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theme/theme8.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9.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0.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1.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2.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3.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4.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5.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6.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7.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8.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9.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20.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1.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2.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3.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4.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6.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7.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8.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9.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30.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1.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2.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3.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4.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5.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6.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7.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8.xml" ContentType="application/vnd.openxmlformats-officedocument.theme+xml"/>
  <Override PartName="/ppt/slideLayouts/slideLayout388.xml" ContentType="application/vnd.openxmlformats-officedocument.presentationml.slideLayout+xml"/>
  <Override PartName="/ppt/theme/theme39.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1.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theme/theme42.xml" ContentType="application/vnd.openxmlformats-officedocument.theme+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3.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theme/theme44.xml" ContentType="application/vnd.openxmlformats-officedocument.theme+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45.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theme/theme46.xml" ContentType="application/vnd.openxmlformats-officedocument.theme+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47.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48.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49.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50.xml" ContentType="application/vnd.openxmlformats-officedocument.theme+xml"/>
  <Override PartName="/ppt/slideLayouts/slideLayout516.xml" ContentType="application/vnd.openxmlformats-officedocument.presentationml.slideLayout+xml"/>
  <Override PartName="/ppt/theme/theme51.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2.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3.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theme/theme54.xml" ContentType="application/vnd.openxmlformats-officedocument.theme+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theme/theme55.xml" ContentType="application/vnd.openxmlformats-officedocument.theme+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56.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theme/theme57.xml" ContentType="application/vnd.openxmlformats-officedocument.theme+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theme/theme58.xml" ContentType="application/vnd.openxmlformats-officedocument.theme+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59.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60.xml" ContentType="application/vnd.openxmlformats-officedocument.theme+xml"/>
  <Override PartName="/ppt/slideLayouts/slideLayout618.xml" ContentType="application/vnd.openxmlformats-officedocument.presentationml.slideLayout+xml"/>
  <Override PartName="/ppt/theme/theme61.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2.xml" ContentType="application/vnd.openxmlformats-officedocument.them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theme/theme63.xml" ContentType="application/vnd.openxmlformats-officedocument.theme+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theme/theme64.xml" ContentType="application/vnd.openxmlformats-officedocument.theme+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theme/theme65.xml" ContentType="application/vnd.openxmlformats-officedocument.theme+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6.xml" ContentType="application/vnd.openxmlformats-officedocument.theme+xml"/>
  <Override PartName="/ppt/slideLayouts/slideLayout675.xml" ContentType="application/vnd.openxmlformats-officedocument.presentationml.slideLayout+xml"/>
  <Override PartName="/ppt/theme/theme67.xml" ContentType="application/vnd.openxmlformats-officedocument.theme+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theme/theme68.xml" ContentType="application/vnd.openxmlformats-officedocument.theme+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theme/theme69.xml" ContentType="application/vnd.openxmlformats-officedocument.theme+xml"/>
  <Override PartName="/ppt/theme/theme70.xml" ContentType="application/vnd.openxmlformats-officedocument.theme+xml"/>
  <Override PartName="/ppt/theme/theme7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3.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4.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5.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6.xml" ContentType="application/vnd.openxmlformats-officedocument.themeOverr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7.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8.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theme/themeOverride9.xml" ContentType="application/vnd.openxmlformats-officedocument.themeOverr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media/audio1.bin" ContentType="audio/unknown"/>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charts/chart1.xml" ContentType="application/vnd.openxmlformats-officedocument.drawingml.chart+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4" r:id="rId3"/>
    <p:sldMasterId id="2147483651" r:id="rId4"/>
    <p:sldMasterId id="2147483652" r:id="rId5"/>
    <p:sldMasterId id="2147483901" r:id="rId6"/>
    <p:sldMasterId id="2147484237" r:id="rId7"/>
    <p:sldMasterId id="2147484429" r:id="rId8"/>
    <p:sldMasterId id="2147484623" r:id="rId9"/>
    <p:sldMasterId id="2147484635" r:id="rId10"/>
    <p:sldMasterId id="2147484649" r:id="rId11"/>
    <p:sldMasterId id="2147484661" r:id="rId12"/>
    <p:sldMasterId id="2147484794" r:id="rId13"/>
    <p:sldMasterId id="2147484797" r:id="rId14"/>
    <p:sldMasterId id="2147484809" r:id="rId15"/>
    <p:sldMasterId id="2147485135" r:id="rId16"/>
    <p:sldMasterId id="2147485147" r:id="rId17"/>
    <p:sldMasterId id="2147485159" r:id="rId18"/>
    <p:sldMasterId id="2147485183" r:id="rId19"/>
    <p:sldMasterId id="2147485207" r:id="rId20"/>
    <p:sldMasterId id="2147485220" r:id="rId21"/>
    <p:sldMasterId id="2147485233" r:id="rId22"/>
    <p:sldMasterId id="2147485245" r:id="rId23"/>
    <p:sldMasterId id="2147485257" r:id="rId24"/>
    <p:sldMasterId id="2147485269" r:id="rId25"/>
    <p:sldMasterId id="2147485293" r:id="rId26"/>
    <p:sldMasterId id="2147485305" r:id="rId27"/>
    <p:sldMasterId id="2147485317" r:id="rId28"/>
    <p:sldMasterId id="2147485329" r:id="rId29"/>
    <p:sldMasterId id="2147485341" r:id="rId30"/>
    <p:sldMasterId id="2147485365" r:id="rId31"/>
    <p:sldMasterId id="2147485377" r:id="rId32"/>
    <p:sldMasterId id="2147485401" r:id="rId33"/>
    <p:sldMasterId id="2147485947" r:id="rId34"/>
    <p:sldMasterId id="2147491499" r:id="rId35"/>
    <p:sldMasterId id="2147492595" r:id="rId36"/>
    <p:sldMasterId id="2147492607" r:id="rId37"/>
    <p:sldMasterId id="2147493194" r:id="rId38"/>
    <p:sldMasterId id="2147493206" r:id="rId39"/>
    <p:sldMasterId id="2147494406" r:id="rId40"/>
    <p:sldMasterId id="2147495042" r:id="rId41"/>
    <p:sldMasterId id="2147496989" r:id="rId42"/>
    <p:sldMasterId id="2147497674" r:id="rId43"/>
    <p:sldMasterId id="2147497686" r:id="rId44"/>
    <p:sldMasterId id="2147497698" r:id="rId45"/>
    <p:sldMasterId id="2147497710" r:id="rId46"/>
    <p:sldMasterId id="2147497722" r:id="rId47"/>
    <p:sldMasterId id="2147497735" r:id="rId48"/>
    <p:sldMasterId id="2147497747" r:id="rId49"/>
    <p:sldMasterId id="2147497795" r:id="rId50"/>
    <p:sldMasterId id="2147497809" r:id="rId51"/>
    <p:sldMasterId id="2147497811" r:id="rId52"/>
    <p:sldMasterId id="2147497825" r:id="rId53"/>
    <p:sldMasterId id="2147497837" r:id="rId54"/>
    <p:sldMasterId id="2147497849" r:id="rId55"/>
    <p:sldMasterId id="2147497861" r:id="rId56"/>
    <p:sldMasterId id="2147497873" r:id="rId57"/>
    <p:sldMasterId id="2147497885" r:id="rId58"/>
    <p:sldMasterId id="2147497897" r:id="rId59"/>
    <p:sldMasterId id="2147497909" r:id="rId60"/>
    <p:sldMasterId id="2147497921" r:id="rId61"/>
    <p:sldMasterId id="2147497923" r:id="rId62"/>
    <p:sldMasterId id="2147497937" r:id="rId63"/>
    <p:sldMasterId id="2147497949" r:id="rId64"/>
    <p:sldMasterId id="2147497973" r:id="rId65"/>
    <p:sldMasterId id="2147497985" r:id="rId66"/>
    <p:sldMasterId id="2147497996" r:id="rId67"/>
    <p:sldMasterId id="2147497998" r:id="rId68"/>
    <p:sldMasterId id="2147498010" r:id="rId69"/>
  </p:sldMasterIdLst>
  <p:notesMasterIdLst>
    <p:notesMasterId r:id="rId554"/>
  </p:notesMasterIdLst>
  <p:handoutMasterIdLst>
    <p:handoutMasterId r:id="rId555"/>
  </p:handoutMasterIdLst>
  <p:sldIdLst>
    <p:sldId id="3955" r:id="rId70"/>
    <p:sldId id="3380" r:id="rId71"/>
    <p:sldId id="1153" r:id="rId72"/>
    <p:sldId id="488" r:id="rId73"/>
    <p:sldId id="489" r:id="rId74"/>
    <p:sldId id="490" r:id="rId75"/>
    <p:sldId id="491" r:id="rId76"/>
    <p:sldId id="492" r:id="rId77"/>
    <p:sldId id="493" r:id="rId78"/>
    <p:sldId id="4127" r:id="rId79"/>
    <p:sldId id="495" r:id="rId80"/>
    <p:sldId id="1171" r:id="rId81"/>
    <p:sldId id="1167" r:id="rId82"/>
    <p:sldId id="1173" r:id="rId83"/>
    <p:sldId id="3385" r:id="rId84"/>
    <p:sldId id="3386" r:id="rId85"/>
    <p:sldId id="1170" r:id="rId86"/>
    <p:sldId id="1174" r:id="rId87"/>
    <p:sldId id="1176" r:id="rId88"/>
    <p:sldId id="1154" r:id="rId89"/>
    <p:sldId id="363" r:id="rId90"/>
    <p:sldId id="332" r:id="rId91"/>
    <p:sldId id="364" r:id="rId92"/>
    <p:sldId id="365" r:id="rId93"/>
    <p:sldId id="522" r:id="rId94"/>
    <p:sldId id="367" r:id="rId95"/>
    <p:sldId id="368" r:id="rId96"/>
    <p:sldId id="269" r:id="rId97"/>
    <p:sldId id="270" r:id="rId98"/>
    <p:sldId id="346" r:id="rId99"/>
    <p:sldId id="345" r:id="rId100"/>
    <p:sldId id="343" r:id="rId101"/>
    <p:sldId id="273" r:id="rId102"/>
    <p:sldId id="380" r:id="rId103"/>
    <p:sldId id="261" r:id="rId104"/>
    <p:sldId id="325" r:id="rId105"/>
    <p:sldId id="326" r:id="rId106"/>
    <p:sldId id="258" r:id="rId107"/>
    <p:sldId id="262" r:id="rId108"/>
    <p:sldId id="284" r:id="rId109"/>
    <p:sldId id="285" r:id="rId110"/>
    <p:sldId id="316" r:id="rId111"/>
    <p:sldId id="335" r:id="rId112"/>
    <p:sldId id="4134" r:id="rId113"/>
    <p:sldId id="4135" r:id="rId114"/>
    <p:sldId id="4136" r:id="rId115"/>
    <p:sldId id="286" r:id="rId116"/>
    <p:sldId id="287" r:id="rId117"/>
    <p:sldId id="288" r:id="rId118"/>
    <p:sldId id="317" r:id="rId119"/>
    <p:sldId id="1161" r:id="rId120"/>
    <p:sldId id="561" r:id="rId121"/>
    <p:sldId id="562" r:id="rId122"/>
    <p:sldId id="1157" r:id="rId123"/>
    <p:sldId id="1143" r:id="rId124"/>
    <p:sldId id="1163" r:id="rId125"/>
    <p:sldId id="1162" r:id="rId126"/>
    <p:sldId id="323" r:id="rId127"/>
    <p:sldId id="4133" r:id="rId128"/>
    <p:sldId id="342" r:id="rId129"/>
    <p:sldId id="469" r:id="rId130"/>
    <p:sldId id="3381" r:id="rId131"/>
    <p:sldId id="347" r:id="rId132"/>
    <p:sldId id="348" r:id="rId133"/>
    <p:sldId id="349" r:id="rId134"/>
    <p:sldId id="350" r:id="rId135"/>
    <p:sldId id="351" r:id="rId136"/>
    <p:sldId id="352" r:id="rId137"/>
    <p:sldId id="353" r:id="rId138"/>
    <p:sldId id="354" r:id="rId139"/>
    <p:sldId id="3956" r:id="rId140"/>
    <p:sldId id="355" r:id="rId141"/>
    <p:sldId id="356" r:id="rId142"/>
    <p:sldId id="264" r:id="rId143"/>
    <p:sldId id="357" r:id="rId144"/>
    <p:sldId id="360" r:id="rId145"/>
    <p:sldId id="358" r:id="rId146"/>
    <p:sldId id="361" r:id="rId147"/>
    <p:sldId id="362" r:id="rId148"/>
    <p:sldId id="524" r:id="rId149"/>
    <p:sldId id="1141" r:id="rId150"/>
    <p:sldId id="369" r:id="rId151"/>
    <p:sldId id="370" r:id="rId152"/>
    <p:sldId id="371" r:id="rId153"/>
    <p:sldId id="372" r:id="rId154"/>
    <p:sldId id="373" r:id="rId155"/>
    <p:sldId id="374" r:id="rId156"/>
    <p:sldId id="375" r:id="rId157"/>
    <p:sldId id="376" r:id="rId158"/>
    <p:sldId id="377" r:id="rId159"/>
    <p:sldId id="1164" r:id="rId160"/>
    <p:sldId id="1155" r:id="rId161"/>
    <p:sldId id="479" r:id="rId162"/>
    <p:sldId id="3972" r:id="rId163"/>
    <p:sldId id="3973" r:id="rId164"/>
    <p:sldId id="3974" r:id="rId165"/>
    <p:sldId id="260" r:id="rId166"/>
    <p:sldId id="3975" r:id="rId167"/>
    <p:sldId id="3976" r:id="rId168"/>
    <p:sldId id="263" r:id="rId169"/>
    <p:sldId id="4132" r:id="rId170"/>
    <p:sldId id="1207" r:id="rId171"/>
    <p:sldId id="3989" r:id="rId172"/>
    <p:sldId id="520" r:id="rId173"/>
    <p:sldId id="455" r:id="rId174"/>
    <p:sldId id="456" r:id="rId175"/>
    <p:sldId id="3977" r:id="rId176"/>
    <p:sldId id="3978" r:id="rId177"/>
    <p:sldId id="3979" r:id="rId178"/>
    <p:sldId id="3980" r:id="rId179"/>
    <p:sldId id="3981" r:id="rId180"/>
    <p:sldId id="3982" r:id="rId181"/>
    <p:sldId id="3983" r:id="rId182"/>
    <p:sldId id="3984" r:id="rId183"/>
    <p:sldId id="3985" r:id="rId184"/>
    <p:sldId id="3986" r:id="rId185"/>
    <p:sldId id="3987" r:id="rId186"/>
    <p:sldId id="473" r:id="rId187"/>
    <p:sldId id="462" r:id="rId188"/>
    <p:sldId id="463" r:id="rId189"/>
    <p:sldId id="757" r:id="rId190"/>
    <p:sldId id="901" r:id="rId191"/>
    <p:sldId id="902" r:id="rId192"/>
    <p:sldId id="3988" r:id="rId193"/>
    <p:sldId id="3965" r:id="rId194"/>
    <p:sldId id="259" r:id="rId195"/>
    <p:sldId id="3966" r:id="rId196"/>
    <p:sldId id="3967" r:id="rId197"/>
    <p:sldId id="267" r:id="rId198"/>
    <p:sldId id="3968" r:id="rId199"/>
    <p:sldId id="3969" r:id="rId200"/>
    <p:sldId id="3970" r:id="rId201"/>
    <p:sldId id="266" r:id="rId202"/>
    <p:sldId id="271" r:id="rId203"/>
    <p:sldId id="272" r:id="rId204"/>
    <p:sldId id="3971" r:id="rId205"/>
    <p:sldId id="274" r:id="rId206"/>
    <p:sldId id="275" r:id="rId207"/>
    <p:sldId id="378" r:id="rId208"/>
    <p:sldId id="379" r:id="rId209"/>
    <p:sldId id="4128" r:id="rId210"/>
    <p:sldId id="517" r:id="rId211"/>
    <p:sldId id="516" r:id="rId212"/>
    <p:sldId id="268" r:id="rId213"/>
    <p:sldId id="289" r:id="rId214"/>
    <p:sldId id="4129" r:id="rId215"/>
    <p:sldId id="319" r:id="rId216"/>
    <p:sldId id="290" r:id="rId217"/>
    <p:sldId id="444" r:id="rId218"/>
    <p:sldId id="445" r:id="rId219"/>
    <p:sldId id="446" r:id="rId220"/>
    <p:sldId id="447" r:id="rId221"/>
    <p:sldId id="448" r:id="rId222"/>
    <p:sldId id="449" r:id="rId223"/>
    <p:sldId id="480" r:id="rId224"/>
    <p:sldId id="450" r:id="rId225"/>
    <p:sldId id="451" r:id="rId226"/>
    <p:sldId id="3957" r:id="rId227"/>
    <p:sldId id="276" r:id="rId228"/>
    <p:sldId id="277" r:id="rId229"/>
    <p:sldId id="257" r:id="rId230"/>
    <p:sldId id="265" r:id="rId231"/>
    <p:sldId id="278" r:id="rId232"/>
    <p:sldId id="280" r:id="rId233"/>
    <p:sldId id="475" r:id="rId234"/>
    <p:sldId id="281" r:id="rId235"/>
    <p:sldId id="279" r:id="rId236"/>
    <p:sldId id="282" r:id="rId237"/>
    <p:sldId id="283" r:id="rId238"/>
    <p:sldId id="3958" r:id="rId239"/>
    <p:sldId id="3959" r:id="rId240"/>
    <p:sldId id="3960" r:id="rId241"/>
    <p:sldId id="3961" r:id="rId242"/>
    <p:sldId id="3962" r:id="rId243"/>
    <p:sldId id="3963" r:id="rId244"/>
    <p:sldId id="1159" r:id="rId245"/>
    <p:sldId id="1158" r:id="rId246"/>
    <p:sldId id="3964" r:id="rId247"/>
    <p:sldId id="291" r:id="rId248"/>
    <p:sldId id="476" r:id="rId249"/>
    <p:sldId id="477" r:id="rId250"/>
    <p:sldId id="3990" r:id="rId251"/>
    <p:sldId id="3991" r:id="rId252"/>
    <p:sldId id="3992" r:id="rId253"/>
    <p:sldId id="3993" r:id="rId254"/>
    <p:sldId id="3994" r:id="rId255"/>
    <p:sldId id="3995" r:id="rId256"/>
    <p:sldId id="3384" r:id="rId257"/>
    <p:sldId id="3996" r:id="rId258"/>
    <p:sldId id="3997" r:id="rId259"/>
    <p:sldId id="3998" r:id="rId260"/>
    <p:sldId id="4021" r:id="rId261"/>
    <p:sldId id="452" r:id="rId262"/>
    <p:sldId id="472" r:id="rId263"/>
    <p:sldId id="4001" r:id="rId264"/>
    <p:sldId id="453" r:id="rId265"/>
    <p:sldId id="470" r:id="rId266"/>
    <p:sldId id="471" r:id="rId267"/>
    <p:sldId id="4002" r:id="rId268"/>
    <p:sldId id="4000" r:id="rId269"/>
    <p:sldId id="478" r:id="rId270"/>
    <p:sldId id="4020" r:id="rId271"/>
    <p:sldId id="4019" r:id="rId272"/>
    <p:sldId id="4139" r:id="rId273"/>
    <p:sldId id="454" r:id="rId274"/>
    <p:sldId id="481" r:id="rId275"/>
    <p:sldId id="4003" r:id="rId276"/>
    <p:sldId id="4004" r:id="rId277"/>
    <p:sldId id="4005" r:id="rId278"/>
    <p:sldId id="4006" r:id="rId279"/>
    <p:sldId id="4007" r:id="rId280"/>
    <p:sldId id="4008" r:id="rId281"/>
    <p:sldId id="4137" r:id="rId282"/>
    <p:sldId id="460" r:id="rId283"/>
    <p:sldId id="459" r:id="rId284"/>
    <p:sldId id="461" r:id="rId285"/>
    <p:sldId id="4009" r:id="rId286"/>
    <p:sldId id="4010" r:id="rId287"/>
    <p:sldId id="4011" r:id="rId288"/>
    <p:sldId id="4012" r:id="rId289"/>
    <p:sldId id="4013" r:id="rId290"/>
    <p:sldId id="4014" r:id="rId291"/>
    <p:sldId id="4015" r:id="rId292"/>
    <p:sldId id="4016" r:id="rId293"/>
    <p:sldId id="4017" r:id="rId294"/>
    <p:sldId id="4018" r:id="rId295"/>
    <p:sldId id="1191" r:id="rId296"/>
    <p:sldId id="4029" r:id="rId297"/>
    <p:sldId id="4030" r:id="rId298"/>
    <p:sldId id="4031" r:id="rId299"/>
    <p:sldId id="4032" r:id="rId300"/>
    <p:sldId id="4033" r:id="rId301"/>
    <p:sldId id="4034" r:id="rId302"/>
    <p:sldId id="292" r:id="rId303"/>
    <p:sldId id="293" r:id="rId304"/>
    <p:sldId id="294" r:id="rId305"/>
    <p:sldId id="295" r:id="rId306"/>
    <p:sldId id="381" r:id="rId307"/>
    <p:sldId id="382" r:id="rId308"/>
    <p:sldId id="383" r:id="rId309"/>
    <p:sldId id="384" r:id="rId310"/>
    <p:sldId id="385" r:id="rId311"/>
    <p:sldId id="389" r:id="rId312"/>
    <p:sldId id="387" r:id="rId313"/>
    <p:sldId id="336" r:id="rId314"/>
    <p:sldId id="457" r:id="rId315"/>
    <p:sldId id="390" r:id="rId316"/>
    <p:sldId id="1179" r:id="rId317"/>
    <p:sldId id="1180" r:id="rId318"/>
    <p:sldId id="1184" r:id="rId319"/>
    <p:sldId id="482" r:id="rId320"/>
    <p:sldId id="3314" r:id="rId321"/>
    <p:sldId id="1728" r:id="rId322"/>
    <p:sldId id="3349" r:id="rId323"/>
    <p:sldId id="3379" r:id="rId324"/>
    <p:sldId id="329" r:id="rId325"/>
    <p:sldId id="4022" r:id="rId326"/>
    <p:sldId id="4023" r:id="rId327"/>
    <p:sldId id="4024" r:id="rId328"/>
    <p:sldId id="4025" r:id="rId329"/>
    <p:sldId id="4026" r:id="rId330"/>
    <p:sldId id="296" r:id="rId331"/>
    <p:sldId id="297" r:id="rId332"/>
    <p:sldId id="4035" r:id="rId333"/>
    <p:sldId id="300" r:id="rId334"/>
    <p:sldId id="4036" r:id="rId335"/>
    <p:sldId id="324" r:id="rId336"/>
    <p:sldId id="301" r:id="rId337"/>
    <p:sldId id="393" r:id="rId338"/>
    <p:sldId id="5610" r:id="rId339"/>
    <p:sldId id="391" r:id="rId340"/>
    <p:sldId id="302" r:id="rId341"/>
    <p:sldId id="392" r:id="rId342"/>
    <p:sldId id="394" r:id="rId343"/>
    <p:sldId id="395" r:id="rId344"/>
    <p:sldId id="396" r:id="rId345"/>
    <p:sldId id="397" r:id="rId346"/>
    <p:sldId id="398" r:id="rId347"/>
    <p:sldId id="402" r:id="rId348"/>
    <p:sldId id="403" r:id="rId349"/>
    <p:sldId id="404" r:id="rId350"/>
    <p:sldId id="405" r:id="rId351"/>
    <p:sldId id="406" r:id="rId352"/>
    <p:sldId id="407" r:id="rId353"/>
    <p:sldId id="409" r:id="rId354"/>
    <p:sldId id="410" r:id="rId355"/>
    <p:sldId id="411" r:id="rId356"/>
    <p:sldId id="412" r:id="rId357"/>
    <p:sldId id="413" r:id="rId358"/>
    <p:sldId id="414" r:id="rId359"/>
    <p:sldId id="415" r:id="rId360"/>
    <p:sldId id="416" r:id="rId361"/>
    <p:sldId id="418" r:id="rId362"/>
    <p:sldId id="419" r:id="rId363"/>
    <p:sldId id="420" r:id="rId364"/>
    <p:sldId id="421" r:id="rId365"/>
    <p:sldId id="422" r:id="rId366"/>
    <p:sldId id="423" r:id="rId367"/>
    <p:sldId id="425" r:id="rId368"/>
    <p:sldId id="426" r:id="rId369"/>
    <p:sldId id="430" r:id="rId370"/>
    <p:sldId id="431" r:id="rId371"/>
    <p:sldId id="432" r:id="rId372"/>
    <p:sldId id="433" r:id="rId373"/>
    <p:sldId id="434" r:id="rId374"/>
    <p:sldId id="435" r:id="rId375"/>
    <p:sldId id="436" r:id="rId376"/>
    <p:sldId id="437" r:id="rId377"/>
    <p:sldId id="438" r:id="rId378"/>
    <p:sldId id="439" r:id="rId379"/>
    <p:sldId id="440" r:id="rId380"/>
    <p:sldId id="441" r:id="rId381"/>
    <p:sldId id="442" r:id="rId382"/>
    <p:sldId id="443" r:id="rId383"/>
    <p:sldId id="4054" r:id="rId384"/>
    <p:sldId id="4055" r:id="rId385"/>
    <p:sldId id="4056" r:id="rId386"/>
    <p:sldId id="4057" r:id="rId387"/>
    <p:sldId id="4058" r:id="rId388"/>
    <p:sldId id="4059" r:id="rId389"/>
    <p:sldId id="4060" r:id="rId390"/>
    <p:sldId id="4061" r:id="rId391"/>
    <p:sldId id="4062" r:id="rId392"/>
    <p:sldId id="4063" r:id="rId393"/>
    <p:sldId id="4064" r:id="rId394"/>
    <p:sldId id="4065" r:id="rId395"/>
    <p:sldId id="4037" r:id="rId396"/>
    <p:sldId id="4038" r:id="rId397"/>
    <p:sldId id="4039" r:id="rId398"/>
    <p:sldId id="4040" r:id="rId399"/>
    <p:sldId id="4041" r:id="rId400"/>
    <p:sldId id="4042" r:id="rId401"/>
    <p:sldId id="313" r:id="rId402"/>
    <p:sldId id="4043" r:id="rId403"/>
    <p:sldId id="4044" r:id="rId404"/>
    <p:sldId id="4045" r:id="rId405"/>
    <p:sldId id="4046" r:id="rId406"/>
    <p:sldId id="388" r:id="rId407"/>
    <p:sldId id="4047" r:id="rId408"/>
    <p:sldId id="4048" r:id="rId409"/>
    <p:sldId id="4049" r:id="rId410"/>
    <p:sldId id="4050" r:id="rId411"/>
    <p:sldId id="4051" r:id="rId412"/>
    <p:sldId id="4052" r:id="rId413"/>
    <p:sldId id="4053" r:id="rId414"/>
    <p:sldId id="4075" r:id="rId415"/>
    <p:sldId id="4077" r:id="rId416"/>
    <p:sldId id="4078" r:id="rId417"/>
    <p:sldId id="4079" r:id="rId418"/>
    <p:sldId id="4080" r:id="rId419"/>
    <p:sldId id="4081" r:id="rId420"/>
    <p:sldId id="4131" r:id="rId421"/>
    <p:sldId id="299" r:id="rId422"/>
    <p:sldId id="484" r:id="rId423"/>
    <p:sldId id="303" r:id="rId424"/>
    <p:sldId id="4066" r:id="rId425"/>
    <p:sldId id="4067" r:id="rId426"/>
    <p:sldId id="4068" r:id="rId427"/>
    <p:sldId id="4069" r:id="rId428"/>
    <p:sldId id="4070" r:id="rId429"/>
    <p:sldId id="4071" r:id="rId430"/>
    <p:sldId id="4072" r:id="rId431"/>
    <p:sldId id="4073" r:id="rId432"/>
    <p:sldId id="4074" r:id="rId433"/>
    <p:sldId id="4115" r:id="rId434"/>
    <p:sldId id="4116" r:id="rId435"/>
    <p:sldId id="4117" r:id="rId436"/>
    <p:sldId id="4118" r:id="rId437"/>
    <p:sldId id="518" r:id="rId438"/>
    <p:sldId id="519" r:id="rId439"/>
    <p:sldId id="4119" r:id="rId440"/>
    <p:sldId id="4120" r:id="rId441"/>
    <p:sldId id="4121" r:id="rId442"/>
    <p:sldId id="330" r:id="rId443"/>
    <p:sldId id="331" r:id="rId444"/>
    <p:sldId id="4140" r:id="rId445"/>
    <p:sldId id="4141" r:id="rId446"/>
    <p:sldId id="4142" r:id="rId447"/>
    <p:sldId id="4143" r:id="rId448"/>
    <p:sldId id="4144" r:id="rId449"/>
    <p:sldId id="4122" r:id="rId450"/>
    <p:sldId id="4123" r:id="rId451"/>
    <p:sldId id="4124" r:id="rId452"/>
    <p:sldId id="304" r:id="rId453"/>
    <p:sldId id="305" r:id="rId454"/>
    <p:sldId id="306" r:id="rId455"/>
    <p:sldId id="4098" r:id="rId456"/>
    <p:sldId id="4099" r:id="rId457"/>
    <p:sldId id="4100" r:id="rId458"/>
    <p:sldId id="4101" r:id="rId459"/>
    <p:sldId id="4102" r:id="rId460"/>
    <p:sldId id="4103" r:id="rId461"/>
    <p:sldId id="4104" r:id="rId462"/>
    <p:sldId id="1205" r:id="rId463"/>
    <p:sldId id="4105" r:id="rId464"/>
    <p:sldId id="4106" r:id="rId465"/>
    <p:sldId id="4126" r:id="rId466"/>
    <p:sldId id="4107" r:id="rId467"/>
    <p:sldId id="4108" r:id="rId468"/>
    <p:sldId id="4109" r:id="rId469"/>
    <p:sldId id="4110" r:id="rId470"/>
    <p:sldId id="4111" r:id="rId471"/>
    <p:sldId id="4112" r:id="rId472"/>
    <p:sldId id="4113" r:id="rId473"/>
    <p:sldId id="4114" r:id="rId474"/>
    <p:sldId id="485" r:id="rId475"/>
    <p:sldId id="4082" r:id="rId476"/>
    <p:sldId id="4083" r:id="rId477"/>
    <p:sldId id="4084" r:id="rId478"/>
    <p:sldId id="4085" r:id="rId479"/>
    <p:sldId id="1206" r:id="rId480"/>
    <p:sldId id="1203" r:id="rId481"/>
    <p:sldId id="4086" r:id="rId482"/>
    <p:sldId id="4087" r:id="rId483"/>
    <p:sldId id="4088" r:id="rId484"/>
    <p:sldId id="4089" r:id="rId485"/>
    <p:sldId id="4090" r:id="rId486"/>
    <p:sldId id="4091" r:id="rId487"/>
    <p:sldId id="4092" r:id="rId488"/>
    <p:sldId id="1196" r:id="rId489"/>
    <p:sldId id="1202" r:id="rId490"/>
    <p:sldId id="4093" r:id="rId491"/>
    <p:sldId id="4094" r:id="rId492"/>
    <p:sldId id="4095" r:id="rId493"/>
    <p:sldId id="4096" r:id="rId494"/>
    <p:sldId id="4097" r:id="rId495"/>
    <p:sldId id="5641" r:id="rId496"/>
    <p:sldId id="5642" r:id="rId497"/>
    <p:sldId id="307" r:id="rId498"/>
    <p:sldId id="1197" r:id="rId499"/>
    <p:sldId id="4130" r:id="rId500"/>
    <p:sldId id="515" r:id="rId501"/>
    <p:sldId id="497" r:id="rId502"/>
    <p:sldId id="498" r:id="rId503"/>
    <p:sldId id="499" r:id="rId504"/>
    <p:sldId id="500" r:id="rId505"/>
    <p:sldId id="501" r:id="rId506"/>
    <p:sldId id="502" r:id="rId507"/>
    <p:sldId id="503" r:id="rId508"/>
    <p:sldId id="504" r:id="rId509"/>
    <p:sldId id="5643" r:id="rId510"/>
    <p:sldId id="505" r:id="rId511"/>
    <p:sldId id="506" r:id="rId512"/>
    <p:sldId id="507" r:id="rId513"/>
    <p:sldId id="508" r:id="rId514"/>
    <p:sldId id="509" r:id="rId515"/>
    <p:sldId id="510" r:id="rId516"/>
    <p:sldId id="511" r:id="rId517"/>
    <p:sldId id="512" r:id="rId518"/>
    <p:sldId id="513" r:id="rId519"/>
    <p:sldId id="1200" r:id="rId520"/>
    <p:sldId id="1199" r:id="rId521"/>
    <p:sldId id="308" r:id="rId522"/>
    <p:sldId id="321" r:id="rId523"/>
    <p:sldId id="3382" r:id="rId524"/>
    <p:sldId id="3383" r:id="rId525"/>
    <p:sldId id="309" r:id="rId526"/>
    <p:sldId id="310" r:id="rId527"/>
    <p:sldId id="1198" r:id="rId528"/>
    <p:sldId id="3350" r:id="rId529"/>
    <p:sldId id="1181" r:id="rId530"/>
    <p:sldId id="523" r:id="rId531"/>
    <p:sldId id="1182" r:id="rId532"/>
    <p:sldId id="1183" r:id="rId533"/>
    <p:sldId id="1165" r:id="rId534"/>
    <p:sldId id="1188" r:id="rId535"/>
    <p:sldId id="1187" r:id="rId536"/>
    <p:sldId id="1189" r:id="rId537"/>
    <p:sldId id="1190" r:id="rId538"/>
    <p:sldId id="1192" r:id="rId539"/>
    <p:sldId id="1195" r:id="rId540"/>
    <p:sldId id="1193" r:id="rId541"/>
    <p:sldId id="1194" r:id="rId542"/>
    <p:sldId id="1144" r:id="rId543"/>
    <p:sldId id="765" r:id="rId544"/>
    <p:sldId id="766" r:id="rId545"/>
    <p:sldId id="772" r:id="rId546"/>
    <p:sldId id="1160" r:id="rId547"/>
    <p:sldId id="314" r:id="rId548"/>
    <p:sldId id="521" r:id="rId549"/>
    <p:sldId id="311" r:id="rId550"/>
    <p:sldId id="312" r:id="rId551"/>
    <p:sldId id="474" r:id="rId552"/>
    <p:sldId id="467" r:id="rId553"/>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93DD7C15-2B2D-634A-9664-40311F6B3F95}">
          <p14:sldIdLst>
            <p14:sldId id="3955"/>
            <p14:sldId id="3380"/>
            <p14:sldId id="1153"/>
            <p14:sldId id="488"/>
            <p14:sldId id="489"/>
            <p14:sldId id="490"/>
            <p14:sldId id="491"/>
            <p14:sldId id="492"/>
            <p14:sldId id="493"/>
            <p14:sldId id="4127"/>
            <p14:sldId id="495"/>
            <p14:sldId id="1171"/>
            <p14:sldId id="1167"/>
            <p14:sldId id="1173"/>
            <p14:sldId id="3385"/>
            <p14:sldId id="3386"/>
            <p14:sldId id="1170"/>
            <p14:sldId id="1174"/>
            <p14:sldId id="1176"/>
            <p14:sldId id="1154"/>
          </p14:sldIdLst>
        </p14:section>
        <p14:section name="Introduction" id="{04DDA823-BD2B-E94A-AFEB-2BFDAC31F76A}">
          <p14:sldIdLst>
            <p14:sldId id="363"/>
            <p14:sldId id="332"/>
            <p14:sldId id="364"/>
            <p14:sldId id="365"/>
            <p14:sldId id="522"/>
            <p14:sldId id="367"/>
            <p14:sldId id="368"/>
            <p14:sldId id="269"/>
            <p14:sldId id="270"/>
            <p14:sldId id="346"/>
            <p14:sldId id="345"/>
            <p14:sldId id="343"/>
            <p14:sldId id="273"/>
            <p14:sldId id="380"/>
            <p14:sldId id="261"/>
            <p14:sldId id="325"/>
            <p14:sldId id="326"/>
            <p14:sldId id="258"/>
            <p14:sldId id="262"/>
            <p14:sldId id="284"/>
            <p14:sldId id="285"/>
            <p14:sldId id="316"/>
            <p14:sldId id="335"/>
            <p14:sldId id="4134"/>
            <p14:sldId id="4135"/>
            <p14:sldId id="4136"/>
            <p14:sldId id="286"/>
            <p14:sldId id="287"/>
            <p14:sldId id="288"/>
            <p14:sldId id="317"/>
          </p14:sldIdLst>
        </p14:section>
        <p14:section name="Sermon" id="{94BC82C2-753F-0441-9ECD-69567C801F2A}">
          <p14:sldIdLst>
            <p14:sldId id="1161"/>
            <p14:sldId id="561"/>
            <p14:sldId id="562"/>
            <p14:sldId id="1157"/>
            <p14:sldId id="1143"/>
            <p14:sldId id="1163"/>
            <p14:sldId id="1162"/>
            <p14:sldId id="323"/>
            <p14:sldId id="4133"/>
            <p14:sldId id="342"/>
            <p14:sldId id="469"/>
            <p14:sldId id="3381"/>
            <p14:sldId id="347"/>
            <p14:sldId id="348"/>
            <p14:sldId id="349"/>
            <p14:sldId id="350"/>
            <p14:sldId id="351"/>
            <p14:sldId id="352"/>
            <p14:sldId id="353"/>
            <p14:sldId id="354"/>
            <p14:sldId id="3956"/>
            <p14:sldId id="355"/>
            <p14:sldId id="356"/>
            <p14:sldId id="264"/>
            <p14:sldId id="357"/>
            <p14:sldId id="360"/>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3972"/>
            <p14:sldId id="3973"/>
            <p14:sldId id="3974"/>
            <p14:sldId id="260"/>
            <p14:sldId id="3975"/>
            <p14:sldId id="3976"/>
            <p14:sldId id="263"/>
            <p14:sldId id="4132"/>
            <p14:sldId id="1207"/>
            <p14:sldId id="3989"/>
            <p14:sldId id="520"/>
            <p14:sldId id="455"/>
            <p14:sldId id="456"/>
            <p14:sldId id="3977"/>
            <p14:sldId id="3978"/>
            <p14:sldId id="3979"/>
            <p14:sldId id="3980"/>
            <p14:sldId id="3981"/>
            <p14:sldId id="3982"/>
            <p14:sldId id="3983"/>
            <p14:sldId id="3984"/>
            <p14:sldId id="3985"/>
            <p14:sldId id="3986"/>
            <p14:sldId id="3987"/>
            <p14:sldId id="473"/>
            <p14:sldId id="462"/>
            <p14:sldId id="463"/>
            <p14:sldId id="757"/>
            <p14:sldId id="901"/>
            <p14:sldId id="902"/>
            <p14:sldId id="3988"/>
            <p14:sldId id="3965"/>
            <p14:sldId id="259"/>
            <p14:sldId id="3966"/>
            <p14:sldId id="3967"/>
            <p14:sldId id="267"/>
            <p14:sldId id="3968"/>
            <p14:sldId id="3969"/>
            <p14:sldId id="3970"/>
            <p14:sldId id="266"/>
            <p14:sldId id="271"/>
            <p14:sldId id="272"/>
            <p14:sldId id="3971"/>
            <p14:sldId id="274"/>
            <p14:sldId id="275"/>
            <p14:sldId id="378"/>
            <p14:sldId id="379"/>
            <p14:sldId id="4128"/>
            <p14:sldId id="517"/>
            <p14:sldId id="516"/>
            <p14:sldId id="268"/>
            <p14:sldId id="289"/>
            <p14:sldId id="4129"/>
            <p14:sldId id="319"/>
            <p14:sldId id="290"/>
            <p14:sldId id="444"/>
            <p14:sldId id="445"/>
            <p14:sldId id="446"/>
            <p14:sldId id="447"/>
            <p14:sldId id="448"/>
            <p14:sldId id="449"/>
            <p14:sldId id="480"/>
            <p14:sldId id="450"/>
            <p14:sldId id="451"/>
            <p14:sldId id="3957"/>
            <p14:sldId id="276"/>
            <p14:sldId id="277"/>
            <p14:sldId id="257"/>
            <p14:sldId id="265"/>
            <p14:sldId id="278"/>
            <p14:sldId id="280"/>
            <p14:sldId id="475"/>
            <p14:sldId id="281"/>
            <p14:sldId id="279"/>
            <p14:sldId id="282"/>
            <p14:sldId id="283"/>
            <p14:sldId id="3958"/>
            <p14:sldId id="3959"/>
            <p14:sldId id="3960"/>
            <p14:sldId id="3961"/>
            <p14:sldId id="3962"/>
            <p14:sldId id="3963"/>
            <p14:sldId id="1159"/>
            <p14:sldId id="1158"/>
            <p14:sldId id="3964"/>
            <p14:sldId id="291"/>
            <p14:sldId id="476"/>
            <p14:sldId id="477"/>
            <p14:sldId id="3990"/>
            <p14:sldId id="3991"/>
            <p14:sldId id="3992"/>
            <p14:sldId id="3993"/>
            <p14:sldId id="3994"/>
            <p14:sldId id="3995"/>
            <p14:sldId id="3384"/>
            <p14:sldId id="3996"/>
            <p14:sldId id="3997"/>
            <p14:sldId id="3998"/>
            <p14:sldId id="4021"/>
            <p14:sldId id="452"/>
            <p14:sldId id="472"/>
            <p14:sldId id="4001"/>
            <p14:sldId id="453"/>
            <p14:sldId id="470"/>
            <p14:sldId id="471"/>
            <p14:sldId id="4002"/>
            <p14:sldId id="4000"/>
            <p14:sldId id="478"/>
            <p14:sldId id="4020"/>
            <p14:sldId id="4019"/>
            <p14:sldId id="4139"/>
            <p14:sldId id="454"/>
            <p14:sldId id="481"/>
            <p14:sldId id="4003"/>
            <p14:sldId id="4004"/>
            <p14:sldId id="4005"/>
            <p14:sldId id="4006"/>
            <p14:sldId id="4007"/>
            <p14:sldId id="4008"/>
            <p14:sldId id="4137"/>
            <p14:sldId id="460"/>
            <p14:sldId id="459"/>
            <p14:sldId id="461"/>
            <p14:sldId id="4009"/>
            <p14:sldId id="4010"/>
            <p14:sldId id="4011"/>
            <p14:sldId id="4012"/>
            <p14:sldId id="4013"/>
            <p14:sldId id="4014"/>
            <p14:sldId id="4015"/>
            <p14:sldId id="4016"/>
            <p14:sldId id="4017"/>
            <p14:sldId id="4018"/>
            <p14:sldId id="1191"/>
            <p14:sldId id="4029"/>
            <p14:sldId id="4030"/>
            <p14:sldId id="4031"/>
            <p14:sldId id="4032"/>
            <p14:sldId id="4033"/>
            <p14:sldId id="4034"/>
            <p14:sldId id="292"/>
            <p14:sldId id="293"/>
            <p14:sldId id="294"/>
            <p14:sldId id="295"/>
            <p14:sldId id="381"/>
            <p14:sldId id="382"/>
            <p14:sldId id="383"/>
            <p14:sldId id="384"/>
            <p14:sldId id="385"/>
            <p14:sldId id="389"/>
            <p14:sldId id="387"/>
            <p14:sldId id="336"/>
            <p14:sldId id="457"/>
            <p14:sldId id="390"/>
            <p14:sldId id="1179"/>
            <p14:sldId id="1180"/>
            <p14:sldId id="1184"/>
            <p14:sldId id="482"/>
            <p14:sldId id="3314"/>
            <p14:sldId id="1728"/>
            <p14:sldId id="3349"/>
            <p14:sldId id="3379"/>
            <p14:sldId id="329"/>
            <p14:sldId id="4022"/>
            <p14:sldId id="4023"/>
            <p14:sldId id="4024"/>
            <p14:sldId id="4025"/>
            <p14:sldId id="4026"/>
            <p14:sldId id="296"/>
            <p14:sldId id="297"/>
            <p14:sldId id="4035"/>
            <p14:sldId id="300"/>
            <p14:sldId id="4036"/>
            <p14:sldId id="324"/>
            <p14:sldId id="301"/>
            <p14:sldId id="393"/>
            <p14:sldId id="5610"/>
            <p14:sldId id="391"/>
            <p14:sldId id="302"/>
            <p14:sldId id="392"/>
            <p14:sldId id="394"/>
            <p14:sldId id="395"/>
            <p14:sldId id="396"/>
            <p14:sldId id="397"/>
            <p14:sldId id="398"/>
            <p14:sldId id="402"/>
            <p14:sldId id="403"/>
            <p14:sldId id="404"/>
            <p14:sldId id="405"/>
            <p14:sldId id="406"/>
            <p14:sldId id="407"/>
            <p14:sldId id="409"/>
            <p14:sldId id="410"/>
            <p14:sldId id="411"/>
            <p14:sldId id="412"/>
            <p14:sldId id="413"/>
            <p14:sldId id="414"/>
            <p14:sldId id="415"/>
            <p14:sldId id="416"/>
            <p14:sldId id="418"/>
            <p14:sldId id="419"/>
            <p14:sldId id="420"/>
            <p14:sldId id="421"/>
            <p14:sldId id="422"/>
            <p14:sldId id="423"/>
            <p14:sldId id="425"/>
            <p14:sldId id="426"/>
            <p14:sldId id="430"/>
            <p14:sldId id="431"/>
            <p14:sldId id="432"/>
            <p14:sldId id="433"/>
            <p14:sldId id="434"/>
            <p14:sldId id="435"/>
            <p14:sldId id="436"/>
            <p14:sldId id="437"/>
            <p14:sldId id="438"/>
            <p14:sldId id="439"/>
            <p14:sldId id="440"/>
            <p14:sldId id="441"/>
            <p14:sldId id="442"/>
            <p14:sldId id="443"/>
            <p14:sldId id="4054"/>
            <p14:sldId id="4055"/>
            <p14:sldId id="4056"/>
            <p14:sldId id="4057"/>
            <p14:sldId id="4058"/>
            <p14:sldId id="4059"/>
            <p14:sldId id="4060"/>
            <p14:sldId id="4061"/>
            <p14:sldId id="4062"/>
            <p14:sldId id="4063"/>
            <p14:sldId id="4064"/>
            <p14:sldId id="4065"/>
            <p14:sldId id="4037"/>
            <p14:sldId id="4038"/>
            <p14:sldId id="4039"/>
            <p14:sldId id="4040"/>
            <p14:sldId id="4041"/>
            <p14:sldId id="4042"/>
            <p14:sldId id="313"/>
            <p14:sldId id="4043"/>
            <p14:sldId id="4044"/>
            <p14:sldId id="4045"/>
            <p14:sldId id="4046"/>
            <p14:sldId id="388"/>
            <p14:sldId id="4047"/>
            <p14:sldId id="4048"/>
            <p14:sldId id="4049"/>
            <p14:sldId id="4050"/>
            <p14:sldId id="4051"/>
            <p14:sldId id="4052"/>
            <p14:sldId id="4053"/>
            <p14:sldId id="4075"/>
            <p14:sldId id="4077"/>
            <p14:sldId id="4078"/>
            <p14:sldId id="4079"/>
            <p14:sldId id="4080"/>
            <p14:sldId id="4081"/>
            <p14:sldId id="4131"/>
            <p14:sldId id="299"/>
            <p14:sldId id="484"/>
            <p14:sldId id="303"/>
            <p14:sldId id="4066"/>
            <p14:sldId id="4067"/>
            <p14:sldId id="4068"/>
            <p14:sldId id="4069"/>
            <p14:sldId id="4070"/>
            <p14:sldId id="4071"/>
            <p14:sldId id="4072"/>
            <p14:sldId id="4073"/>
            <p14:sldId id="4074"/>
            <p14:sldId id="4115"/>
            <p14:sldId id="4116"/>
            <p14:sldId id="4117"/>
            <p14:sldId id="4118"/>
            <p14:sldId id="518"/>
            <p14:sldId id="519"/>
            <p14:sldId id="4119"/>
            <p14:sldId id="4120"/>
            <p14:sldId id="4121"/>
            <p14:sldId id="330"/>
            <p14:sldId id="331"/>
            <p14:sldId id="4140"/>
            <p14:sldId id="4141"/>
            <p14:sldId id="4142"/>
            <p14:sldId id="4143"/>
            <p14:sldId id="4144"/>
            <p14:sldId id="4122"/>
            <p14:sldId id="4123"/>
            <p14:sldId id="4124"/>
            <p14:sldId id="304"/>
            <p14:sldId id="305"/>
            <p14:sldId id="306"/>
            <p14:sldId id="4098"/>
            <p14:sldId id="4099"/>
            <p14:sldId id="4100"/>
            <p14:sldId id="4101"/>
            <p14:sldId id="4102"/>
            <p14:sldId id="4103"/>
            <p14:sldId id="4104"/>
            <p14:sldId id="1205"/>
            <p14:sldId id="4105"/>
            <p14:sldId id="4106"/>
            <p14:sldId id="4126"/>
            <p14:sldId id="4107"/>
            <p14:sldId id="4108"/>
            <p14:sldId id="4109"/>
            <p14:sldId id="4110"/>
            <p14:sldId id="4111"/>
            <p14:sldId id="4112"/>
            <p14:sldId id="4113"/>
            <p14:sldId id="4114"/>
            <p14:sldId id="485"/>
            <p14:sldId id="4082"/>
            <p14:sldId id="4083"/>
            <p14:sldId id="4084"/>
            <p14:sldId id="4085"/>
            <p14:sldId id="1206"/>
            <p14:sldId id="1203"/>
            <p14:sldId id="4086"/>
            <p14:sldId id="4087"/>
            <p14:sldId id="4088"/>
            <p14:sldId id="4089"/>
            <p14:sldId id="4090"/>
            <p14:sldId id="4091"/>
            <p14:sldId id="4092"/>
            <p14:sldId id="1196"/>
            <p14:sldId id="1202"/>
            <p14:sldId id="4093"/>
            <p14:sldId id="4094"/>
            <p14:sldId id="4095"/>
            <p14:sldId id="4096"/>
            <p14:sldId id="4097"/>
            <p14:sldId id="5641"/>
            <p14:sldId id="5642"/>
            <p14:sldId id="307"/>
            <p14:sldId id="1197"/>
            <p14:sldId id="4130"/>
            <p14:sldId id="515"/>
            <p14:sldId id="497"/>
            <p14:sldId id="498"/>
            <p14:sldId id="499"/>
            <p14:sldId id="500"/>
            <p14:sldId id="501"/>
            <p14:sldId id="502"/>
            <p14:sldId id="503"/>
            <p14:sldId id="504"/>
            <p14:sldId id="5643"/>
            <p14:sldId id="505"/>
            <p14:sldId id="506"/>
            <p14:sldId id="507"/>
            <p14:sldId id="508"/>
            <p14:sldId id="509"/>
            <p14:sldId id="510"/>
            <p14:sldId id="511"/>
            <p14:sldId id="512"/>
            <p14:sldId id="513"/>
            <p14:sldId id="1200"/>
            <p14:sldId id="1199"/>
            <p14:sldId id="308"/>
            <p14:sldId id="321"/>
            <p14:sldId id="3382"/>
            <p14:sldId id="3383"/>
            <p14:sldId id="309"/>
            <p14:sldId id="310"/>
            <p14:sldId id="1198"/>
            <p14:sldId id="3350"/>
          </p14:sldIdLst>
        </p14:section>
        <p14:section name="Conclusion" id="{CD8E7077-C249-A049-8491-3BC548030F68}">
          <p14:sldIdLst>
            <p14:sldId id="1181"/>
            <p14:sldId id="523"/>
            <p14:sldId id="1182"/>
            <p14:sldId id="1183"/>
            <p14:sldId id="1165"/>
            <p14:sldId id="1188"/>
            <p14:sldId id="1187"/>
            <p14:sldId id="1189"/>
            <p14:sldId id="1190"/>
            <p14:sldId id="1192"/>
            <p14:sldId id="1195"/>
            <p14:sldId id="1193"/>
            <p14:sldId id="1194"/>
            <p14:sldId id="1144"/>
            <p14:sldId id="765"/>
            <p14:sldId id="766"/>
            <p14:sldId id="772"/>
            <p14:sldId id="1160"/>
            <p14:sldId id="314"/>
            <p14:sldId id="521"/>
          </p14:sldIdLst>
        </p14:section>
        <p14:section name="Supplements" id="{401CEB0E-2B38-0B4A-9438-CA34AFB8FFCB}">
          <p14:sldIdLst>
            <p14:sldId id="311"/>
            <p14:sldId id="312"/>
            <p14:sldId id="474"/>
            <p14:sldId id="46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CE8DD"/>
    <a:srgbClr val="F3BA43"/>
    <a:srgbClr val="AAAAAA"/>
    <a:srgbClr val="000000"/>
    <a:srgbClr val="DFE2E7"/>
    <a:srgbClr val="B6A283"/>
    <a:srgbClr val="FFF8E1"/>
    <a:srgbClr val="004F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3" autoAdjust="0"/>
    <p:restoredTop sz="57549" autoAdjust="0"/>
  </p:normalViewPr>
  <p:slideViewPr>
    <p:cSldViewPr>
      <p:cViewPr varScale="1">
        <p:scale>
          <a:sx n="85" d="100"/>
          <a:sy n="85" d="100"/>
        </p:scale>
        <p:origin x="440" y="176"/>
      </p:cViewPr>
      <p:guideLst>
        <p:guide orient="horz" pos="2160"/>
        <p:guide pos="2880"/>
      </p:guideLst>
    </p:cSldViewPr>
  </p:slideViewPr>
  <p:outlineViewPr>
    <p:cViewPr>
      <p:scale>
        <a:sx n="33" d="100"/>
        <a:sy n="33" d="100"/>
      </p:scale>
      <p:origin x="0" y="3104"/>
    </p:cViewPr>
  </p:outlineViewPr>
  <p:notesTextViewPr>
    <p:cViewPr>
      <p:scale>
        <a:sx n="125" d="100"/>
        <a:sy n="125" d="100"/>
      </p:scale>
      <p:origin x="0" y="0"/>
    </p:cViewPr>
  </p:notesTextViewPr>
  <p:sorterViewPr>
    <p:cViewPr varScale="1">
      <p:scale>
        <a:sx n="50" d="100"/>
        <a:sy n="50" d="100"/>
      </p:scale>
      <p:origin x="0" y="374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8.xml"/><Relationship Id="rId21" Type="http://schemas.openxmlformats.org/officeDocument/2006/relationships/slideMaster" Target="slideMasters/slideMaster21.xml"/><Relationship Id="rId324" Type="http://schemas.openxmlformats.org/officeDocument/2006/relationships/slide" Target="slides/slide255.xml"/><Relationship Id="rId531" Type="http://schemas.openxmlformats.org/officeDocument/2006/relationships/slide" Target="slides/slide462.xml"/><Relationship Id="rId170" Type="http://schemas.openxmlformats.org/officeDocument/2006/relationships/slide" Target="slides/slide101.xml"/><Relationship Id="rId268" Type="http://schemas.openxmlformats.org/officeDocument/2006/relationships/slide" Target="slides/slide199.xml"/><Relationship Id="rId475" Type="http://schemas.openxmlformats.org/officeDocument/2006/relationships/slide" Target="slides/slide406.xml"/><Relationship Id="rId32" Type="http://schemas.openxmlformats.org/officeDocument/2006/relationships/slideMaster" Target="slideMasters/slideMaster32.xml"/><Relationship Id="rId128" Type="http://schemas.openxmlformats.org/officeDocument/2006/relationships/slide" Target="slides/slide59.xml"/><Relationship Id="rId335" Type="http://schemas.openxmlformats.org/officeDocument/2006/relationships/slide" Target="slides/slide266.xml"/><Relationship Id="rId542" Type="http://schemas.openxmlformats.org/officeDocument/2006/relationships/slide" Target="slides/slide473.xml"/><Relationship Id="rId181" Type="http://schemas.openxmlformats.org/officeDocument/2006/relationships/slide" Target="slides/slide112.xml"/><Relationship Id="rId402" Type="http://schemas.openxmlformats.org/officeDocument/2006/relationships/slide" Target="slides/slide333.xml"/><Relationship Id="rId279" Type="http://schemas.openxmlformats.org/officeDocument/2006/relationships/slide" Target="slides/slide210.xml"/><Relationship Id="rId486" Type="http://schemas.openxmlformats.org/officeDocument/2006/relationships/slide" Target="slides/slide417.xml"/><Relationship Id="rId43" Type="http://schemas.openxmlformats.org/officeDocument/2006/relationships/slideMaster" Target="slideMasters/slideMaster43.xml"/><Relationship Id="rId139" Type="http://schemas.openxmlformats.org/officeDocument/2006/relationships/slide" Target="slides/slide70.xml"/><Relationship Id="rId346" Type="http://schemas.openxmlformats.org/officeDocument/2006/relationships/slide" Target="slides/slide277.xml"/><Relationship Id="rId553" Type="http://schemas.openxmlformats.org/officeDocument/2006/relationships/slide" Target="slides/slide484.xml"/><Relationship Id="rId192" Type="http://schemas.openxmlformats.org/officeDocument/2006/relationships/slide" Target="slides/slide123.xml"/><Relationship Id="rId206" Type="http://schemas.openxmlformats.org/officeDocument/2006/relationships/slide" Target="slides/slide137.xml"/><Relationship Id="rId413" Type="http://schemas.openxmlformats.org/officeDocument/2006/relationships/slide" Target="slides/slide344.xml"/><Relationship Id="rId497" Type="http://schemas.openxmlformats.org/officeDocument/2006/relationships/slide" Target="slides/slide428.xml"/><Relationship Id="rId357" Type="http://schemas.openxmlformats.org/officeDocument/2006/relationships/slide" Target="slides/slide288.xml"/><Relationship Id="rId54" Type="http://schemas.openxmlformats.org/officeDocument/2006/relationships/slideMaster" Target="slideMasters/slideMaster54.xml"/><Relationship Id="rId217" Type="http://schemas.openxmlformats.org/officeDocument/2006/relationships/slide" Target="slides/slide148.xml"/><Relationship Id="rId259" Type="http://schemas.openxmlformats.org/officeDocument/2006/relationships/slide" Target="slides/slide190.xml"/><Relationship Id="rId424" Type="http://schemas.openxmlformats.org/officeDocument/2006/relationships/slide" Target="slides/slide355.xml"/><Relationship Id="rId466" Type="http://schemas.openxmlformats.org/officeDocument/2006/relationships/slide" Target="slides/slide397.xml"/><Relationship Id="rId23" Type="http://schemas.openxmlformats.org/officeDocument/2006/relationships/slideMaster" Target="slideMasters/slideMaster23.xml"/><Relationship Id="rId119" Type="http://schemas.openxmlformats.org/officeDocument/2006/relationships/slide" Target="slides/slide50.xml"/><Relationship Id="rId270" Type="http://schemas.openxmlformats.org/officeDocument/2006/relationships/slide" Target="slides/slide201.xml"/><Relationship Id="rId326" Type="http://schemas.openxmlformats.org/officeDocument/2006/relationships/slide" Target="slides/slide257.xml"/><Relationship Id="rId533" Type="http://schemas.openxmlformats.org/officeDocument/2006/relationships/slide" Target="slides/slide464.xml"/><Relationship Id="rId65" Type="http://schemas.openxmlformats.org/officeDocument/2006/relationships/slideMaster" Target="slideMasters/slideMaster65.xml"/><Relationship Id="rId130" Type="http://schemas.openxmlformats.org/officeDocument/2006/relationships/slide" Target="slides/slide61.xml"/><Relationship Id="rId368" Type="http://schemas.openxmlformats.org/officeDocument/2006/relationships/slide" Target="slides/slide299.xml"/><Relationship Id="rId172" Type="http://schemas.openxmlformats.org/officeDocument/2006/relationships/slide" Target="slides/slide103.xml"/><Relationship Id="rId228" Type="http://schemas.openxmlformats.org/officeDocument/2006/relationships/slide" Target="slides/slide159.xml"/><Relationship Id="rId435" Type="http://schemas.openxmlformats.org/officeDocument/2006/relationships/slide" Target="slides/slide366.xml"/><Relationship Id="rId477" Type="http://schemas.openxmlformats.org/officeDocument/2006/relationships/slide" Target="slides/slide408.xml"/><Relationship Id="rId281" Type="http://schemas.openxmlformats.org/officeDocument/2006/relationships/slide" Target="slides/slide212.xml"/><Relationship Id="rId337" Type="http://schemas.openxmlformats.org/officeDocument/2006/relationships/slide" Target="slides/slide268.xml"/><Relationship Id="rId502" Type="http://schemas.openxmlformats.org/officeDocument/2006/relationships/slide" Target="slides/slide433.xml"/><Relationship Id="rId34" Type="http://schemas.openxmlformats.org/officeDocument/2006/relationships/slideMaster" Target="slideMasters/slideMaster34.xml"/><Relationship Id="rId76" Type="http://schemas.openxmlformats.org/officeDocument/2006/relationships/slide" Target="slides/slide7.xml"/><Relationship Id="rId141" Type="http://schemas.openxmlformats.org/officeDocument/2006/relationships/slide" Target="slides/slide72.xml"/><Relationship Id="rId379" Type="http://schemas.openxmlformats.org/officeDocument/2006/relationships/slide" Target="slides/slide310.xml"/><Relationship Id="rId544" Type="http://schemas.openxmlformats.org/officeDocument/2006/relationships/slide" Target="slides/slide475.xml"/><Relationship Id="rId7" Type="http://schemas.openxmlformats.org/officeDocument/2006/relationships/slideMaster" Target="slideMasters/slideMaster7.xml"/><Relationship Id="rId183" Type="http://schemas.openxmlformats.org/officeDocument/2006/relationships/slide" Target="slides/slide114.xml"/><Relationship Id="rId239" Type="http://schemas.openxmlformats.org/officeDocument/2006/relationships/slide" Target="slides/slide170.xml"/><Relationship Id="rId390" Type="http://schemas.openxmlformats.org/officeDocument/2006/relationships/slide" Target="slides/slide321.xml"/><Relationship Id="rId404" Type="http://schemas.openxmlformats.org/officeDocument/2006/relationships/slide" Target="slides/slide335.xml"/><Relationship Id="rId446" Type="http://schemas.openxmlformats.org/officeDocument/2006/relationships/slide" Target="slides/slide377.xml"/><Relationship Id="rId250" Type="http://schemas.openxmlformats.org/officeDocument/2006/relationships/slide" Target="slides/slide181.xml"/><Relationship Id="rId292" Type="http://schemas.openxmlformats.org/officeDocument/2006/relationships/slide" Target="slides/slide223.xml"/><Relationship Id="rId306" Type="http://schemas.openxmlformats.org/officeDocument/2006/relationships/slide" Target="slides/slide237.xml"/><Relationship Id="rId488" Type="http://schemas.openxmlformats.org/officeDocument/2006/relationships/slide" Target="slides/slide419.xml"/><Relationship Id="rId45" Type="http://schemas.openxmlformats.org/officeDocument/2006/relationships/slideMaster" Target="slideMasters/slideMaster45.xml"/><Relationship Id="rId87" Type="http://schemas.openxmlformats.org/officeDocument/2006/relationships/slide" Target="slides/slide18.xml"/><Relationship Id="rId110" Type="http://schemas.openxmlformats.org/officeDocument/2006/relationships/slide" Target="slides/slide41.xml"/><Relationship Id="rId348" Type="http://schemas.openxmlformats.org/officeDocument/2006/relationships/slide" Target="slides/slide279.xml"/><Relationship Id="rId513" Type="http://schemas.openxmlformats.org/officeDocument/2006/relationships/slide" Target="slides/slide444.xml"/><Relationship Id="rId555" Type="http://schemas.openxmlformats.org/officeDocument/2006/relationships/handoutMaster" Target="handoutMasters/handoutMaster1.xml"/><Relationship Id="rId152" Type="http://schemas.openxmlformats.org/officeDocument/2006/relationships/slide" Target="slides/slide83.xml"/><Relationship Id="rId194" Type="http://schemas.openxmlformats.org/officeDocument/2006/relationships/slide" Target="slides/slide125.xml"/><Relationship Id="rId208" Type="http://schemas.openxmlformats.org/officeDocument/2006/relationships/slide" Target="slides/slide139.xml"/><Relationship Id="rId415" Type="http://schemas.openxmlformats.org/officeDocument/2006/relationships/slide" Target="slides/slide346.xml"/><Relationship Id="rId457" Type="http://schemas.openxmlformats.org/officeDocument/2006/relationships/slide" Target="slides/slide388.xml"/><Relationship Id="rId261" Type="http://schemas.openxmlformats.org/officeDocument/2006/relationships/slide" Target="slides/slide192.xml"/><Relationship Id="rId499" Type="http://schemas.openxmlformats.org/officeDocument/2006/relationships/slide" Target="slides/slide430.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48.xml"/><Relationship Id="rId359" Type="http://schemas.openxmlformats.org/officeDocument/2006/relationships/slide" Target="slides/slide290.xml"/><Relationship Id="rId524" Type="http://schemas.openxmlformats.org/officeDocument/2006/relationships/slide" Target="slides/slide455.xml"/><Relationship Id="rId98" Type="http://schemas.openxmlformats.org/officeDocument/2006/relationships/slide" Target="slides/slide29.xml"/><Relationship Id="rId121" Type="http://schemas.openxmlformats.org/officeDocument/2006/relationships/slide" Target="slides/slide52.xml"/><Relationship Id="rId163" Type="http://schemas.openxmlformats.org/officeDocument/2006/relationships/slide" Target="slides/slide94.xml"/><Relationship Id="rId219" Type="http://schemas.openxmlformats.org/officeDocument/2006/relationships/slide" Target="slides/slide150.xml"/><Relationship Id="rId370" Type="http://schemas.openxmlformats.org/officeDocument/2006/relationships/slide" Target="slides/slide301.xml"/><Relationship Id="rId426" Type="http://schemas.openxmlformats.org/officeDocument/2006/relationships/slide" Target="slides/slide357.xml"/><Relationship Id="rId230" Type="http://schemas.openxmlformats.org/officeDocument/2006/relationships/slide" Target="slides/slide161.xml"/><Relationship Id="rId468" Type="http://schemas.openxmlformats.org/officeDocument/2006/relationships/slide" Target="slides/slide399.xml"/><Relationship Id="rId25" Type="http://schemas.openxmlformats.org/officeDocument/2006/relationships/slideMaster" Target="slideMasters/slideMaster25.xml"/><Relationship Id="rId67" Type="http://schemas.openxmlformats.org/officeDocument/2006/relationships/slideMaster" Target="slideMasters/slideMaster67.xml"/><Relationship Id="rId272" Type="http://schemas.openxmlformats.org/officeDocument/2006/relationships/slide" Target="slides/slide203.xml"/><Relationship Id="rId328" Type="http://schemas.openxmlformats.org/officeDocument/2006/relationships/slide" Target="slides/slide259.xml"/><Relationship Id="rId535" Type="http://schemas.openxmlformats.org/officeDocument/2006/relationships/slide" Target="slides/slide466.xml"/><Relationship Id="rId132" Type="http://schemas.openxmlformats.org/officeDocument/2006/relationships/slide" Target="slides/slide63.xml"/><Relationship Id="rId174" Type="http://schemas.openxmlformats.org/officeDocument/2006/relationships/slide" Target="slides/slide105.xml"/><Relationship Id="rId381" Type="http://schemas.openxmlformats.org/officeDocument/2006/relationships/slide" Target="slides/slide312.xml"/><Relationship Id="rId241" Type="http://schemas.openxmlformats.org/officeDocument/2006/relationships/slide" Target="slides/slide172.xml"/><Relationship Id="rId437" Type="http://schemas.openxmlformats.org/officeDocument/2006/relationships/slide" Target="slides/slide368.xml"/><Relationship Id="rId479" Type="http://schemas.openxmlformats.org/officeDocument/2006/relationships/slide" Target="slides/slide410.xml"/><Relationship Id="rId36" Type="http://schemas.openxmlformats.org/officeDocument/2006/relationships/slideMaster" Target="slideMasters/slideMaster36.xml"/><Relationship Id="rId283" Type="http://schemas.openxmlformats.org/officeDocument/2006/relationships/slide" Target="slides/slide214.xml"/><Relationship Id="rId339" Type="http://schemas.openxmlformats.org/officeDocument/2006/relationships/slide" Target="slides/slide270.xml"/><Relationship Id="rId490" Type="http://schemas.openxmlformats.org/officeDocument/2006/relationships/slide" Target="slides/slide421.xml"/><Relationship Id="rId504" Type="http://schemas.openxmlformats.org/officeDocument/2006/relationships/slide" Target="slides/slide435.xml"/><Relationship Id="rId546" Type="http://schemas.openxmlformats.org/officeDocument/2006/relationships/slide" Target="slides/slide477.xml"/><Relationship Id="rId78" Type="http://schemas.openxmlformats.org/officeDocument/2006/relationships/slide" Target="slides/slide9.xml"/><Relationship Id="rId101" Type="http://schemas.openxmlformats.org/officeDocument/2006/relationships/slide" Target="slides/slide32.xml"/><Relationship Id="rId143" Type="http://schemas.openxmlformats.org/officeDocument/2006/relationships/slide" Target="slides/slide74.xml"/><Relationship Id="rId185" Type="http://schemas.openxmlformats.org/officeDocument/2006/relationships/slide" Target="slides/slide116.xml"/><Relationship Id="rId350" Type="http://schemas.openxmlformats.org/officeDocument/2006/relationships/slide" Target="slides/slide281.xml"/><Relationship Id="rId406" Type="http://schemas.openxmlformats.org/officeDocument/2006/relationships/slide" Target="slides/slide337.xml"/><Relationship Id="rId9" Type="http://schemas.openxmlformats.org/officeDocument/2006/relationships/slideMaster" Target="slideMasters/slideMaster9.xml"/><Relationship Id="rId210" Type="http://schemas.openxmlformats.org/officeDocument/2006/relationships/slide" Target="slides/slide141.xml"/><Relationship Id="rId392" Type="http://schemas.openxmlformats.org/officeDocument/2006/relationships/slide" Target="slides/slide323.xml"/><Relationship Id="rId448" Type="http://schemas.openxmlformats.org/officeDocument/2006/relationships/slide" Target="slides/slide379.xml"/><Relationship Id="rId252" Type="http://schemas.openxmlformats.org/officeDocument/2006/relationships/slide" Target="slides/slide183.xml"/><Relationship Id="rId294" Type="http://schemas.openxmlformats.org/officeDocument/2006/relationships/slide" Target="slides/slide225.xml"/><Relationship Id="rId308" Type="http://schemas.openxmlformats.org/officeDocument/2006/relationships/slide" Target="slides/slide239.xml"/><Relationship Id="rId515" Type="http://schemas.openxmlformats.org/officeDocument/2006/relationships/slide" Target="slides/slide446.xml"/><Relationship Id="rId47" Type="http://schemas.openxmlformats.org/officeDocument/2006/relationships/slideMaster" Target="slideMasters/slideMaster47.xml"/><Relationship Id="rId89" Type="http://schemas.openxmlformats.org/officeDocument/2006/relationships/slide" Target="slides/slide20.xml"/><Relationship Id="rId112" Type="http://schemas.openxmlformats.org/officeDocument/2006/relationships/slide" Target="slides/slide43.xml"/><Relationship Id="rId154" Type="http://schemas.openxmlformats.org/officeDocument/2006/relationships/slide" Target="slides/slide85.xml"/><Relationship Id="rId361" Type="http://schemas.openxmlformats.org/officeDocument/2006/relationships/slide" Target="slides/slide292.xml"/><Relationship Id="rId557" Type="http://schemas.openxmlformats.org/officeDocument/2006/relationships/viewProps" Target="viewProps.xml"/><Relationship Id="rId196" Type="http://schemas.openxmlformats.org/officeDocument/2006/relationships/slide" Target="slides/slide127.xml"/><Relationship Id="rId417" Type="http://schemas.openxmlformats.org/officeDocument/2006/relationships/slide" Target="slides/slide348.xml"/><Relationship Id="rId459" Type="http://schemas.openxmlformats.org/officeDocument/2006/relationships/slide" Target="slides/slide390.xml"/><Relationship Id="rId16" Type="http://schemas.openxmlformats.org/officeDocument/2006/relationships/slideMaster" Target="slideMasters/slideMaster16.xml"/><Relationship Id="rId221" Type="http://schemas.openxmlformats.org/officeDocument/2006/relationships/slide" Target="slides/slide152.xml"/><Relationship Id="rId263" Type="http://schemas.openxmlformats.org/officeDocument/2006/relationships/slide" Target="slides/slide194.xml"/><Relationship Id="rId319" Type="http://schemas.openxmlformats.org/officeDocument/2006/relationships/slide" Target="slides/slide250.xml"/><Relationship Id="rId470" Type="http://schemas.openxmlformats.org/officeDocument/2006/relationships/slide" Target="slides/slide401.xml"/><Relationship Id="rId526" Type="http://schemas.openxmlformats.org/officeDocument/2006/relationships/slide" Target="slides/slide457.xml"/><Relationship Id="rId58" Type="http://schemas.openxmlformats.org/officeDocument/2006/relationships/slideMaster" Target="slideMasters/slideMaster58.xml"/><Relationship Id="rId123" Type="http://schemas.openxmlformats.org/officeDocument/2006/relationships/slide" Target="slides/slide54.xml"/><Relationship Id="rId330" Type="http://schemas.openxmlformats.org/officeDocument/2006/relationships/slide" Target="slides/slide261.xml"/><Relationship Id="rId165" Type="http://schemas.openxmlformats.org/officeDocument/2006/relationships/slide" Target="slides/slide96.xml"/><Relationship Id="rId372" Type="http://schemas.openxmlformats.org/officeDocument/2006/relationships/slide" Target="slides/slide303.xml"/><Relationship Id="rId428" Type="http://schemas.openxmlformats.org/officeDocument/2006/relationships/slide" Target="slides/slide359.xml"/><Relationship Id="rId232" Type="http://schemas.openxmlformats.org/officeDocument/2006/relationships/slide" Target="slides/slide163.xml"/><Relationship Id="rId274" Type="http://schemas.openxmlformats.org/officeDocument/2006/relationships/slide" Target="slides/slide205.xml"/><Relationship Id="rId481" Type="http://schemas.openxmlformats.org/officeDocument/2006/relationships/slide" Target="slides/slide412.xml"/><Relationship Id="rId27" Type="http://schemas.openxmlformats.org/officeDocument/2006/relationships/slideMaster" Target="slideMasters/slideMaster27.xml"/><Relationship Id="rId69" Type="http://schemas.openxmlformats.org/officeDocument/2006/relationships/slideMaster" Target="slideMasters/slideMaster69.xml"/><Relationship Id="rId134" Type="http://schemas.openxmlformats.org/officeDocument/2006/relationships/slide" Target="slides/slide65.xml"/><Relationship Id="rId537" Type="http://schemas.openxmlformats.org/officeDocument/2006/relationships/slide" Target="slides/slide468.xml"/><Relationship Id="rId80" Type="http://schemas.openxmlformats.org/officeDocument/2006/relationships/slide" Target="slides/slide11.xml"/><Relationship Id="rId176" Type="http://schemas.openxmlformats.org/officeDocument/2006/relationships/slide" Target="slides/slide107.xml"/><Relationship Id="rId341" Type="http://schemas.openxmlformats.org/officeDocument/2006/relationships/slide" Target="slides/slide272.xml"/><Relationship Id="rId383" Type="http://schemas.openxmlformats.org/officeDocument/2006/relationships/slide" Target="slides/slide314.xml"/><Relationship Id="rId439" Type="http://schemas.openxmlformats.org/officeDocument/2006/relationships/slide" Target="slides/slide370.xml"/><Relationship Id="rId201" Type="http://schemas.openxmlformats.org/officeDocument/2006/relationships/slide" Target="slides/slide132.xml"/><Relationship Id="rId243" Type="http://schemas.openxmlformats.org/officeDocument/2006/relationships/slide" Target="slides/slide174.xml"/><Relationship Id="rId285" Type="http://schemas.openxmlformats.org/officeDocument/2006/relationships/slide" Target="slides/slide216.xml"/><Relationship Id="rId450" Type="http://schemas.openxmlformats.org/officeDocument/2006/relationships/slide" Target="slides/slide381.xml"/><Relationship Id="rId506" Type="http://schemas.openxmlformats.org/officeDocument/2006/relationships/slide" Target="slides/slide437.xml"/><Relationship Id="rId38" Type="http://schemas.openxmlformats.org/officeDocument/2006/relationships/slideMaster" Target="slideMasters/slideMaster38.xml"/><Relationship Id="rId103" Type="http://schemas.openxmlformats.org/officeDocument/2006/relationships/slide" Target="slides/slide34.xml"/><Relationship Id="rId310" Type="http://schemas.openxmlformats.org/officeDocument/2006/relationships/slide" Target="slides/slide241.xml"/><Relationship Id="rId492" Type="http://schemas.openxmlformats.org/officeDocument/2006/relationships/slide" Target="slides/slide423.xml"/><Relationship Id="rId548" Type="http://schemas.openxmlformats.org/officeDocument/2006/relationships/slide" Target="slides/slide479.xml"/><Relationship Id="rId91" Type="http://schemas.openxmlformats.org/officeDocument/2006/relationships/slide" Target="slides/slide22.xml"/><Relationship Id="rId145" Type="http://schemas.openxmlformats.org/officeDocument/2006/relationships/slide" Target="slides/slide76.xml"/><Relationship Id="rId187" Type="http://schemas.openxmlformats.org/officeDocument/2006/relationships/slide" Target="slides/slide118.xml"/><Relationship Id="rId352" Type="http://schemas.openxmlformats.org/officeDocument/2006/relationships/slide" Target="slides/slide283.xml"/><Relationship Id="rId394" Type="http://schemas.openxmlformats.org/officeDocument/2006/relationships/slide" Target="slides/slide325.xml"/><Relationship Id="rId408" Type="http://schemas.openxmlformats.org/officeDocument/2006/relationships/slide" Target="slides/slide339.xml"/><Relationship Id="rId212" Type="http://schemas.openxmlformats.org/officeDocument/2006/relationships/slide" Target="slides/slide143.xml"/><Relationship Id="rId254" Type="http://schemas.openxmlformats.org/officeDocument/2006/relationships/slide" Target="slides/slide185.xml"/><Relationship Id="rId49" Type="http://schemas.openxmlformats.org/officeDocument/2006/relationships/slideMaster" Target="slideMasters/slideMaster49.xml"/><Relationship Id="rId114" Type="http://schemas.openxmlformats.org/officeDocument/2006/relationships/slide" Target="slides/slide45.xml"/><Relationship Id="rId296" Type="http://schemas.openxmlformats.org/officeDocument/2006/relationships/slide" Target="slides/slide227.xml"/><Relationship Id="rId461" Type="http://schemas.openxmlformats.org/officeDocument/2006/relationships/slide" Target="slides/slide392.xml"/><Relationship Id="rId517" Type="http://schemas.openxmlformats.org/officeDocument/2006/relationships/slide" Target="slides/slide448.xml"/><Relationship Id="rId559" Type="http://schemas.openxmlformats.org/officeDocument/2006/relationships/tableStyles" Target="tableStyles.xml"/><Relationship Id="rId60" Type="http://schemas.openxmlformats.org/officeDocument/2006/relationships/slideMaster" Target="slideMasters/slideMaster60.xml"/><Relationship Id="rId156" Type="http://schemas.openxmlformats.org/officeDocument/2006/relationships/slide" Target="slides/slide87.xml"/><Relationship Id="rId198" Type="http://schemas.openxmlformats.org/officeDocument/2006/relationships/slide" Target="slides/slide129.xml"/><Relationship Id="rId321" Type="http://schemas.openxmlformats.org/officeDocument/2006/relationships/slide" Target="slides/slide252.xml"/><Relationship Id="rId363" Type="http://schemas.openxmlformats.org/officeDocument/2006/relationships/slide" Target="slides/slide294.xml"/><Relationship Id="rId419" Type="http://schemas.openxmlformats.org/officeDocument/2006/relationships/slide" Target="slides/slide350.xml"/><Relationship Id="rId223" Type="http://schemas.openxmlformats.org/officeDocument/2006/relationships/slide" Target="slides/slide154.xml"/><Relationship Id="rId430" Type="http://schemas.openxmlformats.org/officeDocument/2006/relationships/slide" Target="slides/slide361.xml"/><Relationship Id="rId18" Type="http://schemas.openxmlformats.org/officeDocument/2006/relationships/slideMaster" Target="slideMasters/slideMaster18.xml"/><Relationship Id="rId265" Type="http://schemas.openxmlformats.org/officeDocument/2006/relationships/slide" Target="slides/slide196.xml"/><Relationship Id="rId472" Type="http://schemas.openxmlformats.org/officeDocument/2006/relationships/slide" Target="slides/slide403.xml"/><Relationship Id="rId528" Type="http://schemas.openxmlformats.org/officeDocument/2006/relationships/slide" Target="slides/slide459.xml"/><Relationship Id="rId125" Type="http://schemas.openxmlformats.org/officeDocument/2006/relationships/slide" Target="slides/slide56.xml"/><Relationship Id="rId167" Type="http://schemas.openxmlformats.org/officeDocument/2006/relationships/slide" Target="slides/slide98.xml"/><Relationship Id="rId332" Type="http://schemas.openxmlformats.org/officeDocument/2006/relationships/slide" Target="slides/slide263.xml"/><Relationship Id="rId374" Type="http://schemas.openxmlformats.org/officeDocument/2006/relationships/slide" Target="slides/slide305.xml"/><Relationship Id="rId71" Type="http://schemas.openxmlformats.org/officeDocument/2006/relationships/slide" Target="slides/slide2.xml"/><Relationship Id="rId234" Type="http://schemas.openxmlformats.org/officeDocument/2006/relationships/slide" Target="slides/slide16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07.xml"/><Relationship Id="rId441" Type="http://schemas.openxmlformats.org/officeDocument/2006/relationships/slide" Target="slides/slide372.xml"/><Relationship Id="rId483" Type="http://schemas.openxmlformats.org/officeDocument/2006/relationships/slide" Target="slides/slide414.xml"/><Relationship Id="rId539" Type="http://schemas.openxmlformats.org/officeDocument/2006/relationships/slide" Target="slides/slide470.xml"/><Relationship Id="rId40" Type="http://schemas.openxmlformats.org/officeDocument/2006/relationships/slideMaster" Target="slideMasters/slideMaster40.xml"/><Relationship Id="rId136" Type="http://schemas.openxmlformats.org/officeDocument/2006/relationships/slide" Target="slides/slide67.xml"/><Relationship Id="rId178" Type="http://schemas.openxmlformats.org/officeDocument/2006/relationships/slide" Target="slides/slide109.xml"/><Relationship Id="rId301" Type="http://schemas.openxmlformats.org/officeDocument/2006/relationships/slide" Target="slides/slide232.xml"/><Relationship Id="rId343" Type="http://schemas.openxmlformats.org/officeDocument/2006/relationships/slide" Target="slides/slide274.xml"/><Relationship Id="rId550" Type="http://schemas.openxmlformats.org/officeDocument/2006/relationships/slide" Target="slides/slide481.xml"/><Relationship Id="rId82" Type="http://schemas.openxmlformats.org/officeDocument/2006/relationships/slide" Target="slides/slide13.xml"/><Relationship Id="rId203" Type="http://schemas.openxmlformats.org/officeDocument/2006/relationships/slide" Target="slides/slide134.xml"/><Relationship Id="rId385" Type="http://schemas.openxmlformats.org/officeDocument/2006/relationships/slide" Target="slides/slide316.xml"/><Relationship Id="rId245" Type="http://schemas.openxmlformats.org/officeDocument/2006/relationships/slide" Target="slides/slide176.xml"/><Relationship Id="rId287" Type="http://schemas.openxmlformats.org/officeDocument/2006/relationships/slide" Target="slides/slide218.xml"/><Relationship Id="rId410" Type="http://schemas.openxmlformats.org/officeDocument/2006/relationships/slide" Target="slides/slide341.xml"/><Relationship Id="rId452" Type="http://schemas.openxmlformats.org/officeDocument/2006/relationships/slide" Target="slides/slide383.xml"/><Relationship Id="rId494" Type="http://schemas.openxmlformats.org/officeDocument/2006/relationships/slide" Target="slides/slide425.xml"/><Relationship Id="rId508" Type="http://schemas.openxmlformats.org/officeDocument/2006/relationships/slide" Target="slides/slide439.xml"/><Relationship Id="rId105" Type="http://schemas.openxmlformats.org/officeDocument/2006/relationships/slide" Target="slides/slide36.xml"/><Relationship Id="rId147" Type="http://schemas.openxmlformats.org/officeDocument/2006/relationships/slide" Target="slides/slide78.xml"/><Relationship Id="rId312" Type="http://schemas.openxmlformats.org/officeDocument/2006/relationships/slide" Target="slides/slide243.xml"/><Relationship Id="rId354" Type="http://schemas.openxmlformats.org/officeDocument/2006/relationships/slide" Target="slides/slide285.xml"/><Relationship Id="rId51" Type="http://schemas.openxmlformats.org/officeDocument/2006/relationships/slideMaster" Target="slideMasters/slideMaster51.xml"/><Relationship Id="rId93" Type="http://schemas.openxmlformats.org/officeDocument/2006/relationships/slide" Target="slides/slide24.xml"/><Relationship Id="rId189" Type="http://schemas.openxmlformats.org/officeDocument/2006/relationships/slide" Target="slides/slide120.xml"/><Relationship Id="rId396" Type="http://schemas.openxmlformats.org/officeDocument/2006/relationships/slide" Target="slides/slide327.xml"/><Relationship Id="rId214" Type="http://schemas.openxmlformats.org/officeDocument/2006/relationships/slide" Target="slides/slide145.xml"/><Relationship Id="rId256" Type="http://schemas.openxmlformats.org/officeDocument/2006/relationships/slide" Target="slides/slide187.xml"/><Relationship Id="rId298" Type="http://schemas.openxmlformats.org/officeDocument/2006/relationships/slide" Target="slides/slide229.xml"/><Relationship Id="rId421" Type="http://schemas.openxmlformats.org/officeDocument/2006/relationships/slide" Target="slides/slide352.xml"/><Relationship Id="rId463" Type="http://schemas.openxmlformats.org/officeDocument/2006/relationships/slide" Target="slides/slide394.xml"/><Relationship Id="rId519" Type="http://schemas.openxmlformats.org/officeDocument/2006/relationships/slide" Target="slides/slide450.xml"/><Relationship Id="rId116" Type="http://schemas.openxmlformats.org/officeDocument/2006/relationships/slide" Target="slides/slide47.xml"/><Relationship Id="rId158" Type="http://schemas.openxmlformats.org/officeDocument/2006/relationships/slide" Target="slides/slide89.xml"/><Relationship Id="rId323" Type="http://schemas.openxmlformats.org/officeDocument/2006/relationships/slide" Target="slides/slide254.xml"/><Relationship Id="rId530" Type="http://schemas.openxmlformats.org/officeDocument/2006/relationships/slide" Target="slides/slide461.xml"/><Relationship Id="rId20" Type="http://schemas.openxmlformats.org/officeDocument/2006/relationships/slideMaster" Target="slideMasters/slideMaster20.xml"/><Relationship Id="rId62" Type="http://schemas.openxmlformats.org/officeDocument/2006/relationships/slideMaster" Target="slideMasters/slideMaster62.xml"/><Relationship Id="rId365" Type="http://schemas.openxmlformats.org/officeDocument/2006/relationships/slide" Target="slides/slide296.xml"/><Relationship Id="rId225" Type="http://schemas.openxmlformats.org/officeDocument/2006/relationships/slide" Target="slides/slide156.xml"/><Relationship Id="rId267" Type="http://schemas.openxmlformats.org/officeDocument/2006/relationships/slide" Target="slides/slide198.xml"/><Relationship Id="rId432" Type="http://schemas.openxmlformats.org/officeDocument/2006/relationships/slide" Target="slides/slide363.xml"/><Relationship Id="rId474" Type="http://schemas.openxmlformats.org/officeDocument/2006/relationships/slide" Target="slides/slide405.xml"/><Relationship Id="rId127" Type="http://schemas.openxmlformats.org/officeDocument/2006/relationships/slide" Target="slides/slide58.xml"/><Relationship Id="rId31" Type="http://schemas.openxmlformats.org/officeDocument/2006/relationships/slideMaster" Target="slideMasters/slideMaster31.xml"/><Relationship Id="rId73" Type="http://schemas.openxmlformats.org/officeDocument/2006/relationships/slide" Target="slides/slide4.xml"/><Relationship Id="rId169" Type="http://schemas.openxmlformats.org/officeDocument/2006/relationships/slide" Target="slides/slide100.xml"/><Relationship Id="rId334" Type="http://schemas.openxmlformats.org/officeDocument/2006/relationships/slide" Target="slides/slide265.xml"/><Relationship Id="rId376" Type="http://schemas.openxmlformats.org/officeDocument/2006/relationships/slide" Target="slides/slide307.xml"/><Relationship Id="rId541" Type="http://schemas.openxmlformats.org/officeDocument/2006/relationships/slide" Target="slides/slide472.xml"/><Relationship Id="rId4" Type="http://schemas.openxmlformats.org/officeDocument/2006/relationships/slideMaster" Target="slideMasters/slideMaster4.xml"/><Relationship Id="rId180" Type="http://schemas.openxmlformats.org/officeDocument/2006/relationships/slide" Target="slides/slide111.xml"/><Relationship Id="rId236" Type="http://schemas.openxmlformats.org/officeDocument/2006/relationships/slide" Target="slides/slide167.xml"/><Relationship Id="rId278" Type="http://schemas.openxmlformats.org/officeDocument/2006/relationships/slide" Target="slides/slide209.xml"/><Relationship Id="rId401" Type="http://schemas.openxmlformats.org/officeDocument/2006/relationships/slide" Target="slides/slide332.xml"/><Relationship Id="rId443" Type="http://schemas.openxmlformats.org/officeDocument/2006/relationships/slide" Target="slides/slide374.xml"/><Relationship Id="rId303" Type="http://schemas.openxmlformats.org/officeDocument/2006/relationships/slide" Target="slides/slide234.xml"/><Relationship Id="rId485" Type="http://schemas.openxmlformats.org/officeDocument/2006/relationships/slide" Target="slides/slide416.xml"/><Relationship Id="rId42" Type="http://schemas.openxmlformats.org/officeDocument/2006/relationships/slideMaster" Target="slideMasters/slideMaster42.xml"/><Relationship Id="rId84" Type="http://schemas.openxmlformats.org/officeDocument/2006/relationships/slide" Target="slides/slide15.xml"/><Relationship Id="rId138" Type="http://schemas.openxmlformats.org/officeDocument/2006/relationships/slide" Target="slides/slide69.xml"/><Relationship Id="rId345" Type="http://schemas.openxmlformats.org/officeDocument/2006/relationships/slide" Target="slides/slide276.xml"/><Relationship Id="rId387" Type="http://schemas.openxmlformats.org/officeDocument/2006/relationships/slide" Target="slides/slide318.xml"/><Relationship Id="rId510" Type="http://schemas.openxmlformats.org/officeDocument/2006/relationships/slide" Target="slides/slide441.xml"/><Relationship Id="rId552" Type="http://schemas.openxmlformats.org/officeDocument/2006/relationships/slide" Target="slides/slide483.xml"/><Relationship Id="rId191" Type="http://schemas.openxmlformats.org/officeDocument/2006/relationships/slide" Target="slides/slide122.xml"/><Relationship Id="rId205" Type="http://schemas.openxmlformats.org/officeDocument/2006/relationships/slide" Target="slides/slide136.xml"/><Relationship Id="rId247" Type="http://schemas.openxmlformats.org/officeDocument/2006/relationships/slide" Target="slides/slide178.xml"/><Relationship Id="rId412" Type="http://schemas.openxmlformats.org/officeDocument/2006/relationships/slide" Target="slides/slide343.xml"/><Relationship Id="rId107" Type="http://schemas.openxmlformats.org/officeDocument/2006/relationships/slide" Target="slides/slide38.xml"/><Relationship Id="rId289" Type="http://schemas.openxmlformats.org/officeDocument/2006/relationships/slide" Target="slides/slide220.xml"/><Relationship Id="rId454" Type="http://schemas.openxmlformats.org/officeDocument/2006/relationships/slide" Target="slides/slide385.xml"/><Relationship Id="rId496" Type="http://schemas.openxmlformats.org/officeDocument/2006/relationships/slide" Target="slides/slide427.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80.xml"/><Relationship Id="rId314" Type="http://schemas.openxmlformats.org/officeDocument/2006/relationships/slide" Target="slides/slide245.xml"/><Relationship Id="rId356" Type="http://schemas.openxmlformats.org/officeDocument/2006/relationships/slide" Target="slides/slide287.xml"/><Relationship Id="rId398" Type="http://schemas.openxmlformats.org/officeDocument/2006/relationships/slide" Target="slides/slide329.xml"/><Relationship Id="rId521" Type="http://schemas.openxmlformats.org/officeDocument/2006/relationships/slide" Target="slides/slide452.xml"/><Relationship Id="rId95" Type="http://schemas.openxmlformats.org/officeDocument/2006/relationships/slide" Target="slides/slide26.xml"/><Relationship Id="rId160" Type="http://schemas.openxmlformats.org/officeDocument/2006/relationships/slide" Target="slides/slide91.xml"/><Relationship Id="rId216" Type="http://schemas.openxmlformats.org/officeDocument/2006/relationships/slide" Target="slides/slide147.xml"/><Relationship Id="rId423" Type="http://schemas.openxmlformats.org/officeDocument/2006/relationships/slide" Target="slides/slide354.xml"/><Relationship Id="rId258" Type="http://schemas.openxmlformats.org/officeDocument/2006/relationships/slide" Target="slides/slide189.xml"/><Relationship Id="rId465" Type="http://schemas.openxmlformats.org/officeDocument/2006/relationships/slide" Target="slides/slide396.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9.xml"/><Relationship Id="rId325" Type="http://schemas.openxmlformats.org/officeDocument/2006/relationships/slide" Target="slides/slide256.xml"/><Relationship Id="rId367" Type="http://schemas.openxmlformats.org/officeDocument/2006/relationships/slide" Target="slides/slide298.xml"/><Relationship Id="rId532" Type="http://schemas.openxmlformats.org/officeDocument/2006/relationships/slide" Target="slides/slide463.xml"/><Relationship Id="rId171" Type="http://schemas.openxmlformats.org/officeDocument/2006/relationships/slide" Target="slides/slide102.xml"/><Relationship Id="rId227" Type="http://schemas.openxmlformats.org/officeDocument/2006/relationships/slide" Target="slides/slide158.xml"/><Relationship Id="rId269" Type="http://schemas.openxmlformats.org/officeDocument/2006/relationships/slide" Target="slides/slide200.xml"/><Relationship Id="rId434" Type="http://schemas.openxmlformats.org/officeDocument/2006/relationships/slide" Target="slides/slide365.xml"/><Relationship Id="rId476" Type="http://schemas.openxmlformats.org/officeDocument/2006/relationships/slide" Target="slides/slide407.xml"/><Relationship Id="rId33" Type="http://schemas.openxmlformats.org/officeDocument/2006/relationships/slideMaster" Target="slideMasters/slideMaster33.xml"/><Relationship Id="rId129" Type="http://schemas.openxmlformats.org/officeDocument/2006/relationships/slide" Target="slides/slide60.xml"/><Relationship Id="rId280" Type="http://schemas.openxmlformats.org/officeDocument/2006/relationships/slide" Target="slides/slide211.xml"/><Relationship Id="rId336" Type="http://schemas.openxmlformats.org/officeDocument/2006/relationships/slide" Target="slides/slide267.xml"/><Relationship Id="rId501" Type="http://schemas.openxmlformats.org/officeDocument/2006/relationships/slide" Target="slides/slide432.xml"/><Relationship Id="rId543" Type="http://schemas.openxmlformats.org/officeDocument/2006/relationships/slide" Target="slides/slide474.xml"/><Relationship Id="rId75" Type="http://schemas.openxmlformats.org/officeDocument/2006/relationships/slide" Target="slides/slide6.xml"/><Relationship Id="rId140" Type="http://schemas.openxmlformats.org/officeDocument/2006/relationships/slide" Target="slides/slide71.xml"/><Relationship Id="rId182" Type="http://schemas.openxmlformats.org/officeDocument/2006/relationships/slide" Target="slides/slide113.xml"/><Relationship Id="rId378" Type="http://schemas.openxmlformats.org/officeDocument/2006/relationships/slide" Target="slides/slide309.xml"/><Relationship Id="rId403" Type="http://schemas.openxmlformats.org/officeDocument/2006/relationships/slide" Target="slides/slide334.xml"/><Relationship Id="rId6" Type="http://schemas.openxmlformats.org/officeDocument/2006/relationships/slideMaster" Target="slideMasters/slideMaster6.xml"/><Relationship Id="rId238" Type="http://schemas.openxmlformats.org/officeDocument/2006/relationships/slide" Target="slides/slide169.xml"/><Relationship Id="rId445" Type="http://schemas.openxmlformats.org/officeDocument/2006/relationships/slide" Target="slides/slide376.xml"/><Relationship Id="rId487" Type="http://schemas.openxmlformats.org/officeDocument/2006/relationships/slide" Target="slides/slide418.xml"/><Relationship Id="rId291" Type="http://schemas.openxmlformats.org/officeDocument/2006/relationships/slide" Target="slides/slide222.xml"/><Relationship Id="rId305" Type="http://schemas.openxmlformats.org/officeDocument/2006/relationships/slide" Target="slides/slide236.xml"/><Relationship Id="rId347" Type="http://schemas.openxmlformats.org/officeDocument/2006/relationships/slide" Target="slides/slide278.xml"/><Relationship Id="rId512" Type="http://schemas.openxmlformats.org/officeDocument/2006/relationships/slide" Target="slides/slide443.xml"/><Relationship Id="rId44" Type="http://schemas.openxmlformats.org/officeDocument/2006/relationships/slideMaster" Target="slideMasters/slideMaster44.xml"/><Relationship Id="rId86" Type="http://schemas.openxmlformats.org/officeDocument/2006/relationships/slide" Target="slides/slide17.xml"/><Relationship Id="rId151" Type="http://schemas.openxmlformats.org/officeDocument/2006/relationships/slide" Target="slides/slide82.xml"/><Relationship Id="rId389" Type="http://schemas.openxmlformats.org/officeDocument/2006/relationships/slide" Target="slides/slide320.xml"/><Relationship Id="rId554" Type="http://schemas.openxmlformats.org/officeDocument/2006/relationships/notesMaster" Target="notesMasters/notesMaster1.xml"/><Relationship Id="rId193" Type="http://schemas.openxmlformats.org/officeDocument/2006/relationships/slide" Target="slides/slide124.xml"/><Relationship Id="rId207" Type="http://schemas.openxmlformats.org/officeDocument/2006/relationships/slide" Target="slides/slide138.xml"/><Relationship Id="rId249" Type="http://schemas.openxmlformats.org/officeDocument/2006/relationships/slide" Target="slides/slide180.xml"/><Relationship Id="rId414" Type="http://schemas.openxmlformats.org/officeDocument/2006/relationships/slide" Target="slides/slide345.xml"/><Relationship Id="rId456" Type="http://schemas.openxmlformats.org/officeDocument/2006/relationships/slide" Target="slides/slide387.xml"/><Relationship Id="rId498" Type="http://schemas.openxmlformats.org/officeDocument/2006/relationships/slide" Target="slides/slide429.xml"/><Relationship Id="rId13" Type="http://schemas.openxmlformats.org/officeDocument/2006/relationships/slideMaster" Target="slideMasters/slideMaster13.xml"/><Relationship Id="rId109" Type="http://schemas.openxmlformats.org/officeDocument/2006/relationships/slide" Target="slides/slide40.xml"/><Relationship Id="rId260" Type="http://schemas.openxmlformats.org/officeDocument/2006/relationships/slide" Target="slides/slide191.xml"/><Relationship Id="rId316" Type="http://schemas.openxmlformats.org/officeDocument/2006/relationships/slide" Target="slides/slide247.xml"/><Relationship Id="rId523" Type="http://schemas.openxmlformats.org/officeDocument/2006/relationships/slide" Target="slides/slide454.xml"/><Relationship Id="rId55" Type="http://schemas.openxmlformats.org/officeDocument/2006/relationships/slideMaster" Target="slideMasters/slideMaster55.xml"/><Relationship Id="rId97" Type="http://schemas.openxmlformats.org/officeDocument/2006/relationships/slide" Target="slides/slide28.xml"/><Relationship Id="rId120" Type="http://schemas.openxmlformats.org/officeDocument/2006/relationships/slide" Target="slides/slide51.xml"/><Relationship Id="rId358" Type="http://schemas.openxmlformats.org/officeDocument/2006/relationships/slide" Target="slides/slide289.xml"/><Relationship Id="rId162" Type="http://schemas.openxmlformats.org/officeDocument/2006/relationships/slide" Target="slides/slide93.xml"/><Relationship Id="rId218" Type="http://schemas.openxmlformats.org/officeDocument/2006/relationships/slide" Target="slides/slide149.xml"/><Relationship Id="rId425" Type="http://schemas.openxmlformats.org/officeDocument/2006/relationships/slide" Target="slides/slide356.xml"/><Relationship Id="rId467" Type="http://schemas.openxmlformats.org/officeDocument/2006/relationships/slide" Target="slides/slide398.xml"/><Relationship Id="rId271" Type="http://schemas.openxmlformats.org/officeDocument/2006/relationships/slide" Target="slides/slide202.xml"/><Relationship Id="rId24" Type="http://schemas.openxmlformats.org/officeDocument/2006/relationships/slideMaster" Target="slideMasters/slideMaster24.xml"/><Relationship Id="rId66" Type="http://schemas.openxmlformats.org/officeDocument/2006/relationships/slideMaster" Target="slideMasters/slideMaster66.xml"/><Relationship Id="rId131" Type="http://schemas.openxmlformats.org/officeDocument/2006/relationships/slide" Target="slides/slide62.xml"/><Relationship Id="rId327" Type="http://schemas.openxmlformats.org/officeDocument/2006/relationships/slide" Target="slides/slide258.xml"/><Relationship Id="rId369" Type="http://schemas.openxmlformats.org/officeDocument/2006/relationships/slide" Target="slides/slide300.xml"/><Relationship Id="rId534" Type="http://schemas.openxmlformats.org/officeDocument/2006/relationships/slide" Target="slides/slide465.xml"/><Relationship Id="rId173" Type="http://schemas.openxmlformats.org/officeDocument/2006/relationships/slide" Target="slides/slide104.xml"/><Relationship Id="rId229" Type="http://schemas.openxmlformats.org/officeDocument/2006/relationships/slide" Target="slides/slide160.xml"/><Relationship Id="rId380" Type="http://schemas.openxmlformats.org/officeDocument/2006/relationships/slide" Target="slides/slide311.xml"/><Relationship Id="rId436" Type="http://schemas.openxmlformats.org/officeDocument/2006/relationships/slide" Target="slides/slide367.xml"/><Relationship Id="rId240" Type="http://schemas.openxmlformats.org/officeDocument/2006/relationships/slide" Target="slides/slide171.xml"/><Relationship Id="rId478" Type="http://schemas.openxmlformats.org/officeDocument/2006/relationships/slide" Target="slides/slide409.xml"/><Relationship Id="rId35" Type="http://schemas.openxmlformats.org/officeDocument/2006/relationships/slideMaster" Target="slideMasters/slideMaster35.xml"/><Relationship Id="rId77" Type="http://schemas.openxmlformats.org/officeDocument/2006/relationships/slide" Target="slides/slide8.xml"/><Relationship Id="rId100" Type="http://schemas.openxmlformats.org/officeDocument/2006/relationships/slide" Target="slides/slide31.xml"/><Relationship Id="rId282" Type="http://schemas.openxmlformats.org/officeDocument/2006/relationships/slide" Target="slides/slide213.xml"/><Relationship Id="rId338" Type="http://schemas.openxmlformats.org/officeDocument/2006/relationships/slide" Target="slides/slide269.xml"/><Relationship Id="rId503" Type="http://schemas.openxmlformats.org/officeDocument/2006/relationships/slide" Target="slides/slide434.xml"/><Relationship Id="rId545" Type="http://schemas.openxmlformats.org/officeDocument/2006/relationships/slide" Target="slides/slide476.xml"/><Relationship Id="rId8" Type="http://schemas.openxmlformats.org/officeDocument/2006/relationships/slideMaster" Target="slideMasters/slideMaster8.xml"/><Relationship Id="rId142" Type="http://schemas.openxmlformats.org/officeDocument/2006/relationships/slide" Target="slides/slide73.xml"/><Relationship Id="rId184" Type="http://schemas.openxmlformats.org/officeDocument/2006/relationships/slide" Target="slides/slide115.xml"/><Relationship Id="rId391" Type="http://schemas.openxmlformats.org/officeDocument/2006/relationships/slide" Target="slides/slide322.xml"/><Relationship Id="rId405" Type="http://schemas.openxmlformats.org/officeDocument/2006/relationships/slide" Target="slides/slide336.xml"/><Relationship Id="rId447" Type="http://schemas.openxmlformats.org/officeDocument/2006/relationships/slide" Target="slides/slide378.xml"/><Relationship Id="rId251" Type="http://schemas.openxmlformats.org/officeDocument/2006/relationships/slide" Target="slides/slide182.xml"/><Relationship Id="rId489" Type="http://schemas.openxmlformats.org/officeDocument/2006/relationships/slide" Target="slides/slide420.xml"/><Relationship Id="rId46" Type="http://schemas.openxmlformats.org/officeDocument/2006/relationships/slideMaster" Target="slideMasters/slideMaster46.xml"/><Relationship Id="rId293" Type="http://schemas.openxmlformats.org/officeDocument/2006/relationships/slide" Target="slides/slide224.xml"/><Relationship Id="rId307" Type="http://schemas.openxmlformats.org/officeDocument/2006/relationships/slide" Target="slides/slide238.xml"/><Relationship Id="rId349" Type="http://schemas.openxmlformats.org/officeDocument/2006/relationships/slide" Target="slides/slide280.xml"/><Relationship Id="rId514" Type="http://schemas.openxmlformats.org/officeDocument/2006/relationships/slide" Target="slides/slide445.xml"/><Relationship Id="rId556" Type="http://schemas.openxmlformats.org/officeDocument/2006/relationships/presProps" Target="presProps.xml"/><Relationship Id="rId88" Type="http://schemas.openxmlformats.org/officeDocument/2006/relationships/slide" Target="slides/slide19.xml"/><Relationship Id="rId111" Type="http://schemas.openxmlformats.org/officeDocument/2006/relationships/slide" Target="slides/slide42.xml"/><Relationship Id="rId153" Type="http://schemas.openxmlformats.org/officeDocument/2006/relationships/slide" Target="slides/slide84.xml"/><Relationship Id="rId195" Type="http://schemas.openxmlformats.org/officeDocument/2006/relationships/slide" Target="slides/slide126.xml"/><Relationship Id="rId209" Type="http://schemas.openxmlformats.org/officeDocument/2006/relationships/slide" Target="slides/slide140.xml"/><Relationship Id="rId360" Type="http://schemas.openxmlformats.org/officeDocument/2006/relationships/slide" Target="slides/slide291.xml"/><Relationship Id="rId416" Type="http://schemas.openxmlformats.org/officeDocument/2006/relationships/slide" Target="slides/slide347.xml"/><Relationship Id="rId220" Type="http://schemas.openxmlformats.org/officeDocument/2006/relationships/slide" Target="slides/slide151.xml"/><Relationship Id="rId458" Type="http://schemas.openxmlformats.org/officeDocument/2006/relationships/slide" Target="slides/slide389.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193.xml"/><Relationship Id="rId318" Type="http://schemas.openxmlformats.org/officeDocument/2006/relationships/slide" Target="slides/slide249.xml"/><Relationship Id="rId525" Type="http://schemas.openxmlformats.org/officeDocument/2006/relationships/slide" Target="slides/slide456.xml"/><Relationship Id="rId99" Type="http://schemas.openxmlformats.org/officeDocument/2006/relationships/slide" Target="slides/slide30.xml"/><Relationship Id="rId122" Type="http://schemas.openxmlformats.org/officeDocument/2006/relationships/slide" Target="slides/slide53.xml"/><Relationship Id="rId164" Type="http://schemas.openxmlformats.org/officeDocument/2006/relationships/slide" Target="slides/slide95.xml"/><Relationship Id="rId371" Type="http://schemas.openxmlformats.org/officeDocument/2006/relationships/slide" Target="slides/slide302.xml"/><Relationship Id="rId427" Type="http://schemas.openxmlformats.org/officeDocument/2006/relationships/slide" Target="slides/slide358.xml"/><Relationship Id="rId469" Type="http://schemas.openxmlformats.org/officeDocument/2006/relationships/slide" Target="slides/slide400.xml"/><Relationship Id="rId26" Type="http://schemas.openxmlformats.org/officeDocument/2006/relationships/slideMaster" Target="slideMasters/slideMaster26.xml"/><Relationship Id="rId231" Type="http://schemas.openxmlformats.org/officeDocument/2006/relationships/slide" Target="slides/slide162.xml"/><Relationship Id="rId273" Type="http://schemas.openxmlformats.org/officeDocument/2006/relationships/slide" Target="slides/slide204.xml"/><Relationship Id="rId329" Type="http://schemas.openxmlformats.org/officeDocument/2006/relationships/slide" Target="slides/slide260.xml"/><Relationship Id="rId480" Type="http://schemas.openxmlformats.org/officeDocument/2006/relationships/slide" Target="slides/slide411.xml"/><Relationship Id="rId536" Type="http://schemas.openxmlformats.org/officeDocument/2006/relationships/slide" Target="slides/slide467.xml"/><Relationship Id="rId68" Type="http://schemas.openxmlformats.org/officeDocument/2006/relationships/slideMaster" Target="slideMasters/slideMaster68.xml"/><Relationship Id="rId133" Type="http://schemas.openxmlformats.org/officeDocument/2006/relationships/slide" Target="slides/slide64.xml"/><Relationship Id="rId175" Type="http://schemas.openxmlformats.org/officeDocument/2006/relationships/slide" Target="slides/slide106.xml"/><Relationship Id="rId340" Type="http://schemas.openxmlformats.org/officeDocument/2006/relationships/slide" Target="slides/slide271.xml"/><Relationship Id="rId200" Type="http://schemas.openxmlformats.org/officeDocument/2006/relationships/slide" Target="slides/slide131.xml"/><Relationship Id="rId382" Type="http://schemas.openxmlformats.org/officeDocument/2006/relationships/slide" Target="slides/slide313.xml"/><Relationship Id="rId438" Type="http://schemas.openxmlformats.org/officeDocument/2006/relationships/slide" Target="slides/slide369.xml"/><Relationship Id="rId242" Type="http://schemas.openxmlformats.org/officeDocument/2006/relationships/slide" Target="slides/slide173.xml"/><Relationship Id="rId284" Type="http://schemas.openxmlformats.org/officeDocument/2006/relationships/slide" Target="slides/slide215.xml"/><Relationship Id="rId491" Type="http://schemas.openxmlformats.org/officeDocument/2006/relationships/slide" Target="slides/slide422.xml"/><Relationship Id="rId505" Type="http://schemas.openxmlformats.org/officeDocument/2006/relationships/slide" Target="slides/slide436.xml"/><Relationship Id="rId37" Type="http://schemas.openxmlformats.org/officeDocument/2006/relationships/slideMaster" Target="slideMasters/slideMaster37.xml"/><Relationship Id="rId79" Type="http://schemas.openxmlformats.org/officeDocument/2006/relationships/slide" Target="slides/slide10.xml"/><Relationship Id="rId102" Type="http://schemas.openxmlformats.org/officeDocument/2006/relationships/slide" Target="slides/slide33.xml"/><Relationship Id="rId144" Type="http://schemas.openxmlformats.org/officeDocument/2006/relationships/slide" Target="slides/slide75.xml"/><Relationship Id="rId547" Type="http://schemas.openxmlformats.org/officeDocument/2006/relationships/slide" Target="slides/slide478.xml"/><Relationship Id="rId90" Type="http://schemas.openxmlformats.org/officeDocument/2006/relationships/slide" Target="slides/slide21.xml"/><Relationship Id="rId186" Type="http://schemas.openxmlformats.org/officeDocument/2006/relationships/slide" Target="slides/slide117.xml"/><Relationship Id="rId351" Type="http://schemas.openxmlformats.org/officeDocument/2006/relationships/slide" Target="slides/slide282.xml"/><Relationship Id="rId393" Type="http://schemas.openxmlformats.org/officeDocument/2006/relationships/slide" Target="slides/slide324.xml"/><Relationship Id="rId407" Type="http://schemas.openxmlformats.org/officeDocument/2006/relationships/slide" Target="slides/slide338.xml"/><Relationship Id="rId449" Type="http://schemas.openxmlformats.org/officeDocument/2006/relationships/slide" Target="slides/slide380.xml"/><Relationship Id="rId211" Type="http://schemas.openxmlformats.org/officeDocument/2006/relationships/slide" Target="slides/slide142.xml"/><Relationship Id="rId253" Type="http://schemas.openxmlformats.org/officeDocument/2006/relationships/slide" Target="slides/slide184.xml"/><Relationship Id="rId295" Type="http://schemas.openxmlformats.org/officeDocument/2006/relationships/slide" Target="slides/slide226.xml"/><Relationship Id="rId309" Type="http://schemas.openxmlformats.org/officeDocument/2006/relationships/slide" Target="slides/slide240.xml"/><Relationship Id="rId460" Type="http://schemas.openxmlformats.org/officeDocument/2006/relationships/slide" Target="slides/slide391.xml"/><Relationship Id="rId516" Type="http://schemas.openxmlformats.org/officeDocument/2006/relationships/slide" Target="slides/slide447.xml"/><Relationship Id="rId48" Type="http://schemas.openxmlformats.org/officeDocument/2006/relationships/slideMaster" Target="slideMasters/slideMaster48.xml"/><Relationship Id="rId113" Type="http://schemas.openxmlformats.org/officeDocument/2006/relationships/slide" Target="slides/slide44.xml"/><Relationship Id="rId320" Type="http://schemas.openxmlformats.org/officeDocument/2006/relationships/slide" Target="slides/slide251.xml"/><Relationship Id="rId558" Type="http://schemas.openxmlformats.org/officeDocument/2006/relationships/theme" Target="theme/theme1.xml"/><Relationship Id="rId155" Type="http://schemas.openxmlformats.org/officeDocument/2006/relationships/slide" Target="slides/slide86.xml"/><Relationship Id="rId197" Type="http://schemas.openxmlformats.org/officeDocument/2006/relationships/slide" Target="slides/slide128.xml"/><Relationship Id="rId362" Type="http://schemas.openxmlformats.org/officeDocument/2006/relationships/slide" Target="slides/slide293.xml"/><Relationship Id="rId418" Type="http://schemas.openxmlformats.org/officeDocument/2006/relationships/slide" Target="slides/slide349.xml"/><Relationship Id="rId222" Type="http://schemas.openxmlformats.org/officeDocument/2006/relationships/slide" Target="slides/slide153.xml"/><Relationship Id="rId264" Type="http://schemas.openxmlformats.org/officeDocument/2006/relationships/slide" Target="slides/slide195.xml"/><Relationship Id="rId471" Type="http://schemas.openxmlformats.org/officeDocument/2006/relationships/slide" Target="slides/slide402.xml"/><Relationship Id="rId17" Type="http://schemas.openxmlformats.org/officeDocument/2006/relationships/slideMaster" Target="slideMasters/slideMaster17.xml"/><Relationship Id="rId59" Type="http://schemas.openxmlformats.org/officeDocument/2006/relationships/slideMaster" Target="slideMasters/slideMaster59.xml"/><Relationship Id="rId124" Type="http://schemas.openxmlformats.org/officeDocument/2006/relationships/slide" Target="slides/slide55.xml"/><Relationship Id="rId527" Type="http://schemas.openxmlformats.org/officeDocument/2006/relationships/slide" Target="slides/slide458.xml"/><Relationship Id="rId70" Type="http://schemas.openxmlformats.org/officeDocument/2006/relationships/slide" Target="slides/slide1.xml"/><Relationship Id="rId166" Type="http://schemas.openxmlformats.org/officeDocument/2006/relationships/slide" Target="slides/slide97.xml"/><Relationship Id="rId331" Type="http://schemas.openxmlformats.org/officeDocument/2006/relationships/slide" Target="slides/slide262.xml"/><Relationship Id="rId373" Type="http://schemas.openxmlformats.org/officeDocument/2006/relationships/slide" Target="slides/slide304.xml"/><Relationship Id="rId429" Type="http://schemas.openxmlformats.org/officeDocument/2006/relationships/slide" Target="slides/slide360.xml"/><Relationship Id="rId1" Type="http://schemas.openxmlformats.org/officeDocument/2006/relationships/slideMaster" Target="slideMasters/slideMaster1.xml"/><Relationship Id="rId233" Type="http://schemas.openxmlformats.org/officeDocument/2006/relationships/slide" Target="slides/slide164.xml"/><Relationship Id="rId440" Type="http://schemas.openxmlformats.org/officeDocument/2006/relationships/slide" Target="slides/slide371.xml"/><Relationship Id="rId28" Type="http://schemas.openxmlformats.org/officeDocument/2006/relationships/slideMaster" Target="slideMasters/slideMaster28.xml"/><Relationship Id="rId275" Type="http://schemas.openxmlformats.org/officeDocument/2006/relationships/slide" Target="slides/slide206.xml"/><Relationship Id="rId300" Type="http://schemas.openxmlformats.org/officeDocument/2006/relationships/slide" Target="slides/slide231.xml"/><Relationship Id="rId482" Type="http://schemas.openxmlformats.org/officeDocument/2006/relationships/slide" Target="slides/slide413.xml"/><Relationship Id="rId538" Type="http://schemas.openxmlformats.org/officeDocument/2006/relationships/slide" Target="slides/slide469.xml"/><Relationship Id="rId81" Type="http://schemas.openxmlformats.org/officeDocument/2006/relationships/slide" Target="slides/slide12.xml"/><Relationship Id="rId135" Type="http://schemas.openxmlformats.org/officeDocument/2006/relationships/slide" Target="slides/slide66.xml"/><Relationship Id="rId177" Type="http://schemas.openxmlformats.org/officeDocument/2006/relationships/slide" Target="slides/slide108.xml"/><Relationship Id="rId342" Type="http://schemas.openxmlformats.org/officeDocument/2006/relationships/slide" Target="slides/slide273.xml"/><Relationship Id="rId384" Type="http://schemas.openxmlformats.org/officeDocument/2006/relationships/slide" Target="slides/slide315.xml"/><Relationship Id="rId202" Type="http://schemas.openxmlformats.org/officeDocument/2006/relationships/slide" Target="slides/slide133.xml"/><Relationship Id="rId244" Type="http://schemas.openxmlformats.org/officeDocument/2006/relationships/slide" Target="slides/slide175.xml"/><Relationship Id="rId39" Type="http://schemas.openxmlformats.org/officeDocument/2006/relationships/slideMaster" Target="slideMasters/slideMaster39.xml"/><Relationship Id="rId286" Type="http://schemas.openxmlformats.org/officeDocument/2006/relationships/slide" Target="slides/slide217.xml"/><Relationship Id="rId451" Type="http://schemas.openxmlformats.org/officeDocument/2006/relationships/slide" Target="slides/slide382.xml"/><Relationship Id="rId493" Type="http://schemas.openxmlformats.org/officeDocument/2006/relationships/slide" Target="slides/slide424.xml"/><Relationship Id="rId507" Type="http://schemas.openxmlformats.org/officeDocument/2006/relationships/slide" Target="slides/slide438.xml"/><Relationship Id="rId549" Type="http://schemas.openxmlformats.org/officeDocument/2006/relationships/slide" Target="slides/slide480.xml"/><Relationship Id="rId50" Type="http://schemas.openxmlformats.org/officeDocument/2006/relationships/slideMaster" Target="slideMasters/slideMaster50.xml"/><Relationship Id="rId104" Type="http://schemas.openxmlformats.org/officeDocument/2006/relationships/slide" Target="slides/slide35.xml"/><Relationship Id="rId146" Type="http://schemas.openxmlformats.org/officeDocument/2006/relationships/slide" Target="slides/slide77.xml"/><Relationship Id="rId188" Type="http://schemas.openxmlformats.org/officeDocument/2006/relationships/slide" Target="slides/slide119.xml"/><Relationship Id="rId311" Type="http://schemas.openxmlformats.org/officeDocument/2006/relationships/slide" Target="slides/slide242.xml"/><Relationship Id="rId353" Type="http://schemas.openxmlformats.org/officeDocument/2006/relationships/slide" Target="slides/slide284.xml"/><Relationship Id="rId395" Type="http://schemas.openxmlformats.org/officeDocument/2006/relationships/slide" Target="slides/slide326.xml"/><Relationship Id="rId409" Type="http://schemas.openxmlformats.org/officeDocument/2006/relationships/slide" Target="slides/slide340.xml"/><Relationship Id="rId92" Type="http://schemas.openxmlformats.org/officeDocument/2006/relationships/slide" Target="slides/slide23.xml"/><Relationship Id="rId213" Type="http://schemas.openxmlformats.org/officeDocument/2006/relationships/slide" Target="slides/slide144.xml"/><Relationship Id="rId420" Type="http://schemas.openxmlformats.org/officeDocument/2006/relationships/slide" Target="slides/slide351.xml"/><Relationship Id="rId255" Type="http://schemas.openxmlformats.org/officeDocument/2006/relationships/slide" Target="slides/slide186.xml"/><Relationship Id="rId297" Type="http://schemas.openxmlformats.org/officeDocument/2006/relationships/slide" Target="slides/slide228.xml"/><Relationship Id="rId462" Type="http://schemas.openxmlformats.org/officeDocument/2006/relationships/slide" Target="slides/slide393.xml"/><Relationship Id="rId518" Type="http://schemas.openxmlformats.org/officeDocument/2006/relationships/slide" Target="slides/slide449.xml"/><Relationship Id="rId115" Type="http://schemas.openxmlformats.org/officeDocument/2006/relationships/slide" Target="slides/slide46.xml"/><Relationship Id="rId157" Type="http://schemas.openxmlformats.org/officeDocument/2006/relationships/slide" Target="slides/slide88.xml"/><Relationship Id="rId322" Type="http://schemas.openxmlformats.org/officeDocument/2006/relationships/slide" Target="slides/slide253.xml"/><Relationship Id="rId364" Type="http://schemas.openxmlformats.org/officeDocument/2006/relationships/slide" Target="slides/slide295.xml"/><Relationship Id="rId61" Type="http://schemas.openxmlformats.org/officeDocument/2006/relationships/slideMaster" Target="slideMasters/slideMaster61.xml"/><Relationship Id="rId199" Type="http://schemas.openxmlformats.org/officeDocument/2006/relationships/slide" Target="slides/slide130.xml"/><Relationship Id="rId19" Type="http://schemas.openxmlformats.org/officeDocument/2006/relationships/slideMaster" Target="slideMasters/slideMaster19.xml"/><Relationship Id="rId224" Type="http://schemas.openxmlformats.org/officeDocument/2006/relationships/slide" Target="slides/slide155.xml"/><Relationship Id="rId266" Type="http://schemas.openxmlformats.org/officeDocument/2006/relationships/slide" Target="slides/slide197.xml"/><Relationship Id="rId431" Type="http://schemas.openxmlformats.org/officeDocument/2006/relationships/slide" Target="slides/slide362.xml"/><Relationship Id="rId473" Type="http://schemas.openxmlformats.org/officeDocument/2006/relationships/slide" Target="slides/slide404.xml"/><Relationship Id="rId529" Type="http://schemas.openxmlformats.org/officeDocument/2006/relationships/slide" Target="slides/slide460.xml"/><Relationship Id="rId30" Type="http://schemas.openxmlformats.org/officeDocument/2006/relationships/slideMaster" Target="slideMasters/slideMaster30.xml"/><Relationship Id="rId126" Type="http://schemas.openxmlformats.org/officeDocument/2006/relationships/slide" Target="slides/slide57.xml"/><Relationship Id="rId168" Type="http://schemas.openxmlformats.org/officeDocument/2006/relationships/slide" Target="slides/slide99.xml"/><Relationship Id="rId333" Type="http://schemas.openxmlformats.org/officeDocument/2006/relationships/slide" Target="slides/slide264.xml"/><Relationship Id="rId540" Type="http://schemas.openxmlformats.org/officeDocument/2006/relationships/slide" Target="slides/slide471.xml"/><Relationship Id="rId72" Type="http://schemas.openxmlformats.org/officeDocument/2006/relationships/slide" Target="slides/slide3.xml"/><Relationship Id="rId375" Type="http://schemas.openxmlformats.org/officeDocument/2006/relationships/slide" Target="slides/slide306.xml"/><Relationship Id="rId3" Type="http://schemas.openxmlformats.org/officeDocument/2006/relationships/slideMaster" Target="slideMasters/slideMaster3.xml"/><Relationship Id="rId235" Type="http://schemas.openxmlformats.org/officeDocument/2006/relationships/slide" Target="slides/slide166.xml"/><Relationship Id="rId277" Type="http://schemas.openxmlformats.org/officeDocument/2006/relationships/slide" Target="slides/slide208.xml"/><Relationship Id="rId400" Type="http://schemas.openxmlformats.org/officeDocument/2006/relationships/slide" Target="slides/slide331.xml"/><Relationship Id="rId442" Type="http://schemas.openxmlformats.org/officeDocument/2006/relationships/slide" Target="slides/slide373.xml"/><Relationship Id="rId484" Type="http://schemas.openxmlformats.org/officeDocument/2006/relationships/slide" Target="slides/slide415.xml"/><Relationship Id="rId137" Type="http://schemas.openxmlformats.org/officeDocument/2006/relationships/slide" Target="slides/slide68.xml"/><Relationship Id="rId302" Type="http://schemas.openxmlformats.org/officeDocument/2006/relationships/slide" Target="slides/slide233.xml"/><Relationship Id="rId344" Type="http://schemas.openxmlformats.org/officeDocument/2006/relationships/slide" Target="slides/slide275.xml"/><Relationship Id="rId41" Type="http://schemas.openxmlformats.org/officeDocument/2006/relationships/slideMaster" Target="slideMasters/slideMaster41.xml"/><Relationship Id="rId83" Type="http://schemas.openxmlformats.org/officeDocument/2006/relationships/slide" Target="slides/slide14.xml"/><Relationship Id="rId179" Type="http://schemas.openxmlformats.org/officeDocument/2006/relationships/slide" Target="slides/slide110.xml"/><Relationship Id="rId386" Type="http://schemas.openxmlformats.org/officeDocument/2006/relationships/slide" Target="slides/slide317.xml"/><Relationship Id="rId551" Type="http://schemas.openxmlformats.org/officeDocument/2006/relationships/slide" Target="slides/slide482.xml"/><Relationship Id="rId190" Type="http://schemas.openxmlformats.org/officeDocument/2006/relationships/slide" Target="slides/slide121.xml"/><Relationship Id="rId204" Type="http://schemas.openxmlformats.org/officeDocument/2006/relationships/slide" Target="slides/slide135.xml"/><Relationship Id="rId246" Type="http://schemas.openxmlformats.org/officeDocument/2006/relationships/slide" Target="slides/slide177.xml"/><Relationship Id="rId288" Type="http://schemas.openxmlformats.org/officeDocument/2006/relationships/slide" Target="slides/slide219.xml"/><Relationship Id="rId411" Type="http://schemas.openxmlformats.org/officeDocument/2006/relationships/slide" Target="slides/slide342.xml"/><Relationship Id="rId453" Type="http://schemas.openxmlformats.org/officeDocument/2006/relationships/slide" Target="slides/slide384.xml"/><Relationship Id="rId509" Type="http://schemas.openxmlformats.org/officeDocument/2006/relationships/slide" Target="slides/slide440.xml"/><Relationship Id="rId106" Type="http://schemas.openxmlformats.org/officeDocument/2006/relationships/slide" Target="slides/slide37.xml"/><Relationship Id="rId313" Type="http://schemas.openxmlformats.org/officeDocument/2006/relationships/slide" Target="slides/slide244.xml"/><Relationship Id="rId495" Type="http://schemas.openxmlformats.org/officeDocument/2006/relationships/slide" Target="slides/slide426.xml"/><Relationship Id="rId10" Type="http://schemas.openxmlformats.org/officeDocument/2006/relationships/slideMaster" Target="slideMasters/slideMaster10.xml"/><Relationship Id="rId52" Type="http://schemas.openxmlformats.org/officeDocument/2006/relationships/slideMaster" Target="slideMasters/slideMaster52.xml"/><Relationship Id="rId94" Type="http://schemas.openxmlformats.org/officeDocument/2006/relationships/slide" Target="slides/slide25.xml"/><Relationship Id="rId148" Type="http://schemas.openxmlformats.org/officeDocument/2006/relationships/slide" Target="slides/slide79.xml"/><Relationship Id="rId355" Type="http://schemas.openxmlformats.org/officeDocument/2006/relationships/slide" Target="slides/slide286.xml"/><Relationship Id="rId397" Type="http://schemas.openxmlformats.org/officeDocument/2006/relationships/slide" Target="slides/slide328.xml"/><Relationship Id="rId520" Type="http://schemas.openxmlformats.org/officeDocument/2006/relationships/slide" Target="slides/slide451.xml"/><Relationship Id="rId215" Type="http://schemas.openxmlformats.org/officeDocument/2006/relationships/slide" Target="slides/slide146.xml"/><Relationship Id="rId257" Type="http://schemas.openxmlformats.org/officeDocument/2006/relationships/slide" Target="slides/slide188.xml"/><Relationship Id="rId422" Type="http://schemas.openxmlformats.org/officeDocument/2006/relationships/slide" Target="slides/slide353.xml"/><Relationship Id="rId464" Type="http://schemas.openxmlformats.org/officeDocument/2006/relationships/slide" Target="slides/slide395.xml"/><Relationship Id="rId299" Type="http://schemas.openxmlformats.org/officeDocument/2006/relationships/slide" Target="slides/slide230.xml"/><Relationship Id="rId63" Type="http://schemas.openxmlformats.org/officeDocument/2006/relationships/slideMaster" Target="slideMasters/slideMaster63.xml"/><Relationship Id="rId159" Type="http://schemas.openxmlformats.org/officeDocument/2006/relationships/slide" Target="slides/slide90.xml"/><Relationship Id="rId366" Type="http://schemas.openxmlformats.org/officeDocument/2006/relationships/slide" Target="slides/slide297.xml"/><Relationship Id="rId226" Type="http://schemas.openxmlformats.org/officeDocument/2006/relationships/slide" Target="slides/slide157.xml"/><Relationship Id="rId433" Type="http://schemas.openxmlformats.org/officeDocument/2006/relationships/slide" Target="slides/slide364.xml"/><Relationship Id="rId74" Type="http://schemas.openxmlformats.org/officeDocument/2006/relationships/slide" Target="slides/slide5.xml"/><Relationship Id="rId377" Type="http://schemas.openxmlformats.org/officeDocument/2006/relationships/slide" Target="slides/slide308.xml"/><Relationship Id="rId500" Type="http://schemas.openxmlformats.org/officeDocument/2006/relationships/slide" Target="slides/slide431.xml"/><Relationship Id="rId5" Type="http://schemas.openxmlformats.org/officeDocument/2006/relationships/slideMaster" Target="slideMasters/slideMaster5.xml"/><Relationship Id="rId237" Type="http://schemas.openxmlformats.org/officeDocument/2006/relationships/slide" Target="slides/slide168.xml"/><Relationship Id="rId444" Type="http://schemas.openxmlformats.org/officeDocument/2006/relationships/slide" Target="slides/slide375.xml"/><Relationship Id="rId290" Type="http://schemas.openxmlformats.org/officeDocument/2006/relationships/slide" Target="slides/slide221.xml"/><Relationship Id="rId304" Type="http://schemas.openxmlformats.org/officeDocument/2006/relationships/slide" Target="slides/slide235.xml"/><Relationship Id="rId388" Type="http://schemas.openxmlformats.org/officeDocument/2006/relationships/slide" Target="slides/slide319.xml"/><Relationship Id="rId511" Type="http://schemas.openxmlformats.org/officeDocument/2006/relationships/slide" Target="slides/slide442.xml"/><Relationship Id="rId85" Type="http://schemas.openxmlformats.org/officeDocument/2006/relationships/slide" Target="slides/slide16.xml"/><Relationship Id="rId150" Type="http://schemas.openxmlformats.org/officeDocument/2006/relationships/slide" Target="slides/slide81.xml"/><Relationship Id="rId248" Type="http://schemas.openxmlformats.org/officeDocument/2006/relationships/slide" Target="slides/slide179.xml"/><Relationship Id="rId455" Type="http://schemas.openxmlformats.org/officeDocument/2006/relationships/slide" Target="slides/slide386.xml"/><Relationship Id="rId12" Type="http://schemas.openxmlformats.org/officeDocument/2006/relationships/slideMaster" Target="slideMasters/slideMaster12.xml"/><Relationship Id="rId108" Type="http://schemas.openxmlformats.org/officeDocument/2006/relationships/slide" Target="slides/slide39.xml"/><Relationship Id="rId315" Type="http://schemas.openxmlformats.org/officeDocument/2006/relationships/slide" Target="slides/slide246.xml"/><Relationship Id="rId522" Type="http://schemas.openxmlformats.org/officeDocument/2006/relationships/slide" Target="slides/slide453.xml"/><Relationship Id="rId96" Type="http://schemas.openxmlformats.org/officeDocument/2006/relationships/slide" Target="slides/slide27.xml"/><Relationship Id="rId161" Type="http://schemas.openxmlformats.org/officeDocument/2006/relationships/slide" Target="slides/slide92.xml"/><Relationship Id="rId399" Type="http://schemas.openxmlformats.org/officeDocument/2006/relationships/slide" Target="slides/slide330.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overlay val="0"/>
    </c:title>
    <c:autoTitleDeleted val="0"/>
    <c:view3D>
      <c:rotX val="30"/>
      <c:rotY val="0"/>
      <c:rAngAx val="0"/>
    </c:view3D>
    <c:floor>
      <c:thickness val="0"/>
    </c:floor>
    <c:sideWall>
      <c:thickness val="0"/>
    </c:sideWall>
    <c:backWall>
      <c:thickness val="0"/>
    </c:backWall>
    <c:plotArea>
      <c:layout/>
      <c:pie3DChart>
        <c:varyColors val="1"/>
        <c:ser>
          <c:idx val="0"/>
          <c:order val="0"/>
          <c:tx>
            <c:strRef>
              <c:f>Sheet1!$B$1</c:f>
              <c:strCache>
                <c:ptCount val="1"/>
                <c:pt idx="0">
                  <c:v>Column1</c:v>
                </c:pt>
              </c:strCache>
            </c:strRef>
          </c:tx>
          <c:explosion val="25"/>
          <c:cat>
            <c:strRef>
              <c:f>Sheet1!$A$2:$A$3</c:f>
              <c:strCache>
                <c:ptCount val="2"/>
                <c:pt idx="0">
                  <c:v>Missions</c:v>
                </c:pt>
                <c:pt idx="1">
                  <c:v>Singapore</c:v>
                </c:pt>
              </c:strCache>
            </c:strRef>
          </c:cat>
          <c:val>
            <c:numRef>
              <c:f>Sheet1!$B$2:$B$3</c:f>
              <c:numCache>
                <c:formatCode>General</c:formatCode>
                <c:ptCount val="2"/>
                <c:pt idx="0">
                  <c:v>20</c:v>
                </c:pt>
                <c:pt idx="1">
                  <c:v>80</c:v>
                </c:pt>
              </c:numCache>
            </c:numRef>
          </c:val>
          <c:extLst>
            <c:ext xmlns:c16="http://schemas.microsoft.com/office/drawing/2014/chart" uri="{C3380CC4-5D6E-409C-BE32-E72D297353CC}">
              <c16:uniqueId val="{00000000-9C68-D942-8A08-70C3BA566D04}"/>
            </c:ext>
          </c:extLst>
        </c:ser>
        <c:dLbls>
          <c:showLegendKey val="0"/>
          <c:showVal val="0"/>
          <c:showCatName val="0"/>
          <c:showSerName val="0"/>
          <c:showPercent val="0"/>
          <c:showBubbleSize val="0"/>
          <c:showLeaderLines val="1"/>
        </c:dLbls>
      </c:pie3DChart>
    </c:plotArea>
    <c:legend>
      <c:legendPos val="r"/>
      <c:layout>
        <c:manualLayout>
          <c:xMode val="edge"/>
          <c:yMode val="edge"/>
          <c:x val="0.64031956135085599"/>
          <c:y val="0.34672584708956899"/>
          <c:w val="0.35968043864914401"/>
          <c:h val="0.41650485619035299"/>
        </c:manualLayout>
      </c:layout>
      <c:overlay val="0"/>
      <c:txPr>
        <a:bodyPr/>
        <a:lstStyle/>
        <a:p>
          <a:pPr>
            <a:defRPr sz="2800" b="1"/>
          </a:pPr>
          <a:endParaRPr lang="en-US"/>
        </a:p>
      </c:txPr>
    </c:legend>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142.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3" Type="http://schemas.openxmlformats.org/officeDocument/2006/relationships/hyperlink" Target="https://web.facebook.com/groups/551696956384813/user/100037397237219/?__cft__%5b0%5d=AZXD9x3HWyoYOA8dkXyWl9PFzlws1fthP2JXgp1zw6Bbe41CAUrpkfdqkCTJdugGFYJXL5du0MJoX7-uM4oV8vGW1k85lLEkGohbNQy993EYau68aaDZGjp1iQ9lLdE5KgfhvGA3sn5gXKB6W70B8IBtVTNXp-RwFHHm8Pq5K6SxGdcZU_bG8cNswT6zpnz5AKHs8ZFvq5343iv8AiABmiAa80jhBAbMT6HC7RBqeDM36Q&amp;__tn__=-UC*F" TargetMode="External"/><Relationship Id="rId2" Type="http://schemas.openxmlformats.org/officeDocument/2006/relationships/slide" Target="../slides/slide441.xml"/><Relationship Id="rId1" Type="http://schemas.openxmlformats.org/officeDocument/2006/relationships/notesMaster" Target="../notesMasters/notesMaster1.xml"/><Relationship Id="rId4" Type="http://schemas.openxmlformats.org/officeDocument/2006/relationships/hyperlink" Target="https://web.facebook.com/photo/?__cft__%5b0%5d=AZXD9x3HWyoYOA8dkXyWl9PFzlws1fthP2JXgp1zw6Bbe41CAUrpkfdqkCTJdugGFYJXL5du0MJoX7-uM4oV8vGW1k85lLEkGohbNQy993EYau68aaDZGjp1iQ9lLdE5KgfhvGA3sn5gXKB6W70B8IBtVTNXp-RwFHHm8Pq5K6SxGdcZU_bG8cNswT6zpnz5AKHs8ZFvq5343iv8AiABmiAa80jhBAbMT6HC7RBqeDM36Q&amp;__tn__=%2CO*F#?fjb" TargetMode="Externa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CC67E4-45C8-784F-B70A-EBAC9A1AAAA9}"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57730" name="Rectangle 2"/>
          <p:cNvSpPr>
            <a:spLocks noGrp="1" noRot="1" noChangeAspect="1" noChangeArrowheads="1"/>
          </p:cNvSpPr>
          <p:nvPr>
            <p:ph type="sldImg"/>
          </p:nvPr>
        </p:nvSpPr>
        <p:spPr>
          <a:solidFill>
            <a:srgbClr val="FFFFFF"/>
          </a:solidFill>
          <a:ln/>
        </p:spPr>
      </p:sp>
      <p:sp>
        <p:nvSpPr>
          <p:cNvPr id="45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Love leads to unity—and greater unity leads to more love.</a:t>
            </a:r>
          </a:p>
          <a:p>
            <a:pPr eaLnBrk="1" hangingPunct="1"/>
            <a:r>
              <a:rPr lang="en-US" dirty="0">
                <a:latin typeface="Times New Roman" charset="0"/>
                <a:cs typeface="Times New Roman" charset="0"/>
              </a:rPr>
              <a:t>One of the hallmarks of the gospel is its ability to bring former enemies to be friends.</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Arabic edited by me on slides 22, 32, 198</a:t>
            </a:r>
          </a:p>
          <a:p>
            <a:pPr eaLnBrk="1" hangingPunct="1"/>
            <a:r>
              <a:rPr lang="en-US" dirty="0">
                <a:latin typeface="Times New Roman" charset="0"/>
                <a:cs typeface="Times New Roman" charset="0"/>
              </a:rPr>
              <a:t>Arabic edited by Rami on slides 8, 10</a:t>
            </a:r>
          </a:p>
          <a:p>
            <a:pPr eaLnBrk="1" hangingPunct="1"/>
            <a:endParaRPr lang="en-US" dirty="0">
              <a:latin typeface="Times New Roman" charset="0"/>
              <a:cs typeface="Times New Roman" charset="0"/>
            </a:endParaRPr>
          </a:p>
        </p:txBody>
      </p:sp>
    </p:spTree>
    <p:extLst>
      <p:ext uri="{BB962C8B-B14F-4D97-AF65-F5344CB8AC3E}">
        <p14:creationId xmlns:p14="http://schemas.microsoft.com/office/powerpoint/2010/main" val="446152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Unity in love is founded our our equality in Christ (chapters 1–3) and resulting in our witness to the world (chapters 4–6). </a:t>
            </a:r>
          </a:p>
        </p:txBody>
      </p:sp>
    </p:spTree>
    <p:extLst>
      <p:ext uri="{BB962C8B-B14F-4D97-AF65-F5344CB8AC3E}">
        <p14:creationId xmlns:p14="http://schemas.microsoft.com/office/powerpoint/2010/main" val="5966448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142</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143</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85C6AF-ACA6-C545-8536-1AE424E6D79C}" type="slidenum">
              <a:rPr lang="en-US" sz="1200"/>
              <a:pPr eaLnBrk="1" hangingPunct="1"/>
              <a:t>144</a:t>
            </a:fld>
            <a:endParaRPr lang="en-US" sz="1200"/>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D07B7-6AF0-884C-A9D1-F57FC260A20A}" type="slidenum">
              <a:rPr lang="en-US" sz="1200"/>
              <a:pPr eaLnBrk="1" hangingPunct="1"/>
              <a:t>145</a:t>
            </a:fld>
            <a:endParaRPr lang="en-US" sz="1200"/>
          </a:p>
        </p:txBody>
      </p:sp>
      <p:sp>
        <p:nvSpPr>
          <p:cNvPr id="575490" name="Rectangle 2"/>
          <p:cNvSpPr>
            <a:spLocks noGrp="1" noRot="1" noChangeAspect="1" noChangeArrowheads="1"/>
          </p:cNvSpPr>
          <p:nvPr>
            <p:ph type="sldImg"/>
          </p:nvPr>
        </p:nvSpPr>
        <p:spPr>
          <a:solidFill>
            <a:srgbClr val="FFFFFF"/>
          </a:solidFill>
          <a:ln/>
        </p:spPr>
      </p:sp>
      <p:sp>
        <p:nvSpPr>
          <p:cNvPr id="575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42806054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1AF4-383A-5641-95AB-570527E35B20}" type="slidenum">
              <a:rPr lang="en-US" sz="1200"/>
              <a:pPr eaLnBrk="1" hangingPunct="1"/>
              <a:t>147</a:t>
            </a:fld>
            <a:endParaRPr lang="en-US" sz="1200"/>
          </a:p>
        </p:txBody>
      </p:sp>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E091F22-5D47-6441-B0D7-BF92976342EB}" type="slidenum">
              <a:rPr lang="en-US" sz="1200"/>
              <a:pPr eaLnBrk="1" hangingPunct="1"/>
              <a:t>148</a:t>
            </a:fld>
            <a:endParaRPr lang="en-US" sz="1200"/>
          </a:p>
        </p:txBody>
      </p:sp>
      <p:sp>
        <p:nvSpPr>
          <p:cNvPr id="581634" name="Rectangle 2"/>
          <p:cNvSpPr>
            <a:spLocks noGrp="1" noRot="1" noChangeAspect="1" noChangeArrowheads="1"/>
          </p:cNvSpPr>
          <p:nvPr>
            <p:ph type="sldImg"/>
          </p:nvPr>
        </p:nvSpPr>
        <p:spPr>
          <a:solidFill>
            <a:srgbClr val="FFFFFF"/>
          </a:solidFill>
          <a:ln/>
        </p:spPr>
      </p:sp>
      <p:sp>
        <p:nvSpPr>
          <p:cNvPr id="5816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8B74AE-CBFD-DB4C-AE05-1E1817DCB5BF}" type="slidenum">
              <a:rPr lang="en-US" sz="1200">
                <a:solidFill>
                  <a:srgbClr val="000000"/>
                </a:solidFill>
              </a:rPr>
              <a:pPr eaLnBrk="1" hangingPunct="1"/>
              <a:t>149</a:t>
            </a:fld>
            <a:endParaRPr lang="en-US" sz="1200">
              <a:solidFill>
                <a:srgbClr val="000000"/>
              </a:solidFill>
            </a:endParaRPr>
          </a:p>
        </p:txBody>
      </p:sp>
      <p:sp>
        <p:nvSpPr>
          <p:cNvPr id="583682" name="Rectangle 2"/>
          <p:cNvSpPr>
            <a:spLocks noGrp="1" noRot="1" noChangeAspect="1" noChangeArrowheads="1" noTextEdit="1"/>
          </p:cNvSpPr>
          <p:nvPr>
            <p:ph type="sldImg"/>
          </p:nvPr>
        </p:nvSpPr>
        <p:spPr>
          <a:ln/>
        </p:spPr>
      </p:sp>
      <p:sp>
        <p:nvSpPr>
          <p:cNvPr id="583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BD08D9-B789-EA4B-A1DC-5248A3869289}" type="slidenum">
              <a:rPr lang="en-US" sz="1200">
                <a:solidFill>
                  <a:srgbClr val="000000"/>
                </a:solidFill>
              </a:rPr>
              <a:pPr eaLnBrk="1" hangingPunct="1"/>
              <a:t>150</a:t>
            </a:fld>
            <a:endParaRPr lang="en-US" sz="1200">
              <a:solidFill>
                <a:srgbClr val="000000"/>
              </a:solidFill>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97916D-1CDE-FE40-85AC-DFD2913A3C15}" type="slidenum">
              <a:rPr lang="en-US" sz="1200">
                <a:solidFill>
                  <a:srgbClr val="000000"/>
                </a:solidFill>
              </a:rPr>
              <a:pPr eaLnBrk="1" hangingPunct="1"/>
              <a:t>151</a:t>
            </a:fld>
            <a:endParaRPr lang="en-US" sz="1200">
              <a:solidFill>
                <a:srgbClr val="000000"/>
              </a:solidFill>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epistle best explains the nature of the church—what it is, how is fits into God's plan for the ages, how to defeat its opponents, etc.</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11</a:t>
            </a:fld>
            <a:endParaRPr lang="en-US"/>
          </a:p>
        </p:txBody>
      </p:sp>
    </p:spTree>
    <p:extLst>
      <p:ext uri="{BB962C8B-B14F-4D97-AF65-F5344CB8AC3E}">
        <p14:creationId xmlns:p14="http://schemas.microsoft.com/office/powerpoint/2010/main" val="336386104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B2D690-2867-D94A-A369-ACE5F8E30D8A}" type="slidenum">
              <a:rPr lang="en-US" sz="1200">
                <a:solidFill>
                  <a:srgbClr val="000000"/>
                </a:solidFill>
              </a:rPr>
              <a:pPr eaLnBrk="1" hangingPunct="1"/>
              <a:t>152</a:t>
            </a:fld>
            <a:endParaRPr lang="en-US" sz="1200">
              <a:solidFill>
                <a:srgbClr val="000000"/>
              </a:solidFill>
            </a:endParaRPr>
          </a:p>
        </p:txBody>
      </p:sp>
      <p:sp>
        <p:nvSpPr>
          <p:cNvPr id="589826" name="Rectangle 2"/>
          <p:cNvSpPr>
            <a:spLocks noGrp="1" noRot="1" noChangeAspect="1" noChangeArrowheads="1"/>
          </p:cNvSpPr>
          <p:nvPr>
            <p:ph type="sldImg"/>
          </p:nvPr>
        </p:nvSpPr>
        <p:spPr>
          <a:solidFill>
            <a:srgbClr val="FFFFFF"/>
          </a:solidFill>
          <a:ln/>
        </p:spPr>
      </p:sp>
      <p:sp>
        <p:nvSpPr>
          <p:cNvPr id="589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C4280-BB76-E546-AE9E-46B2837FCB40}" type="slidenum">
              <a:rPr lang="en-US" sz="1200">
                <a:solidFill>
                  <a:srgbClr val="000000"/>
                </a:solidFill>
              </a:rPr>
              <a:pPr eaLnBrk="1" hangingPunct="1"/>
              <a:t>153</a:t>
            </a:fld>
            <a:endParaRPr lang="en-US" sz="1200">
              <a:solidFill>
                <a:srgbClr val="000000"/>
              </a:solidFill>
            </a:endParaRPr>
          </a:p>
        </p:txBody>
      </p:sp>
      <p:sp>
        <p:nvSpPr>
          <p:cNvPr id="591874" name="Rectangle 2"/>
          <p:cNvSpPr>
            <a:spLocks noGrp="1" noRot="1" noChangeAspect="1" noChangeArrowheads="1"/>
          </p:cNvSpPr>
          <p:nvPr>
            <p:ph type="sldImg"/>
          </p:nvPr>
        </p:nvSpPr>
        <p:spPr>
          <a:solidFill>
            <a:srgbClr val="FFFFFF"/>
          </a:solidFill>
          <a:ln/>
        </p:spPr>
      </p:sp>
      <p:sp>
        <p:nvSpPr>
          <p:cNvPr id="591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6CD231-6192-AE4E-BB2D-A8FD35D7FAC7}" type="slidenum">
              <a:rPr lang="en-US" sz="1200">
                <a:solidFill>
                  <a:srgbClr val="000000"/>
                </a:solidFill>
              </a:rPr>
              <a:pPr eaLnBrk="1" hangingPunct="1"/>
              <a:t>154</a:t>
            </a:fld>
            <a:endParaRPr lang="en-US" sz="1200">
              <a:solidFill>
                <a:srgbClr val="000000"/>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155</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B7410F-F64A-A247-A0A1-A5FCE341967E}" type="slidenum">
              <a:rPr lang="en-US" sz="1200">
                <a:solidFill>
                  <a:srgbClr val="000000"/>
                </a:solidFill>
              </a:rPr>
              <a:pPr eaLnBrk="1" hangingPunct="1"/>
              <a:t>156</a:t>
            </a:fld>
            <a:endParaRPr lang="en-US" sz="1200">
              <a:solidFill>
                <a:srgbClr val="000000"/>
              </a:solidFill>
            </a:endParaRPr>
          </a:p>
        </p:txBody>
      </p:sp>
      <p:sp>
        <p:nvSpPr>
          <p:cNvPr id="595970" name="Rectangle 2"/>
          <p:cNvSpPr>
            <a:spLocks noGrp="1" noRot="1" noChangeAspect="1" noChangeArrowheads="1"/>
          </p:cNvSpPr>
          <p:nvPr>
            <p:ph type="sldImg"/>
          </p:nvPr>
        </p:nvSpPr>
        <p:spPr>
          <a:solidFill>
            <a:srgbClr val="FFFFFF"/>
          </a:solidFill>
          <a:ln/>
        </p:spPr>
      </p:sp>
      <p:sp>
        <p:nvSpPr>
          <p:cNvPr id="595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8DD78F-301F-0C4D-868C-FB4BCABFE459}" type="slidenum">
              <a:rPr lang="en-US" sz="1200">
                <a:solidFill>
                  <a:srgbClr val="000000"/>
                </a:solidFill>
              </a:rPr>
              <a:pPr eaLnBrk="1" hangingPunct="1"/>
              <a:t>157</a:t>
            </a:fld>
            <a:endParaRPr lang="en-US" sz="1200">
              <a:solidFill>
                <a:srgbClr val="000000"/>
              </a:solidFill>
            </a:endParaRPr>
          </a:p>
        </p:txBody>
      </p:sp>
      <p:sp>
        <p:nvSpPr>
          <p:cNvPr id="598018" name="Rectangle 2"/>
          <p:cNvSpPr>
            <a:spLocks noGrp="1" noRot="1" noChangeAspect="1" noChangeArrowheads="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49017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194</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26795396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196</a:t>
            </a:fld>
            <a:endParaRPr lang="en-US" sz="120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Church unity is one of the strongest pulls to the gospel for the lost—and, conversely, church disunity probably discourages the lost from seeking Jesus more than anything else. Unbelievers say, "Hey, I already have problems at home, at work, at the club, on the road. Why do I need to add more politics to my life?"</a:t>
            </a:r>
          </a:p>
        </p:txBody>
      </p:sp>
    </p:spTree>
    <p:extLst>
      <p:ext uri="{BB962C8B-B14F-4D97-AF65-F5344CB8AC3E}">
        <p14:creationId xmlns:p14="http://schemas.microsoft.com/office/powerpoint/2010/main" val="371578703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203</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357965492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a:t>
            </a:r>
          </a:p>
          <a:p>
            <a:pPr eaLnBrk="1" hangingPunct="1"/>
            <a:r>
              <a:rPr lang="en-US" dirty="0">
                <a:latin typeface="Arial" charset="0"/>
                <a:ea typeface="ＭＳ Ｐゴシック" charset="0"/>
                <a:cs typeface="ＭＳ Ｐゴシック" charset="0"/>
              </a:rPr>
              <a:t>NS-10-Ephesians-204</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1F9A7E-19C5-C143-9CEF-0661F598BF89}" type="slidenum">
              <a:rPr lang="en-US" sz="1200">
                <a:solidFill>
                  <a:srgbClr val="000000"/>
                </a:solidFill>
              </a:rPr>
              <a:pPr eaLnBrk="1" hangingPunct="1"/>
              <a:t>205</a:t>
            </a:fld>
            <a:endParaRPr lang="en-US" sz="1200">
              <a:solidFill>
                <a:srgbClr val="000000"/>
              </a:solidFill>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26C448-537B-204E-824D-F790579A41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214</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E0AFC5-70CB-B541-8C9F-DD0443921C9B}" type="slidenum">
              <a:rPr lang="en-US" sz="1200">
                <a:solidFill>
                  <a:srgbClr val="000000"/>
                </a:solidFill>
                <a:latin typeface="Arial" charset="0"/>
              </a:rPr>
              <a:pPr eaLnBrk="1" hangingPunct="1"/>
              <a:t>215</a:t>
            </a:fld>
            <a:endParaRPr lang="en-US" sz="1200">
              <a:solidFill>
                <a:srgbClr val="000000"/>
              </a:solidFill>
              <a:latin typeface="Arial" charset="0"/>
            </a:endParaRPr>
          </a:p>
        </p:txBody>
      </p:sp>
      <p:sp>
        <p:nvSpPr>
          <p:cNvPr id="618498" name="Rectangle 2"/>
          <p:cNvSpPr>
            <a:spLocks noGrp="1" noRot="1" noChangeAspect="1" noChangeArrowheads="1"/>
          </p:cNvSpPr>
          <p:nvPr>
            <p:ph type="sldImg"/>
          </p:nvPr>
        </p:nvSpPr>
        <p:spPr>
          <a:solidFill>
            <a:srgbClr val="FFFFFF"/>
          </a:solidFill>
          <a:ln/>
        </p:spPr>
      </p:sp>
      <p:sp>
        <p:nvSpPr>
          <p:cNvPr id="618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D6FC4CD-0563-324D-958B-609AC836527D}" type="slidenum">
              <a:rPr lang="en-US" sz="1200">
                <a:solidFill>
                  <a:srgbClr val="000000"/>
                </a:solidFill>
                <a:latin typeface="Arial" charset="0"/>
              </a:rPr>
              <a:pPr eaLnBrk="1" hangingPunct="1"/>
              <a:t>216</a:t>
            </a:fld>
            <a:endParaRPr lang="en-US" sz="1200">
              <a:solidFill>
                <a:srgbClr val="000000"/>
              </a:solidFill>
              <a:latin typeface="Arial" charset="0"/>
            </a:endParaRPr>
          </a:p>
        </p:txBody>
      </p:sp>
      <p:sp>
        <p:nvSpPr>
          <p:cNvPr id="620546" name="Rectangle 2"/>
          <p:cNvSpPr>
            <a:spLocks noGrp="1" noRot="1" noChangeAspect="1" noChangeArrowheads="1"/>
          </p:cNvSpPr>
          <p:nvPr>
            <p:ph type="sldImg"/>
          </p:nvPr>
        </p:nvSpPr>
        <p:spPr>
          <a:solidFill>
            <a:srgbClr val="FFFFFF"/>
          </a:solidFill>
          <a:ln/>
        </p:spPr>
      </p:sp>
      <p:sp>
        <p:nvSpPr>
          <p:cNvPr id="620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ＭＳ Ｐゴシック" charset="0"/>
              </a:rPr>
              <a:t>Change the Chinese text at the left into other languages</a:t>
            </a:r>
          </a:p>
          <a:p>
            <a:pPr eaLnBrk="1" hangingPunct="1"/>
            <a:endParaRPr lang="en-US">
              <a:latin typeface="Times New Roman"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197849-A1FF-AB4A-AA14-635AC0479957}" type="slidenum">
              <a:rPr lang="en-US" sz="1200">
                <a:solidFill>
                  <a:srgbClr val="000000"/>
                </a:solidFill>
                <a:latin typeface="Arial" charset="0"/>
              </a:rPr>
              <a:pPr eaLnBrk="1" hangingPunct="1"/>
              <a:t>241</a:t>
            </a:fld>
            <a:endParaRPr lang="en-US" sz="1200">
              <a:solidFill>
                <a:srgbClr val="000000"/>
              </a:solidFill>
              <a:latin typeface="Arial" charset="0"/>
            </a:endParaRPr>
          </a:p>
        </p:txBody>
      </p:sp>
      <p:sp>
        <p:nvSpPr>
          <p:cNvPr id="625666" name="Rectangle 2"/>
          <p:cNvSpPr>
            <a:spLocks noGrp="1" noRot="1" noChangeAspect="1" noChangeArrowheads="1"/>
          </p:cNvSpPr>
          <p:nvPr>
            <p:ph type="sldImg"/>
          </p:nvPr>
        </p:nvSpPr>
        <p:spPr>
          <a:solidFill>
            <a:srgbClr val="FFFFFF"/>
          </a:solidFill>
          <a:ln/>
        </p:spPr>
      </p:sp>
      <p:sp>
        <p:nvSpPr>
          <p:cNvPr id="625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242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41734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7D906AC-CFA0-6B4B-BAEA-E05EF9FD1183}" type="slidenum">
              <a:rPr lang="en-US" sz="1200">
                <a:solidFill>
                  <a:srgbClr val="000000"/>
                </a:solidFill>
                <a:latin typeface="Arial" charset="0"/>
              </a:rPr>
              <a:pPr eaLnBrk="1" hangingPunct="1"/>
              <a:t>243</a:t>
            </a:fld>
            <a:endParaRPr lang="en-US" sz="1200">
              <a:solidFill>
                <a:srgbClr val="000000"/>
              </a:solidFill>
              <a:latin typeface="Arial" charset="0"/>
            </a:endParaRPr>
          </a:p>
        </p:txBody>
      </p:sp>
      <p:sp>
        <p:nvSpPr>
          <p:cNvPr id="629762" name="Rectangle 2"/>
          <p:cNvSpPr>
            <a:spLocks noGrp="1" noRot="1" noChangeAspect="1" noChangeArrowheads="1"/>
          </p:cNvSpPr>
          <p:nvPr>
            <p:ph type="sldImg"/>
          </p:nvPr>
        </p:nvSpPr>
        <p:spPr>
          <a:solidFill>
            <a:srgbClr val="FFFFFF"/>
          </a:solidFill>
          <a:ln/>
        </p:spPr>
      </p:sp>
      <p:sp>
        <p:nvSpPr>
          <p:cNvPr id="629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7DBFFA2-5FF4-DC49-A1CE-FCE1F574A04F}" type="slidenum">
              <a:rPr lang="en-US" sz="1200">
                <a:solidFill>
                  <a:srgbClr val="000000"/>
                </a:solidFill>
                <a:latin typeface="Arial" charset="0"/>
              </a:rPr>
              <a:pPr eaLnBrk="1" hangingPunct="1"/>
              <a:t>244</a:t>
            </a:fld>
            <a:endParaRPr lang="en-US" sz="1200">
              <a:solidFill>
                <a:srgbClr val="000000"/>
              </a:solidFill>
              <a:latin typeface="Arial" charset="0"/>
            </a:endParaRPr>
          </a:p>
        </p:txBody>
      </p:sp>
      <p:sp>
        <p:nvSpPr>
          <p:cNvPr id="631810" name="Rectangle 2"/>
          <p:cNvSpPr>
            <a:spLocks noGrp="1" noRot="1" noChangeAspect="1" noChangeArrowheads="1"/>
          </p:cNvSpPr>
          <p:nvPr>
            <p:ph type="sldImg"/>
          </p:nvPr>
        </p:nvSpPr>
        <p:spPr>
          <a:solidFill>
            <a:srgbClr val="FFFFFF"/>
          </a:solidFill>
          <a:ln/>
        </p:spPr>
      </p:sp>
      <p:sp>
        <p:nvSpPr>
          <p:cNvPr id="631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10AE511-3976-504C-87B0-A82ED7E0A03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4738" name="Rectangle 2"/>
          <p:cNvSpPr>
            <a:spLocks noGrp="1" noRot="1" noChangeAspect="1" noChangeArrowheads="1"/>
          </p:cNvSpPr>
          <p:nvPr>
            <p:ph type="sldImg"/>
          </p:nvPr>
        </p:nvSpPr>
        <p:spPr>
          <a:solidFill>
            <a:srgbClr val="FFFFFF"/>
          </a:solidFill>
          <a:ln/>
        </p:spPr>
      </p:sp>
      <p:sp>
        <p:nvSpPr>
          <p:cNvPr id="244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The double foundation of equipping gifts was laid but once in the first century. Yet upon it through the ages God has provided more three equipping gifts.</a:t>
            </a:r>
          </a:p>
          <a:p>
            <a:pPr eaLnBrk="1" hangingPunct="1"/>
            <a:r>
              <a:rPr lang="en-US" dirty="0">
                <a:latin typeface="Arial" charset="0"/>
                <a:ea typeface="ＭＳ Ｐゴシック" charset="0"/>
                <a:cs typeface="ＭＳ Ｐゴシック" charset="0"/>
              </a:rPr>
              <a:t>_________________</a:t>
            </a:r>
          </a:p>
          <a:p>
            <a:pPr eaLnBrk="1" hangingPunct="1"/>
            <a:r>
              <a:rPr lang="en-US" dirty="0">
                <a:latin typeface="Arial" charset="0"/>
                <a:ea typeface="ＭＳ Ｐゴシック" charset="0"/>
                <a:cs typeface="ＭＳ Ｐゴシック" charset="0"/>
              </a:rPr>
              <a:t>HS-08-Apostle-20</a:t>
            </a:r>
          </a:p>
          <a:p>
            <a:pPr eaLnBrk="1" hangingPunct="1"/>
            <a:r>
              <a:rPr lang="en-US" dirty="0">
                <a:latin typeface="Arial" charset="0"/>
                <a:ea typeface="ＭＳ Ｐゴシック" charset="0"/>
                <a:cs typeface="ＭＳ Ｐゴシック" charset="0"/>
              </a:rPr>
              <a:t>HS-09-Prophecy-3, 5</a:t>
            </a:r>
          </a:p>
          <a:p>
            <a:pPr eaLnBrk="1" hangingPunct="1"/>
            <a:r>
              <a:rPr lang="en-US" dirty="0">
                <a:latin typeface="Arial" charset="0"/>
                <a:ea typeface="ＭＳ Ｐゴシック" charset="0"/>
                <a:cs typeface="ＭＳ Ｐゴシック" charset="0"/>
              </a:rPr>
              <a:t>NS-10-Ephesians-245</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520F34-378B-7D4B-95D5-C71C0D20774C}" type="slidenum">
              <a:rPr lang="en-US" sz="1200">
                <a:latin typeface="Arial" charset="0"/>
              </a:rPr>
              <a:pPr eaLnBrk="1" hangingPunct="1"/>
              <a:t>246</a:t>
            </a:fld>
            <a:endParaRPr lang="en-US" sz="1200">
              <a:latin typeface="Arial" charset="0"/>
            </a:endParaRPr>
          </a:p>
        </p:txBody>
      </p:sp>
      <p:sp>
        <p:nvSpPr>
          <p:cNvPr id="635906" name="Rectangle 2"/>
          <p:cNvSpPr>
            <a:spLocks noGrp="1" noRot="1" noChangeAspect="1" noChangeArrowheads="1"/>
          </p:cNvSpPr>
          <p:nvPr>
            <p:ph type="sldImg"/>
          </p:nvPr>
        </p:nvSpPr>
        <p:spPr>
          <a:solidFill>
            <a:srgbClr val="FFFFFF"/>
          </a:solidFill>
          <a:ln/>
        </p:spPr>
      </p:sp>
      <p:sp>
        <p:nvSpPr>
          <p:cNvPr id="635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0F42AF-3304-0349-B6A4-1BCCEC6BB53A}" type="slidenum">
              <a:rPr lang="en-US" sz="1200">
                <a:solidFill>
                  <a:srgbClr val="000000"/>
                </a:solidFill>
                <a:cs typeface="Times New Roman" charset="0"/>
              </a:rPr>
              <a:pPr eaLnBrk="1" hangingPunct="1"/>
              <a:t>247</a:t>
            </a:fld>
            <a:endParaRPr lang="en-US" sz="1200">
              <a:solidFill>
                <a:srgbClr val="000000"/>
              </a:solidFill>
              <a:cs typeface="Times New Roman" charset="0"/>
            </a:endParaRPr>
          </a:p>
        </p:txBody>
      </p:sp>
      <p:sp>
        <p:nvSpPr>
          <p:cNvPr id="637954" name="Rectangle 2"/>
          <p:cNvSpPr>
            <a:spLocks noGrp="1" noRot="1" noChangeAspect="1" noChangeArrowheads="1"/>
          </p:cNvSpPr>
          <p:nvPr>
            <p:ph type="sldImg"/>
          </p:nvPr>
        </p:nvSpPr>
        <p:spPr>
          <a:solidFill>
            <a:srgbClr val="FFFFFF"/>
          </a:solidFill>
          <a:ln/>
        </p:spPr>
      </p:sp>
      <p:sp>
        <p:nvSpPr>
          <p:cNvPr id="637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251</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991781-C594-C541-B84B-DF9742F4D8B1}" type="slidenum">
              <a:rPr lang="en-US" sz="1200"/>
              <a:pPr eaLnBrk="1" hangingPunct="1"/>
              <a:t>267</a:t>
            </a:fld>
            <a:endParaRPr lang="en-US" sz="1200"/>
          </a:p>
        </p:txBody>
      </p:sp>
      <p:sp>
        <p:nvSpPr>
          <p:cNvPr id="732162" name="Rectangle 2"/>
          <p:cNvSpPr>
            <a:spLocks noGrp="1" noRot="1" noChangeAspect="1" noChangeArrowheads="1"/>
          </p:cNvSpPr>
          <p:nvPr>
            <p:ph type="sldImg"/>
          </p:nvPr>
        </p:nvSpPr>
        <p:spPr>
          <a:solidFill>
            <a:srgbClr val="FFFFFF"/>
          </a:solidFill>
          <a:ln/>
        </p:spPr>
      </p:sp>
      <p:sp>
        <p:nvSpPr>
          <p:cNvPr id="732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71554505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268</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269</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Christ's death, all the dead went to OT Sheol or the underworld of the dead—both saved and unsaved. But Jesus brought believers to Paradise after his resurrection. Also, Hades is different from Hell in that Hades is a temporary place of punishment now, while Hell is the future and eternal place of torment.</a:t>
            </a:r>
          </a:p>
          <a:p>
            <a:r>
              <a:rPr lang="en-US" dirty="0"/>
              <a:t>___________________</a:t>
            </a:r>
          </a:p>
          <a:p>
            <a:r>
              <a:rPr lang="en-US" dirty="0"/>
              <a:t>Common-472</a:t>
            </a:r>
          </a:p>
          <a:p>
            <a:r>
              <a:rPr lang="en-US" dirty="0"/>
              <a:t>ES-03-Reincarnation&amp;SpiritsInPrison-45</a:t>
            </a:r>
          </a:p>
          <a:p>
            <a:r>
              <a:rPr lang="en-US" dirty="0"/>
              <a:t>LC-06-Preparation of the Disciples by the King-104</a:t>
            </a:r>
          </a:p>
          <a:p>
            <a:r>
              <a:rPr lang="en-US" dirty="0"/>
              <a:t>OB-38-Salvation-45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OP-Eccles9:1-18</a:t>
            </a:r>
            <a:r>
              <a:rPr lang="en-US"/>
              <a:t>—slide 28</a:t>
            </a:r>
            <a:endParaRPr lang="en-US" dirty="0"/>
          </a:p>
          <a:p>
            <a:r>
              <a:rPr lang="en-US" dirty="0"/>
              <a:t>NS-08-2Cor-268</a:t>
            </a:r>
          </a:p>
          <a:p>
            <a:r>
              <a:rPr lang="en-US" dirty="0"/>
              <a:t>NS-10-Ephesians-270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NS-21-1Peter-235</a:t>
            </a:r>
          </a:p>
          <a:p>
            <a:r>
              <a:rPr lang="en-US"/>
              <a:t>NS-22-Rev20-22-slide 155</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D9ADB14-012B-B84D-BD57-F0ED7A691E8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81831272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FD8145-1824-D54E-BF2F-AC91DE2A0859}" type="slidenum">
              <a:rPr lang="en-US" sz="1200">
                <a:solidFill>
                  <a:srgbClr val="000000"/>
                </a:solidFill>
                <a:cs typeface="Times New Roman" charset="0"/>
              </a:rPr>
              <a:pPr eaLnBrk="1" hangingPunct="1"/>
              <a:t>271</a:t>
            </a:fld>
            <a:endParaRPr lang="en-US" sz="1200">
              <a:solidFill>
                <a:srgbClr val="000000"/>
              </a:solidFill>
              <a:cs typeface="Times New Roman" charset="0"/>
            </a:endParaRPr>
          </a:p>
        </p:txBody>
      </p:sp>
      <p:sp>
        <p:nvSpPr>
          <p:cNvPr id="640002" name="Rectangle 2"/>
          <p:cNvSpPr>
            <a:spLocks noGrp="1" noRot="1" noChangeAspect="1" noChangeArrowheads="1"/>
          </p:cNvSpPr>
          <p:nvPr>
            <p:ph type="sldImg"/>
          </p:nvPr>
        </p:nvSpPr>
        <p:spPr>
          <a:solidFill>
            <a:srgbClr val="FFFFFF"/>
          </a:solidFill>
          <a:ln/>
        </p:spPr>
      </p:sp>
      <p:sp>
        <p:nvSpPr>
          <p:cNvPr id="6400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272</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90354AD-4B6B-C946-A552-54AA24A5E22E}" type="slidenum">
              <a:rPr lang="en-US" sz="1200">
                <a:solidFill>
                  <a:srgbClr val="000000"/>
                </a:solidFill>
                <a:cs typeface="Times New Roman" charset="0"/>
              </a:rPr>
              <a:pPr eaLnBrk="1" hangingPunct="1"/>
              <a:t>273</a:t>
            </a:fld>
            <a:endParaRPr lang="en-US" sz="1200">
              <a:solidFill>
                <a:srgbClr val="000000"/>
              </a:solidFill>
              <a:cs typeface="Times New Roman" charset="0"/>
            </a:endParaRPr>
          </a:p>
        </p:txBody>
      </p:sp>
      <p:sp>
        <p:nvSpPr>
          <p:cNvPr id="642050" name="Rectangle 2"/>
          <p:cNvSpPr>
            <a:spLocks noGrp="1" noRot="1" noChangeAspect="1" noChangeArrowheads="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21CD327-BAB3-4E47-8D9C-3CFB7A87F165}" type="slidenum">
              <a:rPr lang="en-US" sz="1200">
                <a:solidFill>
                  <a:srgbClr val="000000"/>
                </a:solidFill>
                <a:cs typeface="Times New Roman" charset="0"/>
              </a:rPr>
              <a:pPr eaLnBrk="1" hangingPunct="1"/>
              <a:t>274</a:t>
            </a:fld>
            <a:endParaRPr lang="en-US" sz="1200">
              <a:solidFill>
                <a:srgbClr val="000000"/>
              </a:solidFill>
              <a:cs typeface="Times New Roman" charset="0"/>
            </a:endParaRPr>
          </a:p>
        </p:txBody>
      </p:sp>
      <p:sp>
        <p:nvSpPr>
          <p:cNvPr id="646146" name="Rectangle 2"/>
          <p:cNvSpPr>
            <a:spLocks noGrp="1" noRot="1" noChangeAspect="1" noChangeArrowheads="1"/>
          </p:cNvSpPr>
          <p:nvPr>
            <p:ph type="sldImg"/>
          </p:nvPr>
        </p:nvSpPr>
        <p:spPr>
          <a:solidFill>
            <a:srgbClr val="FFFFFF"/>
          </a:solidFill>
          <a:ln/>
        </p:spPr>
      </p:sp>
      <p:sp>
        <p:nvSpPr>
          <p:cNvPr id="646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08B3FB-D58B-9644-8CDD-F2D6CE8C1F22}" type="slidenum">
              <a:rPr lang="en-US" sz="1200">
                <a:solidFill>
                  <a:srgbClr val="000000"/>
                </a:solidFill>
                <a:cs typeface="Times New Roman" charset="0"/>
              </a:rPr>
              <a:pPr eaLnBrk="1" hangingPunct="1"/>
              <a:t>275</a:t>
            </a:fld>
            <a:endParaRPr lang="en-US" sz="1200">
              <a:solidFill>
                <a:srgbClr val="000000"/>
              </a:solidFill>
              <a:cs typeface="Times New Roman" charset="0"/>
            </a:endParaRPr>
          </a:p>
        </p:txBody>
      </p:sp>
      <p:sp>
        <p:nvSpPr>
          <p:cNvPr id="648194" name="Rectangle 2"/>
          <p:cNvSpPr>
            <a:spLocks noGrp="1" noRot="1" noChangeAspect="1" noChangeArrowheads="1"/>
          </p:cNvSpPr>
          <p:nvPr>
            <p:ph type="sldImg"/>
          </p:nvPr>
        </p:nvSpPr>
        <p:spPr>
          <a:solidFill>
            <a:srgbClr val="FFFFFF"/>
          </a:solidFill>
          <a:ln/>
        </p:spPr>
      </p:sp>
      <p:sp>
        <p:nvSpPr>
          <p:cNvPr id="64819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1B9AF2C-701A-F744-85CE-92D4FF67660F}" type="slidenum">
              <a:rPr lang="en-US" sz="1200">
                <a:solidFill>
                  <a:srgbClr val="000000"/>
                </a:solidFill>
                <a:cs typeface="Times New Roman" charset="0"/>
              </a:rPr>
              <a:pPr eaLnBrk="1" hangingPunct="1"/>
              <a:t>276</a:t>
            </a:fld>
            <a:endParaRPr lang="en-US" sz="1200">
              <a:solidFill>
                <a:srgbClr val="000000"/>
              </a:solidFill>
              <a:cs typeface="Times New Roman" charset="0"/>
            </a:endParaRPr>
          </a:p>
        </p:txBody>
      </p:sp>
      <p:sp>
        <p:nvSpPr>
          <p:cNvPr id="650242" name="Rectangle 2"/>
          <p:cNvSpPr>
            <a:spLocks noGrp="1" noRot="1" noChangeAspect="1" noChangeArrowheads="1" noTextEdit="1"/>
          </p:cNvSpPr>
          <p:nvPr>
            <p:ph type="sldImg"/>
          </p:nvPr>
        </p:nvSpPr>
        <p:spPr>
          <a:ln/>
        </p:spPr>
      </p:sp>
      <p:sp>
        <p:nvSpPr>
          <p:cNvPr id="6502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cs typeface="Times New Roman" charset="0"/>
              </a:rPr>
              <a:t>The Lord Jesus designed me to be a shepherd who will train the sheep to use their gifts.</a:t>
            </a:r>
          </a:p>
          <a:p>
            <a:r>
              <a:rPr lang="en-US" dirty="0">
                <a:latin typeface="Times New Roman" charset="0"/>
                <a:cs typeface="Times New Roman" charset="0"/>
              </a:rPr>
              <a:t>Read 11-12a.</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9DA26-2DF0-644F-A355-DA8B194F882B}" type="slidenum">
              <a:rPr lang="en-US" sz="1200">
                <a:solidFill>
                  <a:srgbClr val="000000"/>
                </a:solidFill>
                <a:cs typeface="Times New Roman" charset="0"/>
              </a:rPr>
              <a:pPr eaLnBrk="1" hangingPunct="1"/>
              <a:t>277</a:t>
            </a:fld>
            <a:endParaRPr lang="en-US" sz="1200">
              <a:solidFill>
                <a:srgbClr val="000000"/>
              </a:solidFill>
              <a:cs typeface="Times New Roman" charset="0"/>
            </a:endParaRPr>
          </a:p>
        </p:txBody>
      </p:sp>
      <p:sp>
        <p:nvSpPr>
          <p:cNvPr id="652290" name="Rectangle 2"/>
          <p:cNvSpPr>
            <a:spLocks noGrp="1" noRot="1" noChangeAspect="1" noChangeArrowheads="1"/>
          </p:cNvSpPr>
          <p:nvPr>
            <p:ph type="sldImg"/>
          </p:nvPr>
        </p:nvSpPr>
        <p:spPr>
          <a:solidFill>
            <a:srgbClr val="FFFFFF"/>
          </a:solidFill>
          <a:ln/>
        </p:spPr>
      </p:sp>
      <p:sp>
        <p:nvSpPr>
          <p:cNvPr id="652291" name="Rectangle 3"/>
          <p:cNvSpPr>
            <a:spLocks noGrp="1" noChangeArrowheads="1"/>
          </p:cNvSpPr>
          <p:nvPr>
            <p:ph type="body" idx="1"/>
          </p:nvPr>
        </p:nvSpPr>
        <p:spPr>
          <a:solidFill>
            <a:srgbClr val="FFFFFF"/>
          </a:solidFill>
          <a:ln>
            <a:solidFill>
              <a:srgbClr val="000000"/>
            </a:solidFill>
          </a:ln>
        </p:spPr>
        <p:txBody>
          <a:bodyPr/>
          <a:lstStyle/>
          <a:p>
            <a:r>
              <a:rPr lang="en-US" dirty="0">
                <a:latin typeface="Times New Roman" charset="0"/>
                <a:cs typeface="Times New Roman" charset="0"/>
              </a:rPr>
              <a:t>Christ gave four types of equippers to the church.  I know it looks like five, but hold on.  I</a:t>
            </a:r>
            <a:r>
              <a:rPr lang="uk-UA" altLang="ja-JP" dirty="0">
                <a:latin typeface="Arial" charset="0"/>
                <a:cs typeface="Times New Roman" charset="0"/>
              </a:rPr>
              <a:t>'</a:t>
            </a:r>
            <a:r>
              <a:rPr lang="en-US" dirty="0" err="1">
                <a:latin typeface="Times New Roman" charset="0"/>
                <a:cs typeface="Times New Roman" charset="0"/>
              </a:rPr>
              <a:t>ll</a:t>
            </a:r>
            <a:r>
              <a:rPr lang="en-US" dirty="0">
                <a:latin typeface="Times New Roman" charset="0"/>
                <a:cs typeface="Times New Roman" charset="0"/>
              </a:rPr>
              <a:t> explain in a minute.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19333185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F85C6D-2C16-F442-9DC1-DC961CDEFB20}" type="slidenum">
              <a:rPr lang="en-US" sz="1200">
                <a:solidFill>
                  <a:srgbClr val="000000"/>
                </a:solidFill>
                <a:cs typeface="Times New Roman" charset="0"/>
              </a:rPr>
              <a:pPr eaLnBrk="1" hangingPunct="1"/>
              <a:t>278</a:t>
            </a:fld>
            <a:endParaRPr lang="en-US" sz="1200">
              <a:solidFill>
                <a:srgbClr val="000000"/>
              </a:solidFill>
              <a:cs typeface="Times New Roman" charset="0"/>
            </a:endParaRPr>
          </a:p>
        </p:txBody>
      </p:sp>
      <p:sp>
        <p:nvSpPr>
          <p:cNvPr id="654338" name="Rectangle 2"/>
          <p:cNvSpPr>
            <a:spLocks noGrp="1" noRot="1" noChangeAspect="1" noChangeArrowheads="1"/>
          </p:cNvSpPr>
          <p:nvPr>
            <p:ph type="sldImg"/>
          </p:nvPr>
        </p:nvSpPr>
        <p:spPr>
          <a:solidFill>
            <a:srgbClr val="FFFFFF"/>
          </a:solidFill>
          <a:ln/>
        </p:spPr>
      </p:sp>
      <p:sp>
        <p:nvSpPr>
          <p:cNvPr id="65433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apostles.</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63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A57EB3-EB37-BD4C-A14E-235C601C41CA}" type="slidenum">
              <a:rPr lang="en-US" sz="1200">
                <a:solidFill>
                  <a:srgbClr val="000000"/>
                </a:solidFill>
                <a:cs typeface="Times New Roman" charset="0"/>
              </a:rPr>
              <a:pPr eaLnBrk="1" hangingPunct="1"/>
              <a:t>279</a:t>
            </a:fld>
            <a:endParaRPr lang="en-US" sz="1200">
              <a:solidFill>
                <a:srgbClr val="000000"/>
              </a:solidFill>
              <a:cs typeface="Times New Roman" charset="0"/>
            </a:endParaRPr>
          </a:p>
        </p:txBody>
      </p:sp>
      <p:sp>
        <p:nvSpPr>
          <p:cNvPr id="656386" name="Rectangle 2"/>
          <p:cNvSpPr>
            <a:spLocks noGrp="1" noRot="1" noChangeAspect="1" noChangeArrowheads="1"/>
          </p:cNvSpPr>
          <p:nvPr>
            <p:ph type="sldImg"/>
          </p:nvPr>
        </p:nvSpPr>
        <p:spPr>
          <a:solidFill>
            <a:srgbClr val="FFFFFF"/>
          </a:solidFill>
          <a:ln/>
        </p:spPr>
      </p:sp>
      <p:sp>
        <p:nvSpPr>
          <p:cNvPr id="65638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were prophets.</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3B35C7-E268-0C4E-8421-C4670D22D270}" type="slidenum">
              <a:rPr lang="en-US" sz="1200">
                <a:solidFill>
                  <a:srgbClr val="000000"/>
                </a:solidFill>
                <a:cs typeface="Times New Roman" charset="0"/>
              </a:rPr>
              <a:pPr eaLnBrk="1" hangingPunct="1"/>
              <a:t>280</a:t>
            </a:fld>
            <a:endParaRPr lang="en-US" sz="1200">
              <a:solidFill>
                <a:srgbClr val="000000"/>
              </a:solidFill>
              <a:cs typeface="Times New Roman" charset="0"/>
            </a:endParaRPr>
          </a:p>
        </p:txBody>
      </p:sp>
      <p:sp>
        <p:nvSpPr>
          <p:cNvPr id="658434" name="Rectangle 2"/>
          <p:cNvSpPr>
            <a:spLocks noGrp="1" noRot="1" noChangeAspect="1" noChangeArrowheads="1"/>
          </p:cNvSpPr>
          <p:nvPr>
            <p:ph type="sldImg"/>
          </p:nvPr>
        </p:nvSpPr>
        <p:spPr>
          <a:solidFill>
            <a:srgbClr val="FFFFFF"/>
          </a:solidFill>
          <a:ln/>
        </p:spPr>
      </p:sp>
      <p:sp>
        <p:nvSpPr>
          <p:cNvPr id="65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23C9B7-59DA-3E45-8459-4683A6CD26EB}" type="slidenum">
              <a:rPr lang="en-US" sz="1200">
                <a:solidFill>
                  <a:srgbClr val="000000"/>
                </a:solidFill>
                <a:cs typeface="Times New Roman" charset="0"/>
              </a:rPr>
              <a:pPr eaLnBrk="1" hangingPunct="1"/>
              <a:t>281</a:t>
            </a:fld>
            <a:endParaRPr lang="en-US" sz="1200">
              <a:solidFill>
                <a:srgbClr val="000000"/>
              </a:solidFill>
              <a:cs typeface="Times New Roman" charset="0"/>
            </a:endParaRPr>
          </a:p>
        </p:txBody>
      </p:sp>
      <p:sp>
        <p:nvSpPr>
          <p:cNvPr id="660482" name="Rectangle 2"/>
          <p:cNvSpPr>
            <a:spLocks noGrp="1" noRot="1" noChangeAspect="1" noChangeArrowheads="1"/>
          </p:cNvSpPr>
          <p:nvPr>
            <p:ph type="sldImg"/>
          </p:nvPr>
        </p:nvSpPr>
        <p:spPr>
          <a:solidFill>
            <a:srgbClr val="FFFFFF"/>
          </a:solidFill>
          <a:ln/>
        </p:spPr>
      </p:sp>
      <p:sp>
        <p:nvSpPr>
          <p:cNvPr id="66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5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2905E3-E036-9544-A63D-580AB13CA4E6}" type="slidenum">
              <a:rPr lang="en-US" sz="1200">
                <a:solidFill>
                  <a:srgbClr val="000000"/>
                </a:solidFill>
                <a:cs typeface="Times New Roman" charset="0"/>
              </a:rPr>
              <a:pPr eaLnBrk="1" hangingPunct="1"/>
              <a:t>282</a:t>
            </a:fld>
            <a:endParaRPr lang="en-US" sz="1200">
              <a:solidFill>
                <a:srgbClr val="000000"/>
              </a:solidFill>
              <a:cs typeface="Times New Roman" charset="0"/>
            </a:endParaRPr>
          </a:p>
        </p:txBody>
      </p:sp>
      <p:sp>
        <p:nvSpPr>
          <p:cNvPr id="662530" name="Rectangle 2"/>
          <p:cNvSpPr>
            <a:spLocks noGrp="1" noRot="1" noChangeAspect="1" noChangeArrowheads="1"/>
          </p:cNvSpPr>
          <p:nvPr>
            <p:ph type="sldImg"/>
          </p:nvPr>
        </p:nvSpPr>
        <p:spPr>
          <a:solidFill>
            <a:srgbClr val="FFFFFF"/>
          </a:solidFill>
          <a:ln/>
        </p:spPr>
      </p:sp>
      <p:sp>
        <p:nvSpPr>
          <p:cNvPr id="662531"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On top of this are the other gifts of verse 11.</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11A082-0ECB-8F45-A3EF-5704BAC399A9}" type="slidenum">
              <a:rPr lang="en-US" sz="1200">
                <a:solidFill>
                  <a:srgbClr val="000000"/>
                </a:solidFill>
                <a:cs typeface="Times New Roman" charset="0"/>
              </a:rPr>
              <a:pPr eaLnBrk="1" hangingPunct="1"/>
              <a:t>283</a:t>
            </a:fld>
            <a:endParaRPr lang="en-US" sz="1200">
              <a:solidFill>
                <a:srgbClr val="000000"/>
              </a:solidFill>
              <a:cs typeface="Times New Roman" charset="0"/>
            </a:endParaRPr>
          </a:p>
        </p:txBody>
      </p:sp>
      <p:sp>
        <p:nvSpPr>
          <p:cNvPr id="664578" name="Rectangle 2"/>
          <p:cNvSpPr>
            <a:spLocks noGrp="1" noRot="1" noChangeAspect="1" noChangeArrowheads="1"/>
          </p:cNvSpPr>
          <p:nvPr>
            <p:ph type="sldImg"/>
          </p:nvPr>
        </p:nvSpPr>
        <p:spPr>
          <a:solidFill>
            <a:srgbClr val="FFFFFF"/>
          </a:solidFill>
          <a:ln/>
        </p:spPr>
      </p:sp>
      <p:sp>
        <p:nvSpPr>
          <p:cNvPr id="664579" name="Rectangle 3"/>
          <p:cNvSpPr>
            <a:spLocks noGrp="1" noChangeArrowheads="1"/>
          </p:cNvSpPr>
          <p:nvPr>
            <p:ph type="body" idx="1"/>
          </p:nvPr>
        </p:nvSpPr>
        <p:spPr>
          <a:solidFill>
            <a:srgbClr val="FFFFFF"/>
          </a:solidFill>
          <a:ln>
            <a:solidFill>
              <a:srgbClr val="000000"/>
            </a:solidFill>
          </a:ln>
        </p:spPr>
        <p:txBody>
          <a:bodyPr/>
          <a:lstStyle/>
          <a:p>
            <a:pPr lvl="3" algn="just">
              <a:spcBef>
                <a:spcPts val="1200"/>
              </a:spcBef>
              <a:spcAft>
                <a:spcPts val="300"/>
              </a:spcAft>
            </a:pPr>
            <a:r>
              <a:rPr lang="en-US">
                <a:latin typeface="Times New Roman" charset="0"/>
                <a:ea typeface="Times New Roman" charset="0"/>
                <a:cs typeface="Times New Roman" charset="0"/>
              </a:rPr>
              <a:t>Since prophets ended with the last prophecy of John in Revelation 22:18-19, any prophecy today would be adding to Scripture, so we need not concern ourselves with this gift either.</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4801D4D-A777-1141-83F5-52B7614E4BAA}" type="slidenum">
              <a:rPr lang="en-US" sz="1200">
                <a:solidFill>
                  <a:srgbClr val="000000"/>
                </a:solidFill>
                <a:cs typeface="Times New Roman" charset="0"/>
              </a:rPr>
              <a:pPr eaLnBrk="1" hangingPunct="1"/>
              <a:t>284</a:t>
            </a:fld>
            <a:endParaRPr lang="en-US" sz="1200">
              <a:solidFill>
                <a:srgbClr val="000000"/>
              </a:solidFill>
              <a:cs typeface="Times New Roman" charset="0"/>
            </a:endParaRPr>
          </a:p>
        </p:txBody>
      </p:sp>
      <p:sp>
        <p:nvSpPr>
          <p:cNvPr id="666626" name="Rectangle 2"/>
          <p:cNvSpPr>
            <a:spLocks noGrp="1" noRot="1" noChangeAspect="1" noChangeArrowheads="1"/>
          </p:cNvSpPr>
          <p:nvPr>
            <p:ph type="sldImg"/>
          </p:nvPr>
        </p:nvSpPr>
        <p:spPr>
          <a:solidFill>
            <a:srgbClr val="FFFFFF"/>
          </a:solidFill>
          <a:ln/>
        </p:spPr>
      </p:sp>
      <p:sp>
        <p:nvSpPr>
          <p:cNvPr id="666627"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evangelists.</a:t>
            </a:r>
          </a:p>
          <a:p>
            <a:r>
              <a:rPr lang="en-US">
                <a:latin typeface="Times New Roman" charset="0"/>
                <a:cs typeface="Times New Roman" charset="0"/>
              </a:rPr>
              <a:t>We often think of evangelists only as those who share Christ like Billy Graham</a:t>
            </a:r>
            <a:r>
              <a:rPr lang="en-US">
                <a:latin typeface="Arial" charset="0"/>
                <a:cs typeface="Times New Roman" charset="0"/>
              </a:rPr>
              <a:t>…</a:t>
            </a:r>
            <a:endParaRPr lang="en-US">
              <a:latin typeface="Times New Roman" charset="0"/>
              <a:cs typeface="Times New Roman"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BD7E71-22C6-C041-9DEB-26EC6B00AB4C}" type="slidenum">
              <a:rPr lang="en-US" sz="1200">
                <a:solidFill>
                  <a:srgbClr val="000000"/>
                </a:solidFill>
                <a:cs typeface="Times New Roman" charset="0"/>
              </a:rPr>
              <a:pPr eaLnBrk="1" hangingPunct="1"/>
              <a:t>285</a:t>
            </a:fld>
            <a:endParaRPr lang="en-US" sz="1200">
              <a:solidFill>
                <a:srgbClr val="000000"/>
              </a:solidFill>
              <a:cs typeface="Times New Roman" charset="0"/>
            </a:endParaRPr>
          </a:p>
        </p:txBody>
      </p:sp>
      <p:sp>
        <p:nvSpPr>
          <p:cNvPr id="668674" name="Rectangle 2"/>
          <p:cNvSpPr>
            <a:spLocks noGrp="1" noRot="1" noChangeAspect="1" noChangeArrowheads="1"/>
          </p:cNvSpPr>
          <p:nvPr>
            <p:ph type="sldImg"/>
          </p:nvPr>
        </p:nvSpPr>
        <p:spPr>
          <a:solidFill>
            <a:srgbClr val="FFFFFF"/>
          </a:solidFill>
          <a:ln/>
        </p:spPr>
      </p:sp>
      <p:sp>
        <p:nvSpPr>
          <p:cNvPr id="66867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Some equippers are pastor-teachers.  </a:t>
            </a:r>
          </a:p>
          <a:p>
            <a:endParaRPr lang="en-US">
              <a:latin typeface="Times New Roman" charset="0"/>
              <a:cs typeface="Times New Roman"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9F6655-B0A7-C04D-AD0F-EB23D427D0B6}" type="slidenum">
              <a:rPr lang="en-US" sz="1200">
                <a:solidFill>
                  <a:srgbClr val="000000"/>
                </a:solidFill>
                <a:cs typeface="Times New Roman" charset="0"/>
              </a:rPr>
              <a:pPr eaLnBrk="1" hangingPunct="1"/>
              <a:t>286</a:t>
            </a:fld>
            <a:endParaRPr lang="en-US" sz="1200">
              <a:solidFill>
                <a:srgbClr val="000000"/>
              </a:solidFill>
              <a:cs typeface="Times New Roman" charset="0"/>
            </a:endParaRPr>
          </a:p>
        </p:txBody>
      </p:sp>
      <p:sp>
        <p:nvSpPr>
          <p:cNvPr id="670722" name="Rectangle 2"/>
          <p:cNvSpPr>
            <a:spLocks noGrp="1" noRot="1" noChangeAspect="1" noChangeArrowheads="1"/>
          </p:cNvSpPr>
          <p:nvPr>
            <p:ph type="sldImg"/>
          </p:nvPr>
        </p:nvSpPr>
        <p:spPr>
          <a:solidFill>
            <a:srgbClr val="FFFFFF"/>
          </a:solidFill>
          <a:ln/>
        </p:spPr>
      </p:sp>
      <p:sp>
        <p:nvSpPr>
          <p:cNvPr id="670723" name="Rectangle 3"/>
          <p:cNvSpPr>
            <a:spLocks noGrp="1" noChangeArrowheads="1"/>
          </p:cNvSpPr>
          <p:nvPr>
            <p:ph type="body" idx="1"/>
          </p:nvPr>
        </p:nvSpPr>
        <p:spPr>
          <a:solidFill>
            <a:srgbClr val="FFFFFF"/>
          </a:solidFill>
          <a:ln>
            <a:solidFill>
              <a:srgbClr val="000000"/>
            </a:solidFill>
          </a:ln>
        </p:spPr>
        <p:txBody>
          <a:bodyPr/>
          <a:lstStyle/>
          <a:p>
            <a:pPr lvl="3">
              <a:spcBef>
                <a:spcPts val="1200"/>
              </a:spcBef>
              <a:spcAft>
                <a:spcPts val="300"/>
              </a:spcAft>
            </a:pPr>
            <a:r>
              <a:rPr lang="en-US" dirty="0">
                <a:solidFill>
                  <a:srgbClr val="000000"/>
                </a:solidFill>
                <a:latin typeface="Times New Roman" charset="0"/>
                <a:ea typeface="Times New Roman" charset="0"/>
                <a:cs typeface="Times New Roman" charset="0"/>
              </a:rPr>
              <a:t>Of course, Christ is the Good Shepherd, but here we</a:t>
            </a:r>
            <a:r>
              <a:rPr lang="uk-UA" altLang="ja-JP"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re talking about guys like Tom and me</a:t>
            </a:r>
            <a:r>
              <a:rPr lang="en-US" dirty="0">
                <a:solidFill>
                  <a:srgbClr val="000000"/>
                </a:solidFill>
                <a:latin typeface="Arial" charset="0"/>
                <a:ea typeface="Times New Roman" charset="0"/>
                <a:cs typeface="Times New Roman" charset="0"/>
              </a:rPr>
              <a:t>—</a:t>
            </a:r>
            <a:r>
              <a:rPr lang="en-US" dirty="0">
                <a:solidFill>
                  <a:srgbClr val="000000"/>
                </a:solidFill>
                <a:latin typeface="Times New Roman" charset="0"/>
                <a:ea typeface="Times New Roman" charset="0"/>
                <a:cs typeface="Times New Roman" charset="0"/>
              </a:rPr>
              <a:t>as well as others in our body who shepherd others.</a:t>
            </a:r>
            <a:endParaRPr lang="en-US" dirty="0">
              <a:latin typeface="Times New Roman" charset="0"/>
              <a:ea typeface="Times New Roman" charset="0"/>
              <a:cs typeface="Times New Roman" charset="0"/>
            </a:endParaRPr>
          </a:p>
          <a:p>
            <a:endParaRPr lang="en-US" dirty="0">
              <a:latin typeface="Times New Roman" charset="0"/>
              <a:cs typeface="Times New Roman"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366285E-44A9-9248-94C2-1B302C8C7999}" type="slidenum">
              <a:rPr lang="en-US" sz="1200">
                <a:solidFill>
                  <a:srgbClr val="000000"/>
                </a:solidFill>
                <a:cs typeface="Times New Roman" charset="0"/>
              </a:rPr>
              <a:pPr eaLnBrk="1" hangingPunct="1"/>
              <a:t>287</a:t>
            </a:fld>
            <a:endParaRPr lang="en-US" sz="1200">
              <a:solidFill>
                <a:srgbClr val="000000"/>
              </a:solidFill>
              <a:cs typeface="Times New Roman" charset="0"/>
            </a:endParaRPr>
          </a:p>
        </p:txBody>
      </p:sp>
      <p:sp>
        <p:nvSpPr>
          <p:cNvPr id="672770" name="Rectangle 2"/>
          <p:cNvSpPr>
            <a:spLocks noGrp="1" noRot="1" noChangeAspect="1" noChangeArrowheads="1"/>
          </p:cNvSpPr>
          <p:nvPr>
            <p:ph type="sldImg"/>
          </p:nvPr>
        </p:nvSpPr>
        <p:spPr>
          <a:solidFill>
            <a:srgbClr val="FFFFFF"/>
          </a:solidFill>
          <a:ln/>
        </p:spPr>
      </p:sp>
      <p:sp>
        <p:nvSpPr>
          <p:cNvPr id="672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365687082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30CEB6-8F28-9546-B919-949ADC79A9D0}" type="slidenum">
              <a:rPr lang="en-US" sz="1200">
                <a:solidFill>
                  <a:srgbClr val="000000"/>
                </a:solidFill>
                <a:cs typeface="Times New Roman" charset="0"/>
              </a:rPr>
              <a:pPr eaLnBrk="1" hangingPunct="1"/>
              <a:t>288</a:t>
            </a:fld>
            <a:endParaRPr lang="en-US" sz="1200">
              <a:solidFill>
                <a:srgbClr val="000000"/>
              </a:solidFill>
              <a:cs typeface="Times New Roman" charset="0"/>
            </a:endParaRPr>
          </a:p>
        </p:txBody>
      </p:sp>
      <p:sp>
        <p:nvSpPr>
          <p:cNvPr id="674818" name="Rectangle 2"/>
          <p:cNvSpPr>
            <a:spLocks noGrp="1" noRot="1" noChangeAspect="1" noChangeArrowheads="1"/>
          </p:cNvSpPr>
          <p:nvPr>
            <p:ph type="sldImg"/>
          </p:nvPr>
        </p:nvSpPr>
        <p:spPr>
          <a:solidFill>
            <a:srgbClr val="FFFFFF"/>
          </a:solidFill>
          <a:ln/>
        </p:spPr>
      </p:sp>
      <p:sp>
        <p:nvSpPr>
          <p:cNvPr id="674819"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While not every teacher will be a pastor, every pastor </a:t>
            </a:r>
            <a:r>
              <a:rPr lang="en-US" i="1" u="sng">
                <a:latin typeface="Times New Roman" charset="0"/>
                <a:cs typeface="Times New Roman" charset="0"/>
              </a:rPr>
              <a:t>must</a:t>
            </a:r>
            <a:r>
              <a:rPr lang="en-US">
                <a:latin typeface="Times New Roman" charset="0"/>
                <a:cs typeface="Times New Roman" charset="0"/>
              </a:rPr>
              <a:t> be a teacher.</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0B42EE-63B5-FE43-90D7-2A094CF47A07}" type="slidenum">
              <a:rPr lang="en-US" sz="1200">
                <a:solidFill>
                  <a:srgbClr val="000000"/>
                </a:solidFill>
                <a:cs typeface="Times New Roman" charset="0"/>
              </a:rPr>
              <a:pPr eaLnBrk="1" hangingPunct="1"/>
              <a:t>289</a:t>
            </a:fld>
            <a:endParaRPr lang="en-US" sz="1200">
              <a:solidFill>
                <a:srgbClr val="000000"/>
              </a:solidFill>
              <a:cs typeface="Times New Roman" charset="0"/>
            </a:endParaRPr>
          </a:p>
        </p:txBody>
      </p:sp>
      <p:sp>
        <p:nvSpPr>
          <p:cNvPr id="676866" name="Rectangle 2"/>
          <p:cNvSpPr>
            <a:spLocks noGrp="1" noRot="1" noChangeAspect="1" noChangeArrowheads="1"/>
          </p:cNvSpPr>
          <p:nvPr>
            <p:ph type="sldImg"/>
          </p:nvPr>
        </p:nvSpPr>
        <p:spPr>
          <a:solidFill>
            <a:srgbClr val="FFFFFF"/>
          </a:solidFill>
          <a:ln/>
        </p:spPr>
      </p:sp>
      <p:sp>
        <p:nvSpPr>
          <p:cNvPr id="676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9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489469-1EA2-EF46-9552-89A36BFBD88A}" type="slidenum">
              <a:rPr lang="en-US" sz="1200">
                <a:solidFill>
                  <a:srgbClr val="000000"/>
                </a:solidFill>
                <a:cs typeface="Times New Roman" charset="0"/>
              </a:rPr>
              <a:pPr eaLnBrk="1" hangingPunct="1"/>
              <a:t>290</a:t>
            </a:fld>
            <a:endParaRPr lang="en-US" sz="1200">
              <a:solidFill>
                <a:srgbClr val="000000"/>
              </a:solidFill>
              <a:cs typeface="Times New Roman" charset="0"/>
            </a:endParaRPr>
          </a:p>
        </p:txBody>
      </p:sp>
      <p:sp>
        <p:nvSpPr>
          <p:cNvPr id="678914" name="Rectangle 2"/>
          <p:cNvSpPr>
            <a:spLocks noGrp="1" noRot="1" noChangeAspect="1" noChangeArrowheads="1"/>
          </p:cNvSpPr>
          <p:nvPr>
            <p:ph type="sldImg"/>
          </p:nvPr>
        </p:nvSpPr>
        <p:spPr>
          <a:solidFill>
            <a:srgbClr val="FFFFFF"/>
          </a:solidFill>
          <a:ln/>
        </p:spPr>
      </p:sp>
      <p:sp>
        <p:nvSpPr>
          <p:cNvPr id="678915" name="Rectangle 3"/>
          <p:cNvSpPr>
            <a:spLocks noGrp="1" noChangeArrowheads="1"/>
          </p:cNvSpPr>
          <p:nvPr>
            <p:ph type="body" idx="1"/>
          </p:nvPr>
        </p:nvSpPr>
        <p:spPr>
          <a:solidFill>
            <a:srgbClr val="FFFFFF"/>
          </a:solidFill>
          <a:ln>
            <a:solidFill>
              <a:srgbClr val="000000"/>
            </a:solidFill>
          </a:ln>
        </p:spPr>
        <p:txBody>
          <a:bodyPr/>
          <a:lstStyle/>
          <a:p>
            <a:pPr lvl="2" algn="just">
              <a:spcBef>
                <a:spcPts val="1200"/>
              </a:spcBef>
              <a:spcAft>
                <a:spcPts val="300"/>
              </a:spcAft>
            </a:pPr>
            <a:r>
              <a:rPr lang="en-US" dirty="0">
                <a:latin typeface="Times New Roman" charset="0"/>
                <a:ea typeface="Times New Roman" charset="0"/>
                <a:cs typeface="Times New Roman" charset="0"/>
              </a:rPr>
              <a:t>The KJV translation here is unfortunate as it puts the ministry solely into the hands of the pastors!</a:t>
            </a:r>
          </a:p>
          <a:p>
            <a:pPr lvl="2" algn="just">
              <a:spcBef>
                <a:spcPts val="1200"/>
              </a:spcBef>
              <a:spcAft>
                <a:spcPts val="300"/>
              </a:spcAft>
            </a:pPr>
            <a:r>
              <a:rPr lang="en-US" dirty="0">
                <a:latin typeface="Times New Roman" charset="0"/>
                <a:ea typeface="Times New Roman" charset="0"/>
                <a:cs typeface="Times New Roman" charset="0"/>
              </a:rPr>
              <a:t>Here</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where a comma after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the perfecting of the saints</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gives pastors a three-fold job!</a:t>
            </a:r>
            <a:endParaRPr lang="en-US" dirty="0">
              <a:latin typeface="Times New Roman" charset="0"/>
              <a:ea typeface="Times New Roman" charset="0"/>
              <a:cs typeface="Times New Roman"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4D502E-0991-1D4F-A0EF-FD38E25D4EAC}" type="slidenum">
              <a:rPr lang="en-US" sz="1200">
                <a:solidFill>
                  <a:srgbClr val="000000"/>
                </a:solidFill>
                <a:cs typeface="Times New Roman" charset="0"/>
              </a:rPr>
              <a:pPr eaLnBrk="1" hangingPunct="1"/>
              <a:t>291</a:t>
            </a:fld>
            <a:endParaRPr lang="en-US" sz="1200">
              <a:solidFill>
                <a:srgbClr val="000000"/>
              </a:solidFill>
              <a:cs typeface="Times New Roman" charset="0"/>
            </a:endParaRPr>
          </a:p>
        </p:txBody>
      </p:sp>
      <p:sp>
        <p:nvSpPr>
          <p:cNvPr id="680962" name="Rectangle 2"/>
          <p:cNvSpPr>
            <a:spLocks noGrp="1" noRot="1" noChangeAspect="1" noChangeArrowheads="1" noTextEdit="1"/>
          </p:cNvSpPr>
          <p:nvPr>
            <p:ph type="sldImg"/>
          </p:nvPr>
        </p:nvSpPr>
        <p:spPr>
          <a:ln/>
        </p:spPr>
      </p:sp>
      <p:sp>
        <p:nvSpPr>
          <p:cNvPr id="680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3">
              <a:spcBef>
                <a:spcPts val="1200"/>
              </a:spcBef>
              <a:spcAft>
                <a:spcPts val="300"/>
              </a:spcAft>
            </a:pPr>
            <a:r>
              <a:rPr lang="en-US">
                <a:latin typeface="Times New Roman" charset="0"/>
                <a:ea typeface="Times New Roman" charset="0"/>
                <a:cs typeface="Times New Roman" charset="0"/>
              </a:rPr>
              <a:t>This advertisement actually appeared in a local newspaper:</a:t>
            </a:r>
          </a:p>
          <a:p>
            <a:endParaRPr lang="en-US">
              <a:latin typeface="Times New Roman" charset="0"/>
              <a:cs typeface="Times New Roman"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8A38D-FDA4-FC49-B8F7-336340F63419}" type="slidenum">
              <a:rPr lang="en-US" sz="1200">
                <a:solidFill>
                  <a:srgbClr val="000000"/>
                </a:solidFill>
                <a:cs typeface="Times New Roman" charset="0"/>
              </a:rPr>
              <a:pPr eaLnBrk="1" hangingPunct="1"/>
              <a:t>292</a:t>
            </a:fld>
            <a:endParaRPr lang="en-US" sz="1200">
              <a:solidFill>
                <a:srgbClr val="000000"/>
              </a:solidFill>
              <a:cs typeface="Times New Roman" charset="0"/>
            </a:endParaRPr>
          </a:p>
        </p:txBody>
      </p:sp>
      <p:sp>
        <p:nvSpPr>
          <p:cNvPr id="683010" name="Rectangle 2"/>
          <p:cNvSpPr>
            <a:spLocks noGrp="1" noRot="1" noChangeAspect="1" noChangeArrowheads="1"/>
          </p:cNvSpPr>
          <p:nvPr>
            <p:ph type="sldImg"/>
          </p:nvPr>
        </p:nvSpPr>
        <p:spPr>
          <a:solidFill>
            <a:srgbClr val="FFFFFF"/>
          </a:solidFill>
          <a:ln/>
        </p:spPr>
      </p:sp>
      <p:sp>
        <p:nvSpPr>
          <p:cNvPr id="6830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r>
              <a:rPr lang="en-US" dirty="0">
                <a:latin typeface="Times New Roman" charset="0"/>
                <a:cs typeface="Times New Roman" charset="0"/>
              </a:rPr>
              <a:t>I actually found </a:t>
            </a:r>
            <a:r>
              <a:rPr lang="ru-RU" altLang="ja-JP" dirty="0">
                <a:latin typeface="Times New Roman" charset="0"/>
                <a:cs typeface="Times New Roman" charset="0"/>
              </a:rPr>
              <a:t>"</a:t>
            </a:r>
            <a:r>
              <a:rPr lang="en-US" altLang="ja-JP" dirty="0">
                <a:latin typeface="Times New Roman" charset="0"/>
                <a:cs typeface="Times New Roman" charset="0"/>
              </a:rPr>
              <a:t>Super Pastor</a:t>
            </a:r>
            <a:r>
              <a:rPr lang="ru-RU" altLang="ja-JP" dirty="0">
                <a:latin typeface="Times New Roman" charset="0"/>
                <a:cs typeface="Times New Roman" charset="0"/>
              </a:rPr>
              <a:t>"</a:t>
            </a:r>
            <a:r>
              <a:rPr lang="en-US" altLang="ja-JP" dirty="0">
                <a:latin typeface="Times New Roman" charset="0"/>
                <a:cs typeface="Times New Roman" charset="0"/>
              </a:rPr>
              <a:t> on a website for </a:t>
            </a:r>
            <a:r>
              <a:rPr lang="ru-RU" altLang="ja-JP" dirty="0">
                <a:latin typeface="Times New Roman" charset="0"/>
                <a:cs typeface="Times New Roman" charset="0"/>
              </a:rPr>
              <a:t>"</a:t>
            </a:r>
            <a:r>
              <a:rPr lang="en-US" altLang="ja-JP" dirty="0">
                <a:latin typeface="Times New Roman" charset="0"/>
                <a:cs typeface="Times New Roman" charset="0"/>
              </a:rPr>
              <a:t>Crossroads Christian School</a:t>
            </a:r>
            <a:r>
              <a:rPr lang="ru-RU" altLang="ja-JP" dirty="0">
                <a:latin typeface="Times New Roman" charset="0"/>
                <a:cs typeface="Times New Roman" charset="0"/>
              </a:rPr>
              <a:t>"</a:t>
            </a:r>
            <a:r>
              <a:rPr lang="en-US" altLang="ja-JP" dirty="0">
                <a:latin typeface="Times New Roman" charset="0"/>
                <a:cs typeface="Times New Roman" charset="0"/>
              </a:rPr>
              <a:t> in Corona, CA!  He does it all…</a:t>
            </a:r>
            <a:endParaRPr lang="en-US" dirty="0">
              <a:latin typeface="Times New Roman" charset="0"/>
              <a:cs typeface="Times New Roman"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C0BAF5E-ED3A-114E-BB45-370B450A3921}" type="slidenum">
              <a:rPr lang="en-US" sz="1200">
                <a:solidFill>
                  <a:srgbClr val="000000"/>
                </a:solidFill>
                <a:cs typeface="Times New Roman" charset="0"/>
              </a:rPr>
              <a:pPr eaLnBrk="1" hangingPunct="1"/>
              <a:t>294</a:t>
            </a:fld>
            <a:endParaRPr lang="en-US" sz="1200">
              <a:solidFill>
                <a:srgbClr val="000000"/>
              </a:solidFill>
              <a:cs typeface="Times New Roman" charset="0"/>
            </a:endParaRPr>
          </a:p>
        </p:txBody>
      </p:sp>
      <p:sp>
        <p:nvSpPr>
          <p:cNvPr id="686082" name="Rectangle 2"/>
          <p:cNvSpPr>
            <a:spLocks noGrp="1" noRot="1" noChangeAspect="1" noChangeArrowheads="1" noTextEdit="1"/>
          </p:cNvSpPr>
          <p:nvPr>
            <p:ph type="sldImg"/>
          </p:nvPr>
        </p:nvSpPr>
        <p:spPr>
          <a:ln/>
        </p:spPr>
      </p:sp>
      <p:sp>
        <p:nvSpPr>
          <p:cNvPr id="6860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2" algn="just">
              <a:spcBef>
                <a:spcPts val="1200"/>
              </a:spcBef>
              <a:spcAft>
                <a:spcPts val="300"/>
              </a:spcAft>
            </a:pPr>
            <a:r>
              <a:rPr lang="en-US">
                <a:latin typeface="Times New Roman" charset="0"/>
                <a:ea typeface="Times New Roman" charset="0"/>
                <a:cs typeface="Times New Roman" charset="0"/>
              </a:rPr>
              <a:t>1.	Equipping the saints is best for both the pastor and for the people.</a:t>
            </a:r>
          </a:p>
          <a:p>
            <a:pPr lvl="3" algn="just">
              <a:spcBef>
                <a:spcPts val="1200"/>
              </a:spcBef>
              <a:spcAft>
                <a:spcPts val="300"/>
              </a:spcAft>
            </a:pPr>
            <a:r>
              <a:rPr lang="en-US">
                <a:latin typeface="Times New Roman" charset="0"/>
                <a:ea typeface="Times New Roman" charset="0"/>
                <a:cs typeface="Times New Roman" charset="0"/>
              </a:rPr>
              <a:t>a)	Equipping others is best for me as a pastor-teacher.</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0E4A7A-47D7-6846-AB5B-EAD870473789}" type="slidenum">
              <a:rPr lang="en-US" sz="1200">
                <a:solidFill>
                  <a:srgbClr val="000000"/>
                </a:solidFill>
                <a:cs typeface="Times New Roman" charset="0"/>
              </a:rPr>
              <a:pPr eaLnBrk="1" hangingPunct="1"/>
              <a:t>295</a:t>
            </a:fld>
            <a:endParaRPr lang="en-US" sz="1200">
              <a:solidFill>
                <a:srgbClr val="000000"/>
              </a:solidFill>
              <a:cs typeface="Times New Roman" charset="0"/>
            </a:endParaRPr>
          </a:p>
        </p:txBody>
      </p:sp>
      <p:sp>
        <p:nvSpPr>
          <p:cNvPr id="688130" name="Rectangle 2"/>
          <p:cNvSpPr>
            <a:spLocks noGrp="1" noRot="1" noChangeAspect="1" noChangeArrowheads="1"/>
          </p:cNvSpPr>
          <p:nvPr>
            <p:ph type="sldImg"/>
          </p:nvPr>
        </p:nvSpPr>
        <p:spPr>
          <a:solidFill>
            <a:srgbClr val="FFFFFF"/>
          </a:solidFill>
          <a:ln/>
        </p:spPr>
      </p:sp>
      <p:sp>
        <p:nvSpPr>
          <p:cNvPr id="688131" name="Rectangle 3"/>
          <p:cNvSpPr>
            <a:spLocks noGrp="1" noChangeArrowheads="1"/>
          </p:cNvSpPr>
          <p:nvPr>
            <p:ph type="body" idx="1"/>
          </p:nvPr>
        </p:nvSpPr>
        <p:spPr>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The pastor who does all the work of ministry himself will soon burn out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like trying to hold the sun!</a:t>
            </a:r>
          </a:p>
          <a:p>
            <a:pPr lvl="4">
              <a:spcBef>
                <a:spcPts val="1200"/>
              </a:spcBef>
              <a:spcAft>
                <a:spcPts val="300"/>
              </a:spcAft>
            </a:pPr>
            <a:r>
              <a:rPr lang="en-US" dirty="0">
                <a:latin typeface="Times New Roman" charset="0"/>
                <a:ea typeface="Times New Roman" charset="0"/>
                <a:cs typeface="Times New Roman" charset="0"/>
              </a:rPr>
              <a:t>(2) Pastor John was the chief carpenter at his new church building, so he </a:t>
            </a:r>
            <a:r>
              <a:rPr lang="en-US" dirty="0" err="1">
                <a:latin typeface="Times New Roman" charset="0"/>
                <a:ea typeface="Times New Roman" charset="0"/>
                <a:cs typeface="Times New Roman" charset="0"/>
              </a:rPr>
              <a:t>couldn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preach well and ended up leaving the church.</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D5F1E-E0B8-B84B-9922-69A1F3717FB7}" type="slidenum">
              <a:rPr lang="en-US" sz="1200">
                <a:solidFill>
                  <a:srgbClr val="000000"/>
                </a:solidFill>
                <a:cs typeface="Times New Roman" charset="0"/>
              </a:rPr>
              <a:pPr eaLnBrk="1" hangingPunct="1"/>
              <a:t>296</a:t>
            </a:fld>
            <a:endParaRPr lang="en-US" sz="1200">
              <a:solidFill>
                <a:srgbClr val="000000"/>
              </a:solidFill>
              <a:cs typeface="Times New Roman" charset="0"/>
            </a:endParaRPr>
          </a:p>
        </p:txBody>
      </p:sp>
      <p:sp>
        <p:nvSpPr>
          <p:cNvPr id="690178" name="Rectangle 2"/>
          <p:cNvSpPr>
            <a:spLocks noGrp="1" noRot="1" noChangeAspect="1" noChangeArrowheads="1"/>
          </p:cNvSpPr>
          <p:nvPr>
            <p:ph type="sldImg"/>
          </p:nvPr>
        </p:nvSpPr>
        <p:spPr>
          <a:solidFill>
            <a:srgbClr val="FFFFFF"/>
          </a:solidFill>
          <a:ln/>
        </p:spPr>
      </p:sp>
      <p:sp>
        <p:nvSpPr>
          <p:cNvPr id="690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566A58-998A-3442-AFDF-60AF3B8C0C27}" type="slidenum">
              <a:rPr lang="en-US" sz="1200">
                <a:solidFill>
                  <a:srgbClr val="000000"/>
                </a:solidFill>
                <a:cs typeface="Times New Roman" charset="0"/>
              </a:rPr>
              <a:pPr eaLnBrk="1" hangingPunct="1"/>
              <a:t>297</a:t>
            </a:fld>
            <a:endParaRPr lang="en-US" sz="1200">
              <a:solidFill>
                <a:srgbClr val="000000"/>
              </a:solidFill>
              <a:cs typeface="Times New Roman" charset="0"/>
            </a:endParaRPr>
          </a:p>
        </p:txBody>
      </p:sp>
      <p:sp>
        <p:nvSpPr>
          <p:cNvPr id="692226" name="Rectangle 2"/>
          <p:cNvSpPr>
            <a:spLocks noGrp="1" noRot="1" noChangeAspect="1" noChangeArrowheads="1"/>
          </p:cNvSpPr>
          <p:nvPr>
            <p:ph type="sldImg"/>
          </p:nvPr>
        </p:nvSpPr>
        <p:spPr>
          <a:solidFill>
            <a:srgbClr val="FFFFFF"/>
          </a:solidFill>
          <a:ln/>
        </p:spPr>
      </p:sp>
      <p:sp>
        <p:nvSpPr>
          <p:cNvPr id="6922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42F53C-C5FE-5440-916B-8FEBD3E091D5}" type="slidenum">
              <a:rPr lang="en-US" sz="1200">
                <a:solidFill>
                  <a:srgbClr val="000000"/>
                </a:solidFill>
                <a:cs typeface="Times New Roman" charset="0"/>
              </a:rPr>
              <a:pPr eaLnBrk="1" hangingPunct="1"/>
              <a:t>298</a:t>
            </a:fld>
            <a:endParaRPr lang="en-US" sz="1200">
              <a:solidFill>
                <a:srgbClr val="000000"/>
              </a:solidFill>
              <a:cs typeface="Times New Roman" charset="0"/>
            </a:endParaRPr>
          </a:p>
        </p:txBody>
      </p:sp>
      <p:sp>
        <p:nvSpPr>
          <p:cNvPr id="694274" name="Rectangle 2"/>
          <p:cNvSpPr>
            <a:spLocks noGrp="1" noRot="1" noChangeAspect="1" noChangeArrowheads="1"/>
          </p:cNvSpPr>
          <p:nvPr>
            <p:ph type="sldImg"/>
          </p:nvPr>
        </p:nvSpPr>
        <p:spPr>
          <a:solidFill>
            <a:srgbClr val="FFFFFF"/>
          </a:solidFill>
          <a:ln/>
        </p:spPr>
      </p:sp>
      <p:sp>
        <p:nvSpPr>
          <p:cNvPr id="694275"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rabicPeriod"/>
            </a:pPr>
            <a:r>
              <a:rPr lang="en-US" dirty="0">
                <a:latin typeface="Times New Roman" charset="0"/>
                <a:cs typeface="Times New Roman" charset="0"/>
              </a:rPr>
              <a:t>Most of the ministry is God</a:t>
            </a:r>
            <a:r>
              <a:rPr lang="uk-UA" altLang="ja-JP" dirty="0">
                <a:latin typeface="Arial" charset="0"/>
                <a:cs typeface="Times New Roman" charset="0"/>
              </a:rPr>
              <a:t>'</a:t>
            </a:r>
            <a:r>
              <a:rPr lang="en-US" dirty="0">
                <a:latin typeface="Times New Roman" charset="0"/>
                <a:cs typeface="Times New Roman" charset="0"/>
              </a:rPr>
              <a:t>s grace through the MEMBERS</a:t>
            </a:r>
            <a:r>
              <a:rPr lang="en-US" dirty="0">
                <a:latin typeface="Arial" charset="0"/>
                <a:cs typeface="Times New Roman" charset="0"/>
              </a:rPr>
              <a:t>—</a:t>
            </a:r>
            <a:r>
              <a:rPr lang="en-US" dirty="0">
                <a:latin typeface="Times New Roman" charset="0"/>
                <a:cs typeface="Times New Roman" charset="0"/>
              </a:rPr>
              <a:t>not the leaders!</a:t>
            </a:r>
          </a:p>
          <a:p>
            <a:pPr marL="228600" indent="-228600">
              <a:buFontTx/>
              <a:buAutoNum type="arabicPeriod"/>
            </a:pPr>
            <a:r>
              <a:rPr lang="en-US" dirty="0">
                <a:latin typeface="Times New Roman" charset="0"/>
                <a:cs typeface="Times New Roman" charset="0"/>
              </a:rPr>
              <a:t> You all need to belong; so each of you should have a ministry here  </a:t>
            </a:r>
          </a:p>
          <a:p>
            <a:pPr marL="228600" indent="-228600">
              <a:buFontTx/>
              <a:buAutoNum type="arabicPeriod"/>
            </a:pPr>
            <a:r>
              <a:rPr lang="en-US" dirty="0">
                <a:latin typeface="Times New Roman" charset="0"/>
                <a:cs typeface="Times New Roman" charset="0"/>
              </a:rPr>
              <a:t> If I don</a:t>
            </a:r>
            <a:r>
              <a:rPr lang="uk-UA" altLang="ja-JP" dirty="0">
                <a:latin typeface="Arial" charset="0"/>
                <a:cs typeface="Times New Roman" charset="0"/>
              </a:rPr>
              <a:t>'</a:t>
            </a:r>
            <a:r>
              <a:rPr lang="en-US" dirty="0">
                <a:latin typeface="Times New Roman" charset="0"/>
                <a:cs typeface="Times New Roman" charset="0"/>
              </a:rPr>
              <a:t>t train you to do the ministry yourself then I will rob you of the blessing of battling for Christ.</a:t>
            </a:r>
          </a:p>
          <a:p>
            <a:pPr marL="228600" indent="-228600">
              <a:buFontTx/>
              <a:buAutoNum type="arabicPeriod"/>
            </a:pPr>
            <a:r>
              <a:rPr lang="en-US" dirty="0">
                <a:latin typeface="Times New Roman" charset="0"/>
                <a:cs typeface="Times New Roman" charset="0"/>
              </a:rPr>
              <a:t> The pastor who refuses to equip makes his people lazy.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05563931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D1D7F56-196C-E846-843C-6BC11AE2F33F}" type="slidenum">
              <a:rPr lang="en-US" sz="1200">
                <a:solidFill>
                  <a:srgbClr val="000000"/>
                </a:solidFill>
                <a:cs typeface="Times New Roman" charset="0"/>
              </a:rPr>
              <a:pPr eaLnBrk="1" hangingPunct="1"/>
              <a:t>299</a:t>
            </a:fld>
            <a:endParaRPr lang="en-US" sz="1200">
              <a:solidFill>
                <a:srgbClr val="000000"/>
              </a:solidFill>
              <a:cs typeface="Times New Roman" charset="0"/>
            </a:endParaRPr>
          </a:p>
        </p:txBody>
      </p:sp>
      <p:sp>
        <p:nvSpPr>
          <p:cNvPr id="696322" name="Rectangle 2"/>
          <p:cNvSpPr>
            <a:spLocks noGrp="1" noRot="1" noChangeAspect="1" noChangeArrowheads="1"/>
          </p:cNvSpPr>
          <p:nvPr>
            <p:ph type="sldImg"/>
          </p:nvPr>
        </p:nvSpPr>
        <p:spPr>
          <a:solidFill>
            <a:srgbClr val="FFFFFF"/>
          </a:solidFill>
          <a:ln/>
        </p:spPr>
      </p:sp>
      <p:sp>
        <p:nvSpPr>
          <p:cNvPr id="69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A1CAA1-D36A-CA4A-B8B3-A29220259931}" type="slidenum">
              <a:rPr lang="en-US" sz="1200">
                <a:solidFill>
                  <a:srgbClr val="000000"/>
                </a:solidFill>
                <a:cs typeface="Times New Roman" charset="0"/>
              </a:rPr>
              <a:pPr eaLnBrk="1" hangingPunct="1"/>
              <a:t>300</a:t>
            </a:fld>
            <a:endParaRPr lang="en-US" sz="1200">
              <a:solidFill>
                <a:srgbClr val="000000"/>
              </a:solidFill>
              <a:cs typeface="Times New Roman" charset="0"/>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3">
              <a:spcBef>
                <a:spcPts val="1200"/>
              </a:spcBef>
              <a:spcAft>
                <a:spcPts val="300"/>
              </a:spcAft>
            </a:pPr>
            <a:r>
              <a:rPr lang="en-US" dirty="0">
                <a:latin typeface="Times New Roman" charset="0"/>
                <a:ea typeface="Times New Roman" charset="0"/>
                <a:cs typeface="Times New Roman" charset="0"/>
              </a:rPr>
              <a:t>a) We are willing to do servant roles, but this should not be our chief focus.</a:t>
            </a:r>
          </a:p>
          <a:p>
            <a:pPr lvl="4">
              <a:spcBef>
                <a:spcPts val="1200"/>
              </a:spcBef>
              <a:spcAft>
                <a:spcPts val="300"/>
              </a:spcAft>
            </a:pPr>
            <a:r>
              <a:rPr lang="en-US" dirty="0">
                <a:latin typeface="Times New Roman" charset="0"/>
                <a:ea typeface="Times New Roman" charset="0"/>
                <a:cs typeface="Times New Roman" charset="0"/>
              </a:rPr>
              <a:t>(1) The apostles refused to neglect God</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Word to serve food in Acts 6.</a:t>
            </a:r>
          </a:p>
          <a:p>
            <a:pPr lvl="4">
              <a:spcBef>
                <a:spcPts val="1200"/>
              </a:spcBef>
              <a:spcAft>
                <a:spcPts val="300"/>
              </a:spcAft>
            </a:pPr>
            <a:r>
              <a:rPr lang="en-US" dirty="0">
                <a:latin typeface="Times New Roman" charset="0"/>
                <a:ea typeface="Times New Roman" charset="0"/>
                <a:cs typeface="Times New Roman" charset="0"/>
              </a:rPr>
              <a:t>(2) While Christ washed his disciples</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 feet, He did this only once</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doing it all the time would have detracted from his equipping ministry (John 13).</a:t>
            </a:r>
          </a:p>
          <a:p>
            <a:pPr lvl="3">
              <a:spcBef>
                <a:spcPts val="1200"/>
              </a:spcBef>
              <a:spcAft>
                <a:spcPts val="300"/>
              </a:spcAft>
            </a:pPr>
            <a:r>
              <a:rPr lang="en-US" dirty="0">
                <a:latin typeface="Times New Roman" charset="0"/>
                <a:ea typeface="Times New Roman" charset="0"/>
                <a:cs typeface="Times New Roman" charset="0"/>
              </a:rPr>
              <a:t>b) We must equip you in the Word of God.</a:t>
            </a:r>
          </a:p>
          <a:p>
            <a:pPr lvl="3">
              <a:spcBef>
                <a:spcPts val="1200"/>
              </a:spcBef>
              <a:spcAft>
                <a:spcPts val="300"/>
              </a:spcAft>
            </a:pPr>
            <a:r>
              <a:rPr lang="en-US" dirty="0">
                <a:latin typeface="Times New Roman" charset="0"/>
                <a:ea typeface="Times New Roman" charset="0"/>
                <a:cs typeface="Times New Roman" charset="0"/>
              </a:rPr>
              <a:t>c) We must equip you how to pray.</a:t>
            </a:r>
          </a:p>
          <a:p>
            <a:pPr lvl="3">
              <a:spcBef>
                <a:spcPts val="1200"/>
              </a:spcBef>
              <a:spcAft>
                <a:spcPts val="300"/>
              </a:spcAft>
            </a:pPr>
            <a:r>
              <a:rPr lang="en-US" dirty="0">
                <a:latin typeface="Times New Roman" charset="0"/>
                <a:ea typeface="Times New Roman" charset="0"/>
                <a:cs typeface="Times New Roman" charset="0"/>
              </a:rPr>
              <a:t>d) We plan to show you many tasks and then get out of the way so you can do them alone.</a:t>
            </a:r>
          </a:p>
          <a:p>
            <a:pPr lvl="3">
              <a:spcBef>
                <a:spcPts val="1200"/>
              </a:spcBef>
              <a:spcAft>
                <a:spcPts val="300"/>
              </a:spcAft>
            </a:pPr>
            <a:r>
              <a:rPr lang="en-US" dirty="0">
                <a:latin typeface="Times New Roman" charset="0"/>
                <a:ea typeface="Times New Roman" charset="0"/>
                <a:cs typeface="Times New Roman" charset="0"/>
              </a:rPr>
              <a:t>KAREN: mid January, which is by Kay Arthur: Lord, Heal My Hurts</a:t>
            </a:r>
          </a:p>
          <a:p>
            <a:endParaRPr lang="en-US" dirty="0">
              <a:latin typeface="Times New Roman" charset="0"/>
              <a:cs typeface="Times New Roman"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E9B3D50-BCFB-834C-B1F9-5C85D3BC65A8}" type="slidenum">
              <a:rPr lang="en-US" sz="1200">
                <a:solidFill>
                  <a:srgbClr val="000000"/>
                </a:solidFill>
                <a:cs typeface="Times New Roman" charset="0"/>
              </a:rPr>
              <a:pPr eaLnBrk="1" hangingPunct="1"/>
              <a:t>301</a:t>
            </a:fld>
            <a:endParaRPr lang="en-US" sz="1200">
              <a:solidFill>
                <a:srgbClr val="000000"/>
              </a:solidFill>
              <a:cs typeface="Times New Roman" charset="0"/>
            </a:endParaRPr>
          </a:p>
        </p:txBody>
      </p:sp>
      <p:sp>
        <p:nvSpPr>
          <p:cNvPr id="700418" name="Rectangle 2"/>
          <p:cNvSpPr>
            <a:spLocks noGrp="1" noRot="1" noChangeAspect="1" noChangeArrowheads="1"/>
          </p:cNvSpPr>
          <p:nvPr>
            <p:ph type="sldImg"/>
          </p:nvPr>
        </p:nvSpPr>
        <p:spPr>
          <a:solidFill>
            <a:srgbClr val="FFFFFF"/>
          </a:solidFill>
          <a:ln/>
        </p:spPr>
      </p:sp>
      <p:sp>
        <p:nvSpPr>
          <p:cNvPr id="700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6D3FD6-C1EF-DE47-815C-DCF3C0085051}" type="slidenum">
              <a:rPr lang="en-US" sz="1200">
                <a:solidFill>
                  <a:srgbClr val="000000"/>
                </a:solidFill>
                <a:cs typeface="Times New Roman" charset="0"/>
              </a:rPr>
              <a:pPr eaLnBrk="1" hangingPunct="1"/>
              <a:t>302</a:t>
            </a:fld>
            <a:endParaRPr lang="en-US" sz="1200">
              <a:solidFill>
                <a:srgbClr val="000000"/>
              </a:solidFill>
              <a:cs typeface="Times New Roman" charset="0"/>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cs typeface="Times New Roman" charset="0"/>
              </a:rPr>
              <a:t>Our training you will result in us becoming like Jesus!</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6578B2-D320-8644-B501-147697C86537}" type="slidenum">
              <a:rPr lang="en-US" sz="1200">
                <a:solidFill>
                  <a:srgbClr val="000000"/>
                </a:solidFill>
                <a:cs typeface="Times New Roman" charset="0"/>
              </a:rPr>
              <a:pPr eaLnBrk="1" hangingPunct="1"/>
              <a:t>303</a:t>
            </a:fld>
            <a:endParaRPr lang="en-US" sz="1200">
              <a:solidFill>
                <a:srgbClr val="000000"/>
              </a:solidFill>
              <a:cs typeface="Times New Roman" charset="0"/>
            </a:endParaRPr>
          </a:p>
        </p:txBody>
      </p:sp>
      <p:sp>
        <p:nvSpPr>
          <p:cNvPr id="704514" name="Rectangle 2"/>
          <p:cNvSpPr>
            <a:spLocks noGrp="1" noRot="1" noChangeAspect="1" noChangeArrowheads="1"/>
          </p:cNvSpPr>
          <p:nvPr>
            <p:ph type="sldImg"/>
          </p:nvPr>
        </p:nvSpPr>
        <p:spPr>
          <a:solidFill>
            <a:srgbClr val="FFFFFF"/>
          </a:solidFill>
          <a:ln/>
        </p:spPr>
      </p:sp>
      <p:sp>
        <p:nvSpPr>
          <p:cNvPr id="70451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Our training you will make us like Jesus in three ways:</a:t>
            </a:r>
          </a:p>
          <a:p>
            <a:endParaRPr lang="en-US">
              <a:latin typeface="Times New Roman" charset="0"/>
              <a:cs typeface="Times New Roman" charset="0"/>
            </a:endParaRPr>
          </a:p>
          <a:p>
            <a:r>
              <a:rPr lang="en-US">
                <a:latin typeface="Times New Roman" charset="0"/>
                <a:cs typeface="Times New Roman" charset="0"/>
              </a:rPr>
              <a:t>(1) Equipping </a:t>
            </a:r>
            <a:r>
              <a:rPr lang="en-US" u="sng">
                <a:latin typeface="Times New Roman" charset="0"/>
                <a:cs typeface="Times New Roman" charset="0"/>
              </a:rPr>
              <a:t>builds</a:t>
            </a:r>
            <a:r>
              <a:rPr lang="en-US">
                <a:latin typeface="Times New Roman" charset="0"/>
                <a:cs typeface="Times New Roman" charset="0"/>
              </a:rPr>
              <a:t> us in the faith </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0E9838-AAD6-494F-8EAE-B2864D2EE4EC}" type="slidenum">
              <a:rPr lang="en-US" sz="1200">
                <a:solidFill>
                  <a:srgbClr val="000000"/>
                </a:solidFill>
                <a:cs typeface="Times New Roman" charset="0"/>
              </a:rPr>
              <a:pPr eaLnBrk="1" hangingPunct="1"/>
              <a:t>304</a:t>
            </a:fld>
            <a:endParaRPr lang="en-US" sz="1200">
              <a:solidFill>
                <a:srgbClr val="000000"/>
              </a:solidFill>
              <a:cs typeface="Times New Roman" charset="0"/>
            </a:endParaRPr>
          </a:p>
        </p:txBody>
      </p:sp>
      <p:sp>
        <p:nvSpPr>
          <p:cNvPr id="706562" name="Rectangle 2"/>
          <p:cNvSpPr>
            <a:spLocks noGrp="1" noRot="1" noChangeAspect="1" noChangeArrowheads="1"/>
          </p:cNvSpPr>
          <p:nvPr>
            <p:ph type="sldImg"/>
          </p:nvPr>
        </p:nvSpPr>
        <p:spPr>
          <a:solidFill>
            <a:srgbClr val="FFFFFF"/>
          </a:solidFill>
          <a:ln/>
        </p:spPr>
      </p:sp>
      <p:sp>
        <p:nvSpPr>
          <p:cNvPr id="706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989F4-9B35-1F47-858F-74096087EFE8}" type="slidenum">
              <a:rPr lang="en-US" sz="1200">
                <a:solidFill>
                  <a:srgbClr val="000000"/>
                </a:solidFill>
                <a:cs typeface="Times New Roman" charset="0"/>
              </a:rPr>
              <a:pPr eaLnBrk="1" hangingPunct="1"/>
              <a:t>305</a:t>
            </a:fld>
            <a:endParaRPr lang="en-US" sz="1200">
              <a:solidFill>
                <a:srgbClr val="000000"/>
              </a:solidFill>
              <a:cs typeface="Times New Roman" charset="0"/>
            </a:endParaRPr>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0C1174-66EB-2C40-9B8D-8DB0F0B74C5F}" type="slidenum">
              <a:rPr lang="en-US" sz="1200">
                <a:solidFill>
                  <a:srgbClr val="000000"/>
                </a:solidFill>
                <a:cs typeface="Times New Roman" charset="0"/>
              </a:rPr>
              <a:pPr eaLnBrk="1" hangingPunct="1"/>
              <a:t>306</a:t>
            </a:fld>
            <a:endParaRPr lang="en-US" sz="1200">
              <a:solidFill>
                <a:srgbClr val="000000"/>
              </a:solidFill>
              <a:cs typeface="Times New Roman" charset="0"/>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642884-374F-D345-AAB6-1AD3DA057ECB}" type="slidenum">
              <a:rPr lang="en-US" sz="1200">
                <a:solidFill>
                  <a:srgbClr val="000000"/>
                </a:solidFill>
                <a:cs typeface="Times New Roman" charset="0"/>
              </a:rPr>
              <a:pPr eaLnBrk="1" hangingPunct="1"/>
              <a:t>307</a:t>
            </a:fld>
            <a:endParaRPr lang="en-US" sz="1200">
              <a:solidFill>
                <a:srgbClr val="000000"/>
              </a:solidFill>
              <a:cs typeface="Times New Roman" charset="0"/>
            </a:endParaRPr>
          </a:p>
        </p:txBody>
      </p:sp>
      <p:sp>
        <p:nvSpPr>
          <p:cNvPr id="712706" name="Rectangle 2"/>
          <p:cNvSpPr>
            <a:spLocks noGrp="1" noRot="1" noChangeAspect="1" noChangeArrowheads="1"/>
          </p:cNvSpPr>
          <p:nvPr>
            <p:ph type="sldImg"/>
          </p:nvPr>
        </p:nvSpPr>
        <p:spPr>
          <a:solidFill>
            <a:srgbClr val="FFFFFF"/>
          </a:solidFill>
          <a:ln/>
        </p:spPr>
      </p:sp>
      <p:sp>
        <p:nvSpPr>
          <p:cNvPr id="712707" name="Rectangle 3"/>
          <p:cNvSpPr>
            <a:spLocks noGrp="1" noChangeArrowheads="1"/>
          </p:cNvSpPr>
          <p:nvPr>
            <p:ph type="body" idx="1"/>
          </p:nvPr>
        </p:nvSpPr>
        <p:spPr>
          <a:solidFill>
            <a:srgbClr val="FFFFFF"/>
          </a:solidFill>
          <a:ln>
            <a:solidFill>
              <a:srgbClr val="000000"/>
            </a:solidFill>
          </a:ln>
        </p:spPr>
        <p:txBody>
          <a:bodyPr/>
          <a:lstStyle/>
          <a:p>
            <a:pPr marL="228600" indent="-228600">
              <a:buFontTx/>
              <a:buAutoNum type="alphaUcPeriod"/>
            </a:pPr>
            <a:r>
              <a:rPr lang="en-US" dirty="0">
                <a:latin typeface="Times New Roman" charset="0"/>
                <a:cs typeface="Times New Roman" charset="0"/>
              </a:rPr>
              <a:t>ENCOURAGES: Basically, it means that one result of the pastor-teacher</a:t>
            </a:r>
            <a:r>
              <a:rPr lang="uk-UA" altLang="ja-JP" dirty="0">
                <a:latin typeface="Arial" charset="0"/>
                <a:cs typeface="Times New Roman" charset="0"/>
              </a:rPr>
              <a:t>'</a:t>
            </a:r>
            <a:r>
              <a:rPr lang="en-US" dirty="0">
                <a:latin typeface="Times New Roman" charset="0"/>
                <a:cs typeface="Times New Roman" charset="0"/>
              </a:rPr>
              <a:t>s equipping is that the people will be encouraged as they do the work of ministry.</a:t>
            </a:r>
          </a:p>
          <a:p>
            <a:pPr marL="228600" indent="-228600">
              <a:buFontTx/>
              <a:buAutoNum type="alphaUcPeriod"/>
            </a:pPr>
            <a:endParaRPr lang="en-US" dirty="0">
              <a:latin typeface="Times New Roman" charset="0"/>
              <a:cs typeface="Times New Roman" charset="0"/>
            </a:endParaRPr>
          </a:p>
          <a:p>
            <a:pPr marL="228600" indent="-228600"/>
            <a:r>
              <a:rPr lang="en-US" dirty="0">
                <a:latin typeface="Times New Roman" charset="0"/>
                <a:cs typeface="Times New Roman" charset="0"/>
              </a:rPr>
              <a:t>B. Equipping </a:t>
            </a:r>
            <a:r>
              <a:rPr lang="en-US" u="sng" dirty="0">
                <a:latin typeface="Times New Roman" charset="0"/>
                <a:cs typeface="Times New Roman" charset="0"/>
              </a:rPr>
              <a:t>unites</a:t>
            </a:r>
            <a:r>
              <a:rPr lang="en-US" dirty="0">
                <a:latin typeface="Times New Roman" charset="0"/>
                <a:cs typeface="Times New Roman" charset="0"/>
              </a:rPr>
              <a:t> us in the faith (13a).</a:t>
            </a:r>
          </a:p>
          <a:p>
            <a:pPr marL="1143000" lvl="2" indent="-228600">
              <a:spcBef>
                <a:spcPts val="1200"/>
              </a:spcBef>
              <a:spcAft>
                <a:spcPts val="300"/>
              </a:spcAft>
            </a:pPr>
            <a:r>
              <a:rPr lang="en-US" dirty="0">
                <a:latin typeface="Times New Roman" charset="0"/>
                <a:ea typeface="Times New Roman" charset="0"/>
                <a:cs typeface="Times New Roman" charset="0"/>
              </a:rPr>
              <a:t>1. A church that expects its pastor to serve them ends up selfish and divided.</a:t>
            </a:r>
          </a:p>
          <a:p>
            <a:pPr marL="1143000" lvl="2" indent="-228600">
              <a:spcBef>
                <a:spcPts val="1200"/>
              </a:spcBef>
              <a:spcAft>
                <a:spcPts val="300"/>
              </a:spcAft>
            </a:pPr>
            <a:r>
              <a:rPr lang="en-US" dirty="0">
                <a:latin typeface="Times New Roman" charset="0"/>
                <a:ea typeface="Times New Roman" charset="0"/>
                <a:cs typeface="Times New Roman" charset="0"/>
              </a:rPr>
              <a:t>2. When each member feels needed because of his or her ministry contribution, the body unites together in mutual dependency</a:t>
            </a:r>
          </a:p>
          <a:p>
            <a:pPr marL="1143000" lvl="2" indent="-228600">
              <a:spcBef>
                <a:spcPts val="1200"/>
              </a:spcBef>
              <a:spcAft>
                <a:spcPts val="300"/>
              </a:spcAft>
            </a:pPr>
            <a:endParaRPr lang="en-US" dirty="0">
              <a:latin typeface="Times New Roman" charset="0"/>
              <a:ea typeface="Times New Roman" charset="0"/>
              <a:cs typeface="Times New Roman" charset="0"/>
            </a:endParaRPr>
          </a:p>
          <a:p>
            <a:pPr marL="1143000" lvl="2" indent="-228600">
              <a:spcBef>
                <a:spcPts val="1200"/>
              </a:spcBef>
              <a:spcAft>
                <a:spcPts val="300"/>
              </a:spcAft>
            </a:pPr>
            <a:r>
              <a:rPr lang="en-US" dirty="0">
                <a:latin typeface="Times New Roman" charset="0"/>
                <a:ea typeface="Times New Roman" charset="0"/>
                <a:cs typeface="Times New Roman" charset="0"/>
              </a:rPr>
              <a:t>C. Equipping </a:t>
            </a:r>
            <a:r>
              <a:rPr lang="en-US" u="sng" dirty="0">
                <a:latin typeface="Times New Roman" charset="0"/>
                <a:ea typeface="Times New Roman" charset="0"/>
                <a:cs typeface="Times New Roman" charset="0"/>
              </a:rPr>
              <a:t>teaches</a:t>
            </a:r>
            <a:r>
              <a:rPr lang="en-US" dirty="0">
                <a:latin typeface="Times New Roman" charset="0"/>
                <a:ea typeface="Times New Roman" charset="0"/>
                <a:cs typeface="Times New Roman" charset="0"/>
              </a:rPr>
              <a:t> us about Christ (13b).</a:t>
            </a:r>
          </a:p>
          <a:p>
            <a:pPr marL="1143000" lvl="2" indent="-228600">
              <a:spcBef>
                <a:spcPts val="1200"/>
              </a:spcBef>
              <a:spcAft>
                <a:spcPts val="300"/>
              </a:spcAft>
            </a:pPr>
            <a:r>
              <a:rPr lang="en-US" dirty="0">
                <a:latin typeface="Times New Roman" charset="0"/>
                <a:ea typeface="Times New Roman" charset="0"/>
                <a:cs typeface="Times New Roman" charset="0"/>
              </a:rPr>
              <a:t>1. A true knowledge of Christ includes his character</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giving, etc.</a:t>
            </a:r>
          </a:p>
          <a:p>
            <a:pPr marL="1143000" lvl="2" indent="-228600">
              <a:spcBef>
                <a:spcPts val="1200"/>
              </a:spcBef>
              <a:spcAft>
                <a:spcPts val="300"/>
              </a:spcAft>
            </a:pPr>
            <a:r>
              <a:rPr lang="en-US" dirty="0">
                <a:latin typeface="Times New Roman" charset="0"/>
                <a:ea typeface="Times New Roman" charset="0"/>
                <a:cs typeface="Times New Roman" charset="0"/>
              </a:rPr>
              <a:t>2. We ought to be continually growing in understanding the many wonders about Christ</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this comes through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equipping ministry.</a:t>
            </a:r>
          </a:p>
          <a:p>
            <a:pPr marL="685800" lvl="1" indent="-228600">
              <a:spcBef>
                <a:spcPts val="1200"/>
              </a:spcBef>
              <a:spcAft>
                <a:spcPts val="300"/>
              </a:spcAft>
            </a:pPr>
            <a:r>
              <a:rPr lang="en-US" dirty="0">
                <a:latin typeface="Times New Roman" charset="0"/>
                <a:ea typeface="Times New Roman" charset="0"/>
                <a:cs typeface="Times New Roman" charset="0"/>
              </a:rPr>
              <a:t>D. Equipping </a:t>
            </a:r>
            <a:r>
              <a:rPr lang="en-US" u="sng" dirty="0">
                <a:latin typeface="Times New Roman" charset="0"/>
                <a:ea typeface="Times New Roman" charset="0"/>
                <a:cs typeface="Times New Roman" charset="0"/>
              </a:rPr>
              <a:t>matures</a:t>
            </a:r>
            <a:r>
              <a:rPr lang="en-US" dirty="0">
                <a:latin typeface="Times New Roman" charset="0"/>
                <a:ea typeface="Times New Roman" charset="0"/>
                <a:cs typeface="Times New Roman" charset="0"/>
              </a:rPr>
              <a:t> us to be like Christ (13c).</a:t>
            </a:r>
          </a:p>
          <a:p>
            <a:pPr marL="228600" indent="-228600"/>
            <a:r>
              <a:rPr lang="en-US" dirty="0">
                <a:latin typeface="Times New Roman" charset="0"/>
                <a:cs typeface="Times New Roman" charset="0"/>
              </a:rPr>
              <a:t>[The goal of this equipping is Christ-likeness.]</a:t>
            </a:r>
          </a:p>
          <a:p>
            <a:pPr marL="1143000" lvl="2" indent="-228600">
              <a:spcBef>
                <a:spcPts val="1200"/>
              </a:spcBef>
              <a:spcAft>
                <a:spcPts val="300"/>
              </a:spcAft>
            </a:pPr>
            <a:r>
              <a:rPr lang="en-US" dirty="0">
                <a:latin typeface="Times New Roman" charset="0"/>
                <a:ea typeface="Times New Roman" charset="0"/>
                <a:cs typeface="Times New Roman" charset="0"/>
              </a:rPr>
              <a:t>1. God desires the body to become as mature and perfect as Christ Himself.</a:t>
            </a:r>
          </a:p>
          <a:p>
            <a:pPr marL="1143000" lvl="2" indent="-228600">
              <a:spcBef>
                <a:spcPts val="1200"/>
              </a:spcBef>
              <a:spcAft>
                <a:spcPts val="300"/>
              </a:spcAft>
            </a:pPr>
            <a:r>
              <a:rPr lang="en-US" dirty="0">
                <a:latin typeface="Times New Roman" charset="0"/>
                <a:ea typeface="Times New Roman" charset="0"/>
                <a:cs typeface="Times New Roman" charset="0"/>
              </a:rPr>
              <a:t>2. Maturity cannot happen when believers push their entire ministry onto the pastor</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s shoulders</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the </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fullness of Christ</a:t>
            </a:r>
            <a:r>
              <a:rPr lang="ru-RU" altLang="ja-JP" dirty="0">
                <a:latin typeface="Arial" charset="0"/>
                <a:ea typeface="Times New Roman" charset="0"/>
                <a:cs typeface="Times New Roman" charset="0"/>
              </a:rPr>
              <a:t>"</a:t>
            </a:r>
            <a:r>
              <a:rPr lang="en-US" altLang="ja-JP" dirty="0">
                <a:latin typeface="Times New Roman" charset="0"/>
                <a:ea typeface="Times New Roman" charset="0"/>
                <a:cs typeface="Times New Roman" charset="0"/>
              </a:rPr>
              <a:t> comes only through the hard knocks of ministry.</a:t>
            </a:r>
          </a:p>
          <a:p>
            <a:pPr marL="228600" indent="-228600"/>
            <a:endParaRPr lang="en-US" dirty="0">
              <a:latin typeface="Times New Roman" charset="0"/>
              <a:cs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087D837-4CE1-994B-82D4-61EDC1975B6A}" type="slidenum">
              <a:rPr lang="en-US" sz="1200">
                <a:solidFill>
                  <a:srgbClr val="000000"/>
                </a:solidFill>
                <a:cs typeface="Times New Roman" charset="0"/>
              </a:rPr>
              <a:pPr eaLnBrk="1" hangingPunct="1"/>
              <a:t>308</a:t>
            </a:fld>
            <a:endParaRPr lang="en-US" sz="1200">
              <a:solidFill>
                <a:srgbClr val="000000"/>
              </a:solidFill>
              <a:cs typeface="Times New Roman" charset="0"/>
            </a:endParaRPr>
          </a:p>
        </p:txBody>
      </p:sp>
      <p:sp>
        <p:nvSpPr>
          <p:cNvPr id="714754" name="Rectangle 2"/>
          <p:cNvSpPr>
            <a:spLocks noGrp="1" noRot="1" noChangeAspect="1" noChangeArrowheads="1"/>
          </p:cNvSpPr>
          <p:nvPr>
            <p:ph type="sldImg"/>
          </p:nvPr>
        </p:nvSpPr>
        <p:spPr>
          <a:solidFill>
            <a:srgbClr val="FFFFFF"/>
          </a:solidFill>
          <a:ln/>
        </p:spPr>
      </p:sp>
      <p:sp>
        <p:nvSpPr>
          <p:cNvPr id="714755" name="Rectangle 3"/>
          <p:cNvSpPr>
            <a:spLocks noGrp="1" noChangeArrowheads="1"/>
          </p:cNvSpPr>
          <p:nvPr>
            <p:ph type="body" idx="1"/>
          </p:nvPr>
        </p:nvSpPr>
        <p:spPr>
          <a:solidFill>
            <a:srgbClr val="FFFFFF"/>
          </a:solidFill>
          <a:ln>
            <a:solidFill>
              <a:srgbClr val="000000"/>
            </a:solidFill>
          </a:ln>
        </p:spPr>
        <p:txBody>
          <a:bodyPr/>
          <a:lstStyle/>
          <a:p>
            <a:pPr lvl="4" algn="just">
              <a:spcBef>
                <a:spcPts val="1200"/>
              </a:spcBef>
              <a:spcAft>
                <a:spcPts val="300"/>
              </a:spcAft>
            </a:pPr>
            <a:r>
              <a:rPr lang="en-US" dirty="0">
                <a:latin typeface="Times New Roman" charset="0"/>
                <a:ea typeface="Times New Roman" charset="0"/>
                <a:cs typeface="Times New Roman" charset="0"/>
              </a:rPr>
              <a:t>(1)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because you see this church as a finished product!</a:t>
            </a:r>
          </a:p>
          <a:p>
            <a:pPr lvl="4" algn="just">
              <a:spcBef>
                <a:spcPts val="1200"/>
              </a:spcBef>
              <a:spcAft>
                <a:spcPts val="300"/>
              </a:spcAft>
            </a:pPr>
            <a:r>
              <a:rPr lang="en-US" dirty="0">
                <a:latin typeface="Times New Roman" charset="0"/>
                <a:ea typeface="Times New Roman" charset="0"/>
                <a:cs typeface="Times New Roman" charset="0"/>
              </a:rPr>
              <a:t>(2) You </a:t>
            </a:r>
            <a:r>
              <a:rPr lang="en-US" dirty="0" err="1">
                <a:latin typeface="Times New Roman" charset="0"/>
                <a:ea typeface="Times New Roman" charset="0"/>
                <a:cs typeface="Times New Roman" charset="0"/>
              </a:rPr>
              <a:t>didn</a:t>
            </a:r>
            <a:r>
              <a:rPr lang="uk-UA" altLang="ja-JP" dirty="0">
                <a:latin typeface="Arial" charset="0"/>
                <a:ea typeface="Times New Roman" charset="0"/>
                <a:cs typeface="Times New Roman" charset="0"/>
              </a:rPr>
              <a:t>'</a:t>
            </a:r>
            <a:r>
              <a:rPr lang="en-US" dirty="0">
                <a:latin typeface="Times New Roman" charset="0"/>
                <a:ea typeface="Times New Roman" charset="0"/>
                <a:cs typeface="Times New Roman" charset="0"/>
              </a:rPr>
              <a:t>t come due to us offering the variety of programs of a large church.</a:t>
            </a:r>
          </a:p>
          <a:p>
            <a:pPr lvl="4" algn="just">
              <a:spcBef>
                <a:spcPts val="1200"/>
              </a:spcBef>
              <a:spcAft>
                <a:spcPts val="300"/>
              </a:spcAft>
            </a:pPr>
            <a:r>
              <a:rPr lang="en-US" dirty="0">
                <a:latin typeface="Times New Roman" charset="0"/>
                <a:ea typeface="Times New Roman" charset="0"/>
                <a:cs typeface="Times New Roman" charset="0"/>
              </a:rPr>
              <a:t>(3) Maybe you came because someone twisted your arm!</a:t>
            </a:r>
          </a:p>
          <a:p>
            <a:pPr lvl="4" algn="just">
              <a:spcBef>
                <a:spcPts val="1200"/>
              </a:spcBef>
              <a:spcAft>
                <a:spcPts val="300"/>
              </a:spcAft>
            </a:pPr>
            <a:r>
              <a:rPr lang="en-US" dirty="0">
                <a:latin typeface="Times New Roman" charset="0"/>
                <a:ea typeface="Times New Roman" charset="0"/>
                <a:cs typeface="Times New Roman" charset="0"/>
              </a:rPr>
              <a:t>(4) Each of us actually came due to a perceived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 need to meet with God, a need to connect with people, or another need</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which raises the question</a:t>
            </a:r>
            <a:r>
              <a:rPr lang="en-US" dirty="0">
                <a:latin typeface="Arial" charset="0"/>
                <a:ea typeface="Times New Roman" charset="0"/>
                <a:cs typeface="Times New Roman" charset="0"/>
              </a:rPr>
              <a:t>…</a:t>
            </a:r>
            <a:endParaRPr lang="en-US" dirty="0">
              <a:latin typeface="Times New Roman" charset="0"/>
              <a:ea typeface="Times New Roman" charset="0"/>
              <a:cs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Love is sacrifice, not feeling. The willingness to selflessly commit to God and others stems from humbly realizing all this is about him and not us.</a:t>
            </a:r>
          </a:p>
        </p:txBody>
      </p:sp>
    </p:spTree>
    <p:extLst>
      <p:ext uri="{BB962C8B-B14F-4D97-AF65-F5344CB8AC3E}">
        <p14:creationId xmlns:p14="http://schemas.microsoft.com/office/powerpoint/2010/main" val="82629666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41714-F54B-E842-A8CE-2F0CDF8345A3}" type="slidenum">
              <a:rPr lang="en-US" sz="1200">
                <a:solidFill>
                  <a:srgbClr val="000000"/>
                </a:solidFill>
                <a:cs typeface="Times New Roman" charset="0"/>
              </a:rPr>
              <a:pPr eaLnBrk="1" hangingPunct="1"/>
              <a:t>309</a:t>
            </a:fld>
            <a:endParaRPr lang="en-US" sz="1200">
              <a:solidFill>
                <a:srgbClr val="000000"/>
              </a:solidFill>
              <a:cs typeface="Times New Roman" charset="0"/>
            </a:endParaRPr>
          </a:p>
        </p:txBody>
      </p:sp>
      <p:sp>
        <p:nvSpPr>
          <p:cNvPr id="716802" name="Rectangle 2"/>
          <p:cNvSpPr>
            <a:spLocks noGrp="1" noRot="1" noChangeAspect="1" noChangeArrowheads="1"/>
          </p:cNvSpPr>
          <p:nvPr>
            <p:ph type="sldImg"/>
          </p:nvPr>
        </p:nvSpPr>
        <p:spPr>
          <a:solidFill>
            <a:srgbClr val="FFFFFF"/>
          </a:solidFill>
          <a:ln/>
        </p:spPr>
      </p:sp>
      <p:sp>
        <p:nvSpPr>
          <p:cNvPr id="716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EF0AF9-05AE-5248-B66A-558AA2C7A36A}" type="slidenum">
              <a:rPr lang="en-US" sz="1200">
                <a:solidFill>
                  <a:srgbClr val="000000"/>
                </a:solidFill>
                <a:cs typeface="Times New Roman" charset="0"/>
              </a:rPr>
              <a:pPr eaLnBrk="1" hangingPunct="1"/>
              <a:t>310</a:t>
            </a:fld>
            <a:endParaRPr lang="en-US" sz="1200">
              <a:solidFill>
                <a:srgbClr val="000000"/>
              </a:solidFill>
              <a:cs typeface="Times New Roman" charset="0"/>
            </a:endParaRPr>
          </a:p>
        </p:txBody>
      </p:sp>
      <p:sp>
        <p:nvSpPr>
          <p:cNvPr id="718850" name="Rectangle 2"/>
          <p:cNvSpPr>
            <a:spLocks noGrp="1" noRot="1" noChangeAspect="1" noChangeArrowheads="1"/>
          </p:cNvSpPr>
          <p:nvPr>
            <p:ph type="sldImg"/>
          </p:nvPr>
        </p:nvSpPr>
        <p:spPr>
          <a:solidFill>
            <a:srgbClr val="FFFFFF"/>
          </a:solidFill>
          <a:ln/>
        </p:spPr>
      </p:sp>
      <p:sp>
        <p:nvSpPr>
          <p:cNvPr id="71885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F504EA-2F90-FB46-913D-562222E13C23}" type="slidenum">
              <a:rPr lang="en-US" sz="1200">
                <a:solidFill>
                  <a:srgbClr val="000000"/>
                </a:solidFill>
                <a:cs typeface="Times New Roman" charset="0"/>
              </a:rPr>
              <a:pPr eaLnBrk="1" hangingPunct="1"/>
              <a:t>311</a:t>
            </a:fld>
            <a:endParaRPr lang="en-US" sz="1200">
              <a:solidFill>
                <a:srgbClr val="000000"/>
              </a:solidFill>
              <a:cs typeface="Times New Roman" charset="0"/>
            </a:endParaRPr>
          </a:p>
        </p:txBody>
      </p:sp>
      <p:sp>
        <p:nvSpPr>
          <p:cNvPr id="720898" name="Rectangle 2"/>
          <p:cNvSpPr>
            <a:spLocks noGrp="1" noRot="1" noChangeAspect="1" noChangeArrowheads="1"/>
          </p:cNvSpPr>
          <p:nvPr>
            <p:ph type="sldImg"/>
          </p:nvPr>
        </p:nvSpPr>
        <p:spPr>
          <a:solidFill>
            <a:srgbClr val="FFFFFF"/>
          </a:solidFill>
          <a:ln/>
        </p:spPr>
      </p:sp>
      <p:sp>
        <p:nvSpPr>
          <p:cNvPr id="720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C32E1B9-9833-EE48-AAF7-6D38B27D3CA3}" type="slidenum">
              <a:rPr lang="en-US" sz="1200">
                <a:solidFill>
                  <a:srgbClr val="000000"/>
                </a:solidFill>
                <a:cs typeface="Times New Roman" charset="0"/>
              </a:rPr>
              <a:pPr eaLnBrk="1" hangingPunct="1"/>
              <a:t>312</a:t>
            </a:fld>
            <a:endParaRPr lang="en-US" sz="1200">
              <a:solidFill>
                <a:srgbClr val="000000"/>
              </a:solidFill>
              <a:cs typeface="Times New Roman" charset="0"/>
            </a:endParaRPr>
          </a:p>
        </p:txBody>
      </p:sp>
      <p:sp>
        <p:nvSpPr>
          <p:cNvPr id="722946" name="Rectangle 2"/>
          <p:cNvSpPr>
            <a:spLocks noGrp="1" noRot="1" noChangeAspect="1" noChangeArrowheads="1"/>
          </p:cNvSpPr>
          <p:nvPr>
            <p:ph type="sldImg"/>
          </p:nvPr>
        </p:nvSpPr>
        <p:spPr>
          <a:solidFill>
            <a:srgbClr val="FFFFFF"/>
          </a:solidFill>
          <a:ln/>
        </p:spPr>
      </p:sp>
      <p:sp>
        <p:nvSpPr>
          <p:cNvPr id="7229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1661EC-8795-0849-B62B-448A9DE5CD00}" type="slidenum">
              <a:rPr lang="en-US" sz="1200">
                <a:solidFill>
                  <a:srgbClr val="000000"/>
                </a:solidFill>
                <a:cs typeface="Times New Roman" charset="0"/>
              </a:rPr>
              <a:pPr eaLnBrk="1" hangingPunct="1"/>
              <a:t>313</a:t>
            </a:fld>
            <a:endParaRPr lang="en-US" sz="1200">
              <a:solidFill>
                <a:srgbClr val="000000"/>
              </a:solidFill>
              <a:cs typeface="Times New Roman" charset="0"/>
            </a:endParaRPr>
          </a:p>
        </p:txBody>
      </p:sp>
      <p:sp>
        <p:nvSpPr>
          <p:cNvPr id="724994" name="Rectangle 2"/>
          <p:cNvSpPr>
            <a:spLocks noGrp="1" noRot="1" noChangeAspect="1" noChangeArrowheads="1"/>
          </p:cNvSpPr>
          <p:nvPr>
            <p:ph type="sldImg"/>
          </p:nvPr>
        </p:nvSpPr>
        <p:spPr>
          <a:solidFill>
            <a:srgbClr val="FFFFFF"/>
          </a:solidFill>
          <a:ln/>
        </p:spPr>
      </p:sp>
      <p:sp>
        <p:nvSpPr>
          <p:cNvPr id="724995"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cs typeface="Times New Roman" charset="0"/>
              </a:rPr>
              <a:t>Can tick/check more than one</a:t>
            </a:r>
          </a:p>
          <a:p>
            <a:r>
              <a:rPr lang="en-US" b="1">
                <a:latin typeface="Times New Roman" charset="0"/>
                <a:cs typeface="Times New Roman" charset="0"/>
              </a:rPr>
              <a:t>Pastoral Care</a:t>
            </a:r>
            <a:endParaRPr lang="en-US">
              <a:latin typeface="Times New Roman" charset="0"/>
              <a:cs typeface="Times New Roman"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C3157CA-687B-3D4D-A621-9A5F466B61F2}" type="slidenum">
              <a:rPr lang="en-US" sz="1200">
                <a:solidFill>
                  <a:srgbClr val="000000"/>
                </a:solidFill>
                <a:cs typeface="Times New Roman" charset="0"/>
              </a:rPr>
              <a:pPr eaLnBrk="1" hangingPunct="1"/>
              <a:t>314</a:t>
            </a:fld>
            <a:endParaRPr lang="en-US" sz="1200">
              <a:solidFill>
                <a:srgbClr val="000000"/>
              </a:solidFill>
              <a:cs typeface="Times New Roman" charset="0"/>
            </a:endParaRPr>
          </a:p>
        </p:txBody>
      </p:sp>
      <p:sp>
        <p:nvSpPr>
          <p:cNvPr id="727042" name="Rectangle 2"/>
          <p:cNvSpPr>
            <a:spLocks noGrp="1" noRot="1" noChangeAspect="1" noChangeArrowheads="1"/>
          </p:cNvSpPr>
          <p:nvPr>
            <p:ph type="sldImg"/>
          </p:nvPr>
        </p:nvSpPr>
        <p:spPr>
          <a:solidFill>
            <a:srgbClr val="FFFFFF"/>
          </a:solidFill>
          <a:ln/>
        </p:spPr>
      </p:sp>
      <p:sp>
        <p:nvSpPr>
          <p:cNvPr id="7270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lvl="4">
              <a:spcBef>
                <a:spcPts val="1200"/>
              </a:spcBef>
              <a:spcAft>
                <a:spcPts val="300"/>
              </a:spcAft>
            </a:pPr>
            <a:r>
              <a:rPr lang="en-US" dirty="0">
                <a:latin typeface="Times New Roman" charset="0"/>
                <a:ea typeface="Times New Roman" charset="0"/>
                <a:cs typeface="Times New Roman" charset="0"/>
              </a:rPr>
              <a:t>(1) How can the pastor-teachers better equip you?</a:t>
            </a:r>
          </a:p>
          <a:p>
            <a:pPr lvl="4">
              <a:spcBef>
                <a:spcPts val="1200"/>
              </a:spcBef>
              <a:spcAft>
                <a:spcPts val="300"/>
              </a:spcAft>
            </a:pPr>
            <a:r>
              <a:rPr lang="en-US" dirty="0">
                <a:latin typeface="Times New Roman" charset="0"/>
                <a:ea typeface="Times New Roman" charset="0"/>
                <a:cs typeface="Times New Roman" charset="0"/>
              </a:rPr>
              <a:t>(a) We seek to prioritize our ministry responsibilities around the Word and prayer (Acts 6:1-7).  </a:t>
            </a:r>
          </a:p>
          <a:p>
            <a:pPr lvl="4">
              <a:spcBef>
                <a:spcPts val="1200"/>
              </a:spcBef>
              <a:spcAft>
                <a:spcPts val="300"/>
              </a:spcAft>
            </a:pPr>
            <a:r>
              <a:rPr lang="en-US" dirty="0">
                <a:latin typeface="Times New Roman" charset="0"/>
                <a:ea typeface="Times New Roman" charset="0"/>
                <a:cs typeface="Times New Roman" charset="0"/>
              </a:rPr>
              <a:t>(b) This means that some minor things may have to go undone.</a:t>
            </a:r>
          </a:p>
          <a:p>
            <a:pPr lvl="4">
              <a:spcBef>
                <a:spcPts val="1200"/>
              </a:spcBef>
              <a:spcAft>
                <a:spcPts val="300"/>
              </a:spcAft>
            </a:pPr>
            <a:r>
              <a:rPr lang="en-US" dirty="0">
                <a:latin typeface="Times New Roman" charset="0"/>
                <a:ea typeface="Times New Roman" charset="0"/>
                <a:cs typeface="Times New Roman" charset="0"/>
              </a:rPr>
              <a:t>(c) Who wants equipping in evangelism?  Budmaa can help.</a:t>
            </a:r>
          </a:p>
          <a:p>
            <a:pPr lvl="4">
              <a:spcBef>
                <a:spcPts val="1200"/>
              </a:spcBef>
              <a:spcAft>
                <a:spcPts val="300"/>
              </a:spcAft>
            </a:pPr>
            <a:endParaRPr lang="en-US" dirty="0">
              <a:latin typeface="Times New Roman" charset="0"/>
              <a:ea typeface="Times New Roman" charset="0"/>
              <a:cs typeface="Times New Roman" charset="0"/>
            </a:endParaRPr>
          </a:p>
          <a:p>
            <a:pPr lvl="4">
              <a:spcBef>
                <a:spcPts val="1200"/>
              </a:spcBef>
              <a:spcAft>
                <a:spcPts val="300"/>
              </a:spcAft>
            </a:pPr>
            <a:r>
              <a:rPr lang="en-US" dirty="0">
                <a:latin typeface="Times New Roman" charset="0"/>
                <a:ea typeface="Times New Roman" charset="0"/>
                <a:cs typeface="Times New Roman" charset="0"/>
              </a:rPr>
              <a:t>(2) What role are you being equipped for?</a:t>
            </a:r>
          </a:p>
          <a:p>
            <a:pPr lvl="4">
              <a:spcBef>
                <a:spcPts val="1200"/>
              </a:spcBef>
              <a:spcAft>
                <a:spcPts val="300"/>
              </a:spcAft>
            </a:pPr>
            <a:r>
              <a:rPr lang="en-US" dirty="0">
                <a:latin typeface="Times New Roman" charset="0"/>
                <a:ea typeface="Times New Roman" charset="0"/>
                <a:cs typeface="Times New Roman" charset="0"/>
              </a:rPr>
              <a:t>(a) Let us know your areas of passion</a:t>
            </a:r>
            <a:r>
              <a:rPr lang="en-US" dirty="0">
                <a:latin typeface="Arial" charset="0"/>
                <a:ea typeface="Times New Roman" charset="0"/>
                <a:cs typeface="Times New Roman" charset="0"/>
              </a:rPr>
              <a:t>—</a:t>
            </a:r>
            <a:r>
              <a:rPr lang="en-US" dirty="0">
                <a:latin typeface="Times New Roman" charset="0"/>
                <a:ea typeface="Times New Roman" charset="0"/>
                <a:cs typeface="Times New Roman" charset="0"/>
              </a:rPr>
              <a:t>and we</a:t>
            </a:r>
            <a:r>
              <a:rPr lang="uk-UA" altLang="ja-JP" dirty="0">
                <a:latin typeface="Arial" charset="0"/>
                <a:ea typeface="Times New Roman" charset="0"/>
                <a:cs typeface="Times New Roman" charset="0"/>
              </a:rPr>
              <a:t>'</a:t>
            </a:r>
            <a:r>
              <a:rPr lang="en-US" dirty="0" err="1">
                <a:latin typeface="Times New Roman" charset="0"/>
                <a:ea typeface="Times New Roman" charset="0"/>
                <a:cs typeface="Times New Roman" charset="0"/>
              </a:rPr>
              <a:t>ll</a:t>
            </a:r>
            <a:r>
              <a:rPr lang="en-US" dirty="0">
                <a:latin typeface="Times New Roman" charset="0"/>
                <a:ea typeface="Times New Roman" charset="0"/>
                <a:cs typeface="Times New Roman" charset="0"/>
              </a:rPr>
              <a:t> set you loose!</a:t>
            </a:r>
          </a:p>
          <a:p>
            <a:pPr lvl="4">
              <a:spcBef>
                <a:spcPts val="1200"/>
              </a:spcBef>
              <a:spcAft>
                <a:spcPts val="300"/>
              </a:spcAft>
            </a:pPr>
            <a:r>
              <a:rPr lang="en-US" dirty="0">
                <a:latin typeface="Times New Roman" charset="0"/>
                <a:ea typeface="Times New Roman" charset="0"/>
                <a:cs typeface="Times New Roman" charset="0"/>
              </a:rPr>
              <a:t>(b) Do you know your spiritual gift(s)?</a:t>
            </a:r>
          </a:p>
          <a:p>
            <a:endParaRPr lang="en-US" dirty="0">
              <a:latin typeface="Times New Roman" charset="0"/>
              <a:cs typeface="Times New Roman"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____________</a:t>
            </a:r>
          </a:p>
          <a:p>
            <a:r>
              <a:rPr lang="en-US" dirty="0"/>
              <a:t>NS-10-Ephesians-340</a:t>
            </a:r>
          </a:p>
          <a:p>
            <a:r>
              <a:rPr lang="en-US" dirty="0"/>
              <a:t>NS-20-James1-2—slide 239</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341</a:t>
            </a:fld>
            <a:endParaRPr lang="en-US"/>
          </a:p>
        </p:txBody>
      </p:sp>
    </p:spTree>
    <p:extLst>
      <p:ext uri="{BB962C8B-B14F-4D97-AF65-F5344CB8AC3E}">
        <p14:creationId xmlns:p14="http://schemas.microsoft.com/office/powerpoint/2010/main" val="21067696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352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2619713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71CAB2-C325-C347-A593-A4CEFCA4B4FE}" type="slidenum">
              <a:rPr lang="en-US" sz="1200"/>
              <a:pPr eaLnBrk="1" hangingPunct="1"/>
              <a:t>353</a:t>
            </a:fld>
            <a:endParaRPr lang="en-US" sz="1200"/>
          </a:p>
        </p:txBody>
      </p:sp>
      <p:sp>
        <p:nvSpPr>
          <p:cNvPr id="729090" name="Rectangle 2"/>
          <p:cNvSpPr>
            <a:spLocks noGrp="1" noRot="1" noChangeAspect="1" noChangeArrowheads="1"/>
          </p:cNvSpPr>
          <p:nvPr>
            <p:ph type="sldImg"/>
          </p:nvPr>
        </p:nvSpPr>
        <p:spPr>
          <a:solidFill>
            <a:srgbClr val="FFFFFF"/>
          </a:solidFill>
          <a:ln/>
        </p:spPr>
      </p:sp>
      <p:sp>
        <p:nvSpPr>
          <p:cNvPr id="729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355</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Repeated from slide 14 above:</a:t>
            </a:r>
          </a:p>
          <a:p>
            <a:pPr eaLnBrk="1" hangingPunct="1"/>
            <a:r>
              <a:rPr lang="en-US" dirty="0">
                <a:latin typeface="Arial" charset="0"/>
                <a:cs typeface="ＭＳ Ｐゴシック" charset="0"/>
              </a:rPr>
              <a:t>Believers know that Jesus saves people from any and every ethnic group (see Rev 5:9; 7:9), but too often treat others as if they are in a different spiritual family. The major ethnic problem in the early church was the division between Jews and Gentiles, but the same idea shows up in societies today: Chinese versus Malay (Singapore), blacks versus whites (USA), Arabs versus Israelis (Jordan), Hutus versus Tutsis (Rwanda), etc.</a:t>
            </a:r>
          </a:p>
        </p:txBody>
      </p:sp>
    </p:spTree>
    <p:extLst>
      <p:ext uri="{BB962C8B-B14F-4D97-AF65-F5344CB8AC3E}">
        <p14:creationId xmlns:p14="http://schemas.microsoft.com/office/powerpoint/2010/main" val="2043248679"/>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68CB4-952A-694E-AB73-BC0543BC902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i="0" dirty="0">
              <a:latin typeface="Arial" panose="020B0604020202020204" pitchFamily="34" charset="0"/>
              <a:cs typeface="Arial" panose="020B0604020202020204" pitchFamily="34" charset="0"/>
            </a:endParaRPr>
          </a:p>
          <a:p>
            <a:pPr eaLnBrk="1" hangingPunct="1"/>
            <a:r>
              <a:rPr lang="en-US" sz="1200" b="1" i="0" dirty="0">
                <a:solidFill>
                  <a:srgbClr val="000000"/>
                </a:solidFill>
                <a:latin typeface="Arial" panose="020B0604020202020204" pitchFamily="34" charset="0"/>
                <a:ea typeface="宋体" charset="0"/>
                <a:cs typeface="Arial" panose="020B0604020202020204" pitchFamily="34" charset="0"/>
              </a:rPr>
              <a:t>Does sin affect the Spirit's </a:t>
            </a:r>
            <a:r>
              <a:rPr lang="en-US" sz="1200" b="1" i="0" dirty="0">
                <a:solidFill>
                  <a:srgbClr val="0000FF"/>
                </a:solidFill>
                <a:latin typeface="Arial" panose="020B0604020202020204" pitchFamily="34" charset="0"/>
                <a:ea typeface="宋体" charset="0"/>
                <a:cs typeface="Arial" panose="020B0604020202020204" pitchFamily="34" charset="0"/>
              </a:rPr>
              <a:t>ministry to</a:t>
            </a:r>
            <a:r>
              <a:rPr lang="en-US" sz="1200" b="1" i="0" dirty="0">
                <a:solidFill>
                  <a:srgbClr val="000000"/>
                </a:solidFill>
                <a:latin typeface="Arial" panose="020B0604020202020204" pitchFamily="34" charset="0"/>
                <a:ea typeface="宋体" charset="0"/>
                <a:cs typeface="Arial" panose="020B0604020202020204" pitchFamily="34" charset="0"/>
              </a:rPr>
              <a:t> the believer but not His </a:t>
            </a:r>
            <a:r>
              <a:rPr lang="en-US" sz="1200" b="1" i="0" dirty="0">
                <a:solidFill>
                  <a:srgbClr val="0000FF"/>
                </a:solidFill>
                <a:latin typeface="Arial" panose="020B0604020202020204" pitchFamily="34" charset="0"/>
                <a:ea typeface="宋体" charset="0"/>
                <a:cs typeface="Arial" panose="020B0604020202020204" pitchFamily="34" charset="0"/>
              </a:rPr>
              <a:t>presence within</a:t>
            </a:r>
            <a:r>
              <a:rPr lang="en-US" sz="1200" b="1" i="0" dirty="0">
                <a:solidFill>
                  <a:srgbClr val="000000"/>
                </a:solidFill>
                <a:latin typeface="Arial" panose="020B0604020202020204" pitchFamily="34" charset="0"/>
                <a:ea typeface="宋体" charset="0"/>
                <a:cs typeface="Arial" panose="020B0604020202020204" pitchFamily="34" charset="0"/>
              </a:rPr>
              <a:t> the believer?</a:t>
            </a:r>
            <a:r>
              <a:rPr lang="en-US" sz="1200" i="0" dirty="0">
                <a:solidFill>
                  <a:srgbClr val="000000"/>
                </a:solidFill>
                <a:latin typeface="Arial" panose="020B0604020202020204" pitchFamily="34" charset="0"/>
                <a:ea typeface="宋体" charset="0"/>
                <a:cs typeface="Arial" panose="020B0604020202020204" pitchFamily="34" charset="0"/>
              </a:rPr>
              <a:t> </a:t>
            </a:r>
            <a:endParaRPr lang="en-US" i="0" dirty="0">
              <a:latin typeface="Arial" panose="020B0604020202020204" pitchFamily="34" charset="0"/>
              <a:cs typeface="Arial" panose="020B0604020202020204"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C8D601-7C1C-E746-8306-02FBB503D39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377</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DBC50B-B693-9147-8CD8-6B19F7100C10}"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378</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CFA6C0-3400-7243-BFD0-D51D1C0BD55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379</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AED60C7-E1F3-024D-BA46-FD62B743FAC1}"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384</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22604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13E2BA-DAB8-7241-9587-EEB32FB8A1C7}" type="slidenum">
              <a:rPr lang="en-GB" sz="1200">
                <a:solidFill>
                  <a:srgbClr val="000000"/>
                </a:solidFill>
              </a:rPr>
              <a:pPr eaLnBrk="1" hangingPunct="1"/>
              <a:t>21</a:t>
            </a:fld>
            <a:endParaRPr lang="en-GB" sz="1200">
              <a:solidFill>
                <a:srgbClr val="000000"/>
              </a:solidFill>
            </a:endParaRPr>
          </a:p>
        </p:txBody>
      </p:sp>
      <p:sp>
        <p:nvSpPr>
          <p:cNvPr id="459778" name="Rectangle 2"/>
          <p:cNvSpPr>
            <a:spLocks noGrp="1" noRot="1" noChangeAspect="1" noChangeArrowheads="1"/>
          </p:cNvSpPr>
          <p:nvPr>
            <p:ph type="sldImg"/>
          </p:nvPr>
        </p:nvSpPr>
        <p:spPr>
          <a:solidFill>
            <a:srgbClr val="FFFFFF"/>
          </a:solidFill>
          <a:ln/>
        </p:spPr>
      </p:sp>
      <p:sp>
        <p:nvSpPr>
          <p:cNvPr id="45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385</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0FD005-CDB0-AB49-84B8-15CD970E79BA}" type="slidenum">
              <a:rPr lang="en-US" sz="1200"/>
              <a:pPr eaLnBrk="1" hangingPunct="1"/>
              <a:t>386</a:t>
            </a:fld>
            <a:endParaRPr lang="en-US" sz="1200"/>
          </a:p>
        </p:txBody>
      </p:sp>
      <p:sp>
        <p:nvSpPr>
          <p:cNvPr id="748546" name="Rectangle 2"/>
          <p:cNvSpPr>
            <a:spLocks noGrp="1" noRot="1" noChangeAspect="1" noChangeArrowheads="1"/>
          </p:cNvSpPr>
          <p:nvPr>
            <p:ph type="sldImg"/>
          </p:nvPr>
        </p:nvSpPr>
        <p:spPr>
          <a:solidFill>
            <a:srgbClr val="FFFFFF"/>
          </a:solidFill>
          <a:ln/>
        </p:spPr>
      </p:sp>
      <p:sp>
        <p:nvSpPr>
          <p:cNvPr id="748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a:t>
            </a:r>
            <a:r>
              <a:rPr lang="en-US"/>
              <a:t>For many </a:t>
            </a:r>
            <a:r>
              <a:rPr lang="en-US" dirty="0"/>
              <a:t>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24530091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B802CDC-CD8C-6044-9722-9CD4E5D02788}" type="slidenum">
              <a:rPr lang="en-GB" sz="1200">
                <a:solidFill>
                  <a:srgbClr val="000000"/>
                </a:solidFill>
              </a:rPr>
              <a:pPr eaLnBrk="1" hangingPunct="1"/>
              <a:t>23</a:t>
            </a:fld>
            <a:endParaRPr lang="en-GB" sz="1200">
              <a:solidFill>
                <a:srgbClr val="000000"/>
              </a:solidFill>
            </a:endParaRPr>
          </a:p>
        </p:txBody>
      </p:sp>
      <p:sp>
        <p:nvSpPr>
          <p:cNvPr id="461826" name="Rectangle 2"/>
          <p:cNvSpPr>
            <a:spLocks noGrp="1" noRot="1" noChangeAspect="1" noChangeArrowheads="1"/>
          </p:cNvSpPr>
          <p:nvPr>
            <p:ph type="sldImg"/>
          </p:nvPr>
        </p:nvSpPr>
        <p:spPr>
          <a:solidFill>
            <a:srgbClr val="FFFFFF"/>
          </a:solidFill>
          <a:ln/>
        </p:spPr>
      </p:sp>
      <p:sp>
        <p:nvSpPr>
          <p:cNvPr id="46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429</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431</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92687293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extLst>
      <p:ext uri="{BB962C8B-B14F-4D97-AF65-F5344CB8AC3E}">
        <p14:creationId xmlns:p14="http://schemas.microsoft.com/office/powerpoint/2010/main" val="734900287"/>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extLst>
      <p:ext uri="{BB962C8B-B14F-4D97-AF65-F5344CB8AC3E}">
        <p14:creationId xmlns:p14="http://schemas.microsoft.com/office/powerpoint/2010/main" val="284693327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551E4-A36B-6D4B-A667-D3BE4289855F}" type="slidenum">
              <a:rPr lang="en-GB" sz="1200">
                <a:solidFill>
                  <a:srgbClr val="000000"/>
                </a:solidFill>
              </a:rPr>
              <a:pPr eaLnBrk="1" hangingPunct="1"/>
              <a:t>24</a:t>
            </a:fld>
            <a:endParaRPr lang="en-GB" sz="1200">
              <a:solidFill>
                <a:srgbClr val="000000"/>
              </a:solidFill>
            </a:endParaRPr>
          </a:p>
        </p:txBody>
      </p:sp>
      <p:sp>
        <p:nvSpPr>
          <p:cNvPr id="463874" name="Rectangle 2"/>
          <p:cNvSpPr>
            <a:spLocks noGrp="1" noRot="1" noChangeAspect="1" noChangeArrowheads="1"/>
          </p:cNvSpPr>
          <p:nvPr>
            <p:ph type="sldImg"/>
          </p:nvPr>
        </p:nvSpPr>
        <p:spPr>
          <a:solidFill>
            <a:srgbClr val="FFFFFF"/>
          </a:solidFill>
          <a:ln/>
        </p:spPr>
      </p:sp>
      <p:sp>
        <p:nvSpPr>
          <p:cNvPr id="46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B1CB205E-5727-B460-3A7A-D31EFF071FD1}"/>
            </a:ext>
          </a:extLst>
        </p:cNvPr>
        <p:cNvGrpSpPr/>
        <p:nvPr/>
      </p:nvGrpSpPr>
      <p:grpSpPr>
        <a:xfrm>
          <a:off x="0" y="0"/>
          <a:ext cx="0" cy="0"/>
          <a:chOff x="0" y="0"/>
          <a:chExt cx="0" cy="0"/>
        </a:xfrm>
      </p:grpSpPr>
      <p:sp>
        <p:nvSpPr>
          <p:cNvPr id="29697" name="Text Box 1">
            <a:extLst>
              <a:ext uri="{FF2B5EF4-FFF2-40B4-BE49-F238E27FC236}">
                <a16:creationId xmlns:a16="http://schemas.microsoft.com/office/drawing/2014/main" id="{C9A9A740-9424-7D37-3F56-3DFD14E3083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a:extLst>
              <a:ext uri="{FF2B5EF4-FFF2-40B4-BE49-F238E27FC236}">
                <a16:creationId xmlns:a16="http://schemas.microsoft.com/office/drawing/2014/main" id="{D812F970-FDFD-A954-1658-F48988DF4B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None/>
            </a:pPr>
            <a:r>
              <a:rPr lang="en-US" b="1">
                <a:hlinkClick r:id="rId3"/>
              </a:rPr>
              <a:t>Nami Yudia</a:t>
            </a:r>
            <a:endParaRPr lang="en-US" b="1"/>
          </a:p>
          <a:p>
            <a:pPr>
              <a:buNone/>
            </a:pPr>
            <a:r>
              <a:rPr lang="en-US">
                <a:effectLst/>
                <a:hlinkClick r:id="rId4"/>
              </a:rPr>
              <a:t>rpdonsteoS4:g u847ahuMaP5Mimufcg5m l56yt h984f0 g122mh7t7264</a:t>
            </a:r>
            <a:r>
              <a:rPr lang="en-US"/>
              <a:t>  · </a:t>
            </a:r>
          </a:p>
          <a:p>
            <a:pPr>
              <a:buNone/>
            </a:pPr>
            <a:r>
              <a:rPr lang="en-US"/>
              <a:t>The world's only intact Roman legionary shield was discovered in 2009 at the site of the ancient Roman city of Dura-Europos in modern-day Syria.</a:t>
            </a:r>
            <a:br>
              <a:rPr lang="en-US"/>
            </a:br>
            <a:br>
              <a:rPr lang="en-US"/>
            </a:br>
            <a:r>
              <a:rPr lang="en-US"/>
              <a:t>This extraordinary artifact, dating from the early 3rd century CE, provides invaluable insight into the daily life and military equipment of Roman soldiers.</a:t>
            </a:r>
            <a:br>
              <a:rPr lang="en-US"/>
            </a:br>
            <a:br>
              <a:rPr lang="en-US"/>
            </a:br>
            <a:r>
              <a:rPr lang="en-US"/>
              <a:t>The shield, made of wood and iron with a detailed boss and bronze fittings, was remarkably preserved in the anaerobic conditions of the city's soil. Its survival offers a unique glimpse into Roman military history and craftsmanship...</a:t>
            </a:r>
          </a:p>
        </p:txBody>
      </p:sp>
    </p:spTree>
    <p:extLst>
      <p:ext uri="{BB962C8B-B14F-4D97-AF65-F5344CB8AC3E}">
        <p14:creationId xmlns:p14="http://schemas.microsoft.com/office/powerpoint/2010/main" val="205005112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extLst>
      <p:ext uri="{BB962C8B-B14F-4D97-AF65-F5344CB8AC3E}">
        <p14:creationId xmlns:p14="http://schemas.microsoft.com/office/powerpoint/2010/main" val="1052369556"/>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extLst>
      <p:ext uri="{BB962C8B-B14F-4D97-AF65-F5344CB8AC3E}">
        <p14:creationId xmlns:p14="http://schemas.microsoft.com/office/powerpoint/2010/main" val="101272334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extLst>
      <p:ext uri="{BB962C8B-B14F-4D97-AF65-F5344CB8AC3E}">
        <p14:creationId xmlns:p14="http://schemas.microsoft.com/office/powerpoint/2010/main" val="39980060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698CE2-7377-004B-83FC-D99E39684D54}" type="slidenum">
              <a:rPr lang="en-US" sz="1200"/>
              <a:pPr eaLnBrk="1" hangingPunct="1"/>
              <a:t>28</a:t>
            </a:fld>
            <a:endParaRPr lang="en-US" sz="1200"/>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Unlikely there were bars</a:t>
            </a:r>
          </a:p>
          <a:p>
            <a:pPr eaLnBrk="1" hangingPunct="1"/>
            <a:r>
              <a:rPr lang="en-US" dirty="0">
                <a:latin typeface="Times New Roman" charset="0"/>
                <a:cs typeface="Times New Roman" charset="0"/>
              </a:rPr>
              <a:t>Too nice wood?</a:t>
            </a:r>
          </a:p>
          <a:p>
            <a:pPr eaLnBrk="1" hangingPunct="1"/>
            <a:r>
              <a:rPr lang="en-US" dirty="0">
                <a:latin typeface="Times New Roman" charset="0"/>
                <a:cs typeface="Times New Roman" charset="0"/>
              </a:rPr>
              <a:t>Pen</a:t>
            </a:r>
            <a:r>
              <a:rPr lang="en-US" baseline="0" dirty="0">
                <a:latin typeface="Times New Roman" charset="0"/>
                <a:cs typeface="Times New Roman" charset="0"/>
              </a:rPr>
              <a:t> instead of a stylus?</a:t>
            </a:r>
          </a:p>
          <a:p>
            <a:pPr eaLnBrk="1" hangingPunct="1"/>
            <a:r>
              <a:rPr lang="en-US" baseline="0" dirty="0">
                <a:latin typeface="Times New Roman" charset="0"/>
                <a:cs typeface="Times New Roman" charset="0"/>
              </a:rPr>
              <a:t>Dressed too nice?</a:t>
            </a:r>
          </a:p>
          <a:p>
            <a:pPr eaLnBrk="1" hangingPunct="1"/>
            <a:r>
              <a:rPr lang="en-US" baseline="0" dirty="0">
                <a:latin typeface="Times New Roman" charset="0"/>
                <a:cs typeface="Times New Roman" charset="0"/>
              </a:rPr>
              <a:t>Beard </a:t>
            </a:r>
            <a:r>
              <a:rPr lang="en-US" baseline="0">
                <a:latin typeface="Times New Roman" charset="0"/>
                <a:cs typeface="Times New Roman" charset="0"/>
              </a:rPr>
              <a:t>too long?</a:t>
            </a: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97174689"/>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451</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53246783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452</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2658975494"/>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C7C46D-5B97-B74B-9C16-AB26D3C30A87}" type="slidenum">
              <a:rPr lang="en-US" sz="1200"/>
              <a:pPr eaLnBrk="1" hangingPunct="1"/>
              <a:t>453</a:t>
            </a:fld>
            <a:endParaRPr lang="en-US" sz="1200"/>
          </a:p>
        </p:txBody>
      </p:sp>
      <p:sp>
        <p:nvSpPr>
          <p:cNvPr id="752642" name="Rectangle 2"/>
          <p:cNvSpPr>
            <a:spLocks noGrp="1" noRot="1" noChangeAspect="1" noChangeArrowheads="1"/>
          </p:cNvSpPr>
          <p:nvPr>
            <p:ph type="sldImg"/>
          </p:nvPr>
        </p:nvSpPr>
        <p:spPr>
          <a:solidFill>
            <a:srgbClr val="FFFFFF"/>
          </a:solidFill>
          <a:ln/>
        </p:spPr>
      </p:sp>
      <p:sp>
        <p:nvSpPr>
          <p:cNvPr id="752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399AE3C-7F57-CA42-98C9-124B40330279}" type="slidenum">
              <a:rPr lang="en-US" sz="1200"/>
              <a:pPr eaLnBrk="1" hangingPunct="1"/>
              <a:t>454</a:t>
            </a:fld>
            <a:endParaRPr lang="en-US" sz="1200"/>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83433F-7B47-0248-9AE0-4E94C6E1D462}" type="slidenum">
              <a:rPr lang="en-US" sz="1200"/>
              <a:pPr eaLnBrk="1" hangingPunct="1"/>
              <a:t>455</a:t>
            </a:fld>
            <a:endParaRPr lang="en-US" sz="1200"/>
          </a:p>
        </p:txBody>
      </p:sp>
      <p:sp>
        <p:nvSpPr>
          <p:cNvPr id="756738" name="Rectangle 2"/>
          <p:cNvSpPr>
            <a:spLocks noGrp="1" noRot="1" noChangeAspect="1" noChangeArrowheads="1"/>
          </p:cNvSpPr>
          <p:nvPr>
            <p:ph type="sldImg"/>
          </p:nvPr>
        </p:nvSpPr>
        <p:spPr>
          <a:solidFill>
            <a:srgbClr val="FFFFFF"/>
          </a:solidFill>
          <a:ln/>
        </p:spPr>
      </p:sp>
      <p:sp>
        <p:nvSpPr>
          <p:cNvPr id="756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cs typeface="Times New Roman" charset="0"/>
              </a:rPr>
              <a:t>TRANSLATORS NOTE: MOVE THE WHITE PANELS TO THE SIDE TO TRANSLATE UNDERNEATH. </a:t>
            </a:r>
            <a:r>
              <a:rPr lang="en-US">
                <a:latin typeface="Times New Roman" charset="0"/>
                <a:cs typeface="Times New Roman" charset="0"/>
              </a:rPr>
              <a:t>THEN REPLACE THEM AND CHECK YOUR WORK IN SLIDE SHOW MODE.</a:t>
            </a:r>
          </a:p>
        </p:txBody>
      </p:sp>
    </p:spTree>
    <p:extLst>
      <p:ext uri="{BB962C8B-B14F-4D97-AF65-F5344CB8AC3E}">
        <p14:creationId xmlns:p14="http://schemas.microsoft.com/office/powerpoint/2010/main" val="3049139222"/>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9BEAB68-E77A-7140-8D0C-F9DEBE5E9AF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extLst>
      <p:ext uri="{BB962C8B-B14F-4D97-AF65-F5344CB8AC3E}">
        <p14:creationId xmlns:p14="http://schemas.microsoft.com/office/powerpoint/2010/main" val="197225643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15135E-E006-EC43-B8F0-B4BBC601A7A7}" type="slidenum">
              <a:rPr lang="en-US" sz="1200"/>
              <a:pPr eaLnBrk="1" hangingPunct="1"/>
              <a:t>457</a:t>
            </a:fld>
            <a:endParaRPr lang="en-US" sz="1200"/>
          </a:p>
        </p:txBody>
      </p:sp>
      <p:sp>
        <p:nvSpPr>
          <p:cNvPr id="760834" name="Rectangle 2"/>
          <p:cNvSpPr>
            <a:spLocks noGrp="1" noRot="1" noChangeAspect="1" noChangeArrowheads="1"/>
          </p:cNvSpPr>
          <p:nvPr>
            <p:ph type="sldImg"/>
          </p:nvPr>
        </p:nvSpPr>
        <p:spPr>
          <a:solidFill>
            <a:srgbClr val="FFFFFF"/>
          </a:solidFill>
          <a:ln/>
        </p:spPr>
      </p:sp>
      <p:sp>
        <p:nvSpPr>
          <p:cNvPr id="7608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D1F141-5BB6-2B48-AE4C-282AC72ADA22}" type="slidenum">
              <a:rPr lang="en-US" sz="1200"/>
              <a:pPr eaLnBrk="1" hangingPunct="1"/>
              <a:t>458</a:t>
            </a:fld>
            <a:endParaRPr lang="en-US" sz="1200"/>
          </a:p>
        </p:txBody>
      </p:sp>
      <p:sp>
        <p:nvSpPr>
          <p:cNvPr id="762882" name="Rectangle 2"/>
          <p:cNvSpPr>
            <a:spLocks noGrp="1" noRot="1" noChangeAspect="1" noChangeArrowheads="1"/>
          </p:cNvSpPr>
          <p:nvPr>
            <p:ph type="sldImg"/>
          </p:nvPr>
        </p:nvSpPr>
        <p:spPr>
          <a:solidFill>
            <a:srgbClr val="FFFFFF"/>
          </a:solidFill>
          <a:ln/>
        </p:spPr>
      </p:sp>
      <p:sp>
        <p:nvSpPr>
          <p:cNvPr id="76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488496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E3294F-0D9C-3044-AAE5-DB91F6F4E0C9}" type="slidenum">
              <a:rPr lang="en-US" sz="1200"/>
              <a:pPr eaLnBrk="1" hangingPunct="1"/>
              <a:t>29</a:t>
            </a:fld>
            <a:endParaRPr lang="en-US" sz="1200"/>
          </a:p>
        </p:txBody>
      </p:sp>
      <p:sp>
        <p:nvSpPr>
          <p:cNvPr id="471042" name="Rectangle 2"/>
          <p:cNvSpPr>
            <a:spLocks noGrp="1" noRot="1" noChangeAspect="1" noChangeArrowheads="1" noTextEdit="1"/>
          </p:cNvSpPr>
          <p:nvPr>
            <p:ph type="sldImg"/>
          </p:nvPr>
        </p:nvSpPr>
        <p:spPr>
          <a:ln/>
        </p:spPr>
      </p:sp>
      <p:sp>
        <p:nvSpPr>
          <p:cNvPr id="471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3476225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7886344"/>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2651636"/>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97439309"/>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65351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Slide Image Placeholder 1"/>
          <p:cNvSpPr>
            <a:spLocks noGrp="1" noRot="1" noChangeAspect="1"/>
          </p:cNvSpPr>
          <p:nvPr>
            <p:ph type="sldImg"/>
          </p:nvPr>
        </p:nvSpPr>
        <p:spPr>
          <a:ln/>
        </p:spPr>
      </p:sp>
      <p:sp>
        <p:nvSpPr>
          <p:cNvPr id="47309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
        <p:nvSpPr>
          <p:cNvPr id="47309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6264F99-DBAC-1A47-8071-0CDC0C89D20D}" type="slidenum">
              <a:rPr lang="en-US" sz="1200">
                <a:solidFill>
                  <a:srgbClr val="000000"/>
                </a:solidFill>
                <a:cs typeface="Times New Roman" charset="0"/>
              </a:rPr>
              <a:pPr eaLnBrk="1" hangingPunct="1"/>
              <a:t>30</a:t>
            </a:fld>
            <a:endParaRPr lang="en-US" sz="1200">
              <a:solidFill>
                <a:srgbClr val="000000"/>
              </a:solidFill>
              <a:cs typeface="Times New Roman"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0138632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572989231"/>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82345644"/>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D4CB66-0A63-9444-9408-4391380B9F8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6758782"/>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477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8465757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75702174"/>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479</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B8E648-96EF-9745-B49A-74BA92003BD6}" type="slidenum">
              <a:rPr lang="en-US" sz="1200"/>
              <a:pPr eaLnBrk="1" hangingPunct="1"/>
              <a:t>481</a:t>
            </a:fld>
            <a:endParaRPr lang="en-US" sz="1200"/>
          </a:p>
        </p:txBody>
      </p:sp>
      <p:sp>
        <p:nvSpPr>
          <p:cNvPr id="766978" name="Rectangle 2"/>
          <p:cNvSpPr>
            <a:spLocks noGrp="1" noRot="1" noChangeAspect="1" noChangeArrowheads="1"/>
          </p:cNvSpPr>
          <p:nvPr>
            <p:ph type="sldImg"/>
          </p:nvPr>
        </p:nvSpPr>
        <p:spPr>
          <a:solidFill>
            <a:srgbClr val="FFFFFF"/>
          </a:solidFill>
          <a:ln/>
        </p:spPr>
      </p:sp>
      <p:sp>
        <p:nvSpPr>
          <p:cNvPr id="766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Slide Image Placeholder 1"/>
          <p:cNvSpPr>
            <a:spLocks noGrp="1" noRot="1" noChangeAspect="1"/>
          </p:cNvSpPr>
          <p:nvPr>
            <p:ph type="sldImg"/>
          </p:nvPr>
        </p:nvSpPr>
        <p:spPr>
          <a:ln/>
        </p:spPr>
      </p:sp>
      <p:sp>
        <p:nvSpPr>
          <p:cNvPr id="47513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513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E7334E-83ED-E34F-8009-1CAD57202CA6}" type="slidenum">
              <a:rPr lang="en-US" sz="1200">
                <a:solidFill>
                  <a:srgbClr val="000000"/>
                </a:solidFill>
                <a:cs typeface="Times New Roman" charset="0"/>
              </a:rPr>
              <a:pPr eaLnBrk="1" hangingPunct="1"/>
              <a:t>31</a:t>
            </a:fld>
            <a:endParaRPr lang="en-US" sz="1200">
              <a:solidFill>
                <a:srgbClr val="000000"/>
              </a:solidFill>
              <a:cs typeface="Times New Roman"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B5BF8C-4A32-F847-8426-5FA38A5DB5A9}" type="slidenum">
              <a:rPr lang="en-US" sz="1200"/>
              <a:pPr eaLnBrk="1" hangingPunct="1"/>
              <a:t>482</a:t>
            </a:fld>
            <a:endParaRPr lang="en-US" sz="1200"/>
          </a:p>
        </p:txBody>
      </p:sp>
      <p:sp>
        <p:nvSpPr>
          <p:cNvPr id="769026" name="Rectangle 2"/>
          <p:cNvSpPr>
            <a:spLocks noGrp="1" noRot="1" noChangeAspect="1" noChangeArrowheads="1"/>
          </p:cNvSpPr>
          <p:nvPr>
            <p:ph type="sldImg"/>
          </p:nvPr>
        </p:nvSpPr>
        <p:spPr>
          <a:solidFill>
            <a:srgbClr val="FFFFFF"/>
          </a:solidFill>
          <a:ln/>
        </p:spPr>
      </p:sp>
      <p:sp>
        <p:nvSpPr>
          <p:cNvPr id="769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483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Slide Image Placeholder 1"/>
          <p:cNvSpPr>
            <a:spLocks noGrp="1" noRot="1" noChangeAspect="1"/>
          </p:cNvSpPr>
          <p:nvPr>
            <p:ph type="sldImg"/>
          </p:nvPr>
        </p:nvSpPr>
        <p:spPr>
          <a:ln/>
        </p:spPr>
      </p:sp>
      <p:sp>
        <p:nvSpPr>
          <p:cNvPr id="47718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Times New Roman" charset="0"/>
              <a:cs typeface="ＭＳ Ｐゴシック" charset="0"/>
            </a:endParaRPr>
          </a:p>
        </p:txBody>
      </p:sp>
      <p:sp>
        <p:nvSpPr>
          <p:cNvPr id="47718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806E268-714B-B647-BC7F-EF247BE8104C}" type="slidenum">
              <a:rPr lang="en-US" sz="1200">
                <a:solidFill>
                  <a:srgbClr val="000000"/>
                </a:solidFill>
                <a:cs typeface="Times New Roman" charset="0"/>
              </a:rPr>
              <a:pPr eaLnBrk="1" hangingPunct="1"/>
              <a:t>32</a:t>
            </a:fld>
            <a:endParaRPr lang="en-US" sz="1200">
              <a:solidFill>
                <a:srgbClr val="000000"/>
              </a:solidFill>
              <a:cs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01A9454-277D-8147-A272-5E62D1879C99}" type="slidenum">
              <a:rPr lang="en-US" sz="1200"/>
              <a:pPr eaLnBrk="1" hangingPunct="1"/>
              <a:t>33</a:t>
            </a:fld>
            <a:endParaRPr lang="en-US" sz="1200"/>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3C0A04-16A1-8747-B00F-C81DD211041C}" type="slidenum">
              <a:rPr lang="en-US" sz="1200">
                <a:solidFill>
                  <a:srgbClr val="000000"/>
                </a:solidFill>
                <a:latin typeface="Arial" charset="0"/>
              </a:rPr>
              <a:pPr eaLnBrk="1" hangingPunct="1"/>
              <a:t>34</a:t>
            </a:fld>
            <a:endParaRPr lang="en-US" sz="1200">
              <a:solidFill>
                <a:srgbClr val="000000"/>
              </a:solidFill>
              <a:latin typeface="Arial" charset="0"/>
            </a:endParaRPr>
          </a:p>
        </p:txBody>
      </p:sp>
      <p:sp>
        <p:nvSpPr>
          <p:cNvPr id="513026" name="Rectangle 2"/>
          <p:cNvSpPr>
            <a:spLocks noGrp="1" noRot="1" noChangeAspect="1" noChangeArrowheads="1" noTextEdit="1"/>
          </p:cNvSpPr>
          <p:nvPr>
            <p:ph type="sldImg"/>
          </p:nvPr>
        </p:nvSpPr>
        <p:spPr>
          <a:ln/>
        </p:spPr>
      </p:sp>
      <p:sp>
        <p:nvSpPr>
          <p:cNvPr id="5130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no greater distance between two groups in the first century than the chasm between Jews and Gentiles. Ephesus had both groups living together before Paul showed up, but the gospel called them both to leave there long-held beliefs to meet Jesus in the middle—the One who brings a sword but also binds long-held wounds.</a:t>
            </a:r>
          </a:p>
          <a:p>
            <a:endParaRPr lang="en-US" dirty="0"/>
          </a:p>
          <a:p>
            <a:r>
              <a:rPr lang="en-US" dirty="0"/>
              <a:t>The Acts 19 riot reveals the hatred of the Ephesian silversmiths who cared only for their money rather than for truth.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a:t>
            </a:fld>
            <a:endParaRPr lang="en-US"/>
          </a:p>
        </p:txBody>
      </p:sp>
    </p:spTree>
    <p:extLst>
      <p:ext uri="{BB962C8B-B14F-4D97-AF65-F5344CB8AC3E}">
        <p14:creationId xmlns:p14="http://schemas.microsoft.com/office/powerpoint/2010/main" val="374819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228E0-F18C-1B4B-8A67-69E56A88FC3A}" type="slidenum">
              <a:rPr lang="en-US" sz="1200"/>
              <a:pPr eaLnBrk="1" hangingPunct="1"/>
              <a:t>35</a:t>
            </a:fld>
            <a:endParaRPr lang="en-US" sz="1200"/>
          </a:p>
        </p:txBody>
      </p:sp>
      <p:sp>
        <p:nvSpPr>
          <p:cNvPr id="515074" name="Rectangle 2"/>
          <p:cNvSpPr>
            <a:spLocks noGrp="1" noRot="1" noChangeAspect="1" noChangeArrowheads="1" noTextEdit="1"/>
          </p:cNvSpPr>
          <p:nvPr>
            <p:ph type="sldImg"/>
          </p:nvPr>
        </p:nvSpPr>
        <p:spPr>
          <a:ln/>
        </p:spPr>
      </p:sp>
      <p:sp>
        <p:nvSpPr>
          <p:cNvPr id="515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79C932-E3E4-264C-ABA0-6CBBC5A9FD1C}" type="slidenum">
              <a:rPr lang="en-US" sz="1200"/>
              <a:pPr eaLnBrk="1" hangingPunct="1"/>
              <a:t>36</a:t>
            </a:fld>
            <a:endParaRPr lang="en-US" sz="1200"/>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CD85-1C3D-984B-BCF0-BD5AEB62BFE0}" type="slidenum">
              <a:rPr lang="en-US" sz="1200"/>
              <a:pPr eaLnBrk="1" hangingPunct="1"/>
              <a:t>37</a:t>
            </a:fld>
            <a:endParaRPr lang="en-US" sz="1200"/>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A99C4EF-9BFE-684D-9ECB-F9342AE6F412}" type="slidenum">
              <a:rPr lang="en-US" sz="1200"/>
              <a:pPr eaLnBrk="1" hangingPunct="1"/>
              <a:t>38</a:t>
            </a:fld>
            <a:endParaRPr lang="en-US" sz="1200"/>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58750D-86E9-F746-81B4-102AFF6AC423}" type="slidenum">
              <a:rPr lang="en-US" sz="1200"/>
              <a:pPr eaLnBrk="1" hangingPunct="1"/>
              <a:t>39</a:t>
            </a:fld>
            <a:endParaRPr lang="en-US" sz="1200"/>
          </a:p>
        </p:txBody>
      </p:sp>
      <p:sp>
        <p:nvSpPr>
          <p:cNvPr id="523266" name="Rectangle 2"/>
          <p:cNvSpPr>
            <a:spLocks noGrp="1" noRot="1" noChangeAspect="1" noChangeArrowheads="1" noTextEdit="1"/>
          </p:cNvSpPr>
          <p:nvPr>
            <p:ph type="sldImg"/>
          </p:nvPr>
        </p:nvSpPr>
        <p:spPr>
          <a:ln/>
        </p:spPr>
      </p:sp>
      <p:sp>
        <p:nvSpPr>
          <p:cNvPr id="5232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33A74-5094-1748-8FA8-D91D62E9F17F}" type="slidenum">
              <a:rPr lang="en-US" sz="1200"/>
              <a:pPr eaLnBrk="1" hangingPunct="1"/>
              <a:t>40</a:t>
            </a:fld>
            <a:endParaRPr lang="en-US" sz="1200"/>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B7184D-15C6-4B42-824B-C4A8B9CFE01C}" type="slidenum">
              <a:rPr lang="en-US" sz="1200"/>
              <a:pPr eaLnBrk="1" hangingPunct="1"/>
              <a:t>41</a:t>
            </a:fld>
            <a:endParaRPr lang="en-US" sz="1200"/>
          </a:p>
        </p:txBody>
      </p:sp>
      <p:sp>
        <p:nvSpPr>
          <p:cNvPr id="562178" name="Rectangle 2"/>
          <p:cNvSpPr>
            <a:spLocks noGrp="1" noRot="1" noChangeAspect="1" noChangeArrowheads="1"/>
          </p:cNvSpPr>
          <p:nvPr>
            <p:ph type="sldImg"/>
          </p:nvPr>
        </p:nvSpPr>
        <p:spPr>
          <a:solidFill>
            <a:srgbClr val="FFFFFF"/>
          </a:solidFill>
          <a:ln/>
        </p:spPr>
      </p:sp>
      <p:sp>
        <p:nvSpPr>
          <p:cNvPr id="5621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CFE4F2-2472-ED4E-9A7A-709CE26D349E}" type="slidenum">
              <a:rPr lang="en-US" sz="1200"/>
              <a:pPr eaLnBrk="1" hangingPunct="1"/>
              <a:t>42</a:t>
            </a:fld>
            <a:endParaRPr lang="en-US" sz="1200"/>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E1E052-85C3-8046-A34B-F0499442A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noTextEdit="1"/>
          </p:cNvSpPr>
          <p:nvPr>
            <p:ph type="sldImg"/>
          </p:nvPr>
        </p:nvSpPr>
        <p:spPr>
          <a:ln/>
        </p:spPr>
      </p:sp>
      <p:sp>
        <p:nvSpPr>
          <p:cNvPr id="3778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F5C88-1A86-5F4E-97A9-BC4A7FBEDA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This verse is the turning point in the book from the theology (Ephesians 1–3) to the outworking of that doctrine (Ephesians 4–6). Note how all these 4:1-2 traits result in unity in love.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9AB149-1459-7A42-9C8A-A98F178049D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5DD925-1B6D-824A-B45C-B51226318EC2}" type="slidenum">
              <a:rPr lang="en-US" sz="1200"/>
              <a:pPr eaLnBrk="1" hangingPunct="1"/>
              <a:t>47</a:t>
            </a:fld>
            <a:endParaRPr lang="en-US" sz="1200"/>
          </a:p>
        </p:txBody>
      </p:sp>
      <p:sp>
        <p:nvSpPr>
          <p:cNvPr id="567298" name="Rectangle 2"/>
          <p:cNvSpPr>
            <a:spLocks noGrp="1" noRot="1" noChangeAspect="1" noChangeArrowheads="1"/>
          </p:cNvSpPr>
          <p:nvPr>
            <p:ph type="sldImg"/>
          </p:nvPr>
        </p:nvSpPr>
        <p:spPr>
          <a:solidFill>
            <a:srgbClr val="FFFFFF"/>
          </a:solidFill>
          <a:ln/>
        </p:spPr>
      </p:sp>
      <p:sp>
        <p:nvSpPr>
          <p:cNvPr id="567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95197F8-97DB-634F-B414-A7AB0C553B88}" type="slidenum">
              <a:rPr lang="en-US" sz="1200"/>
              <a:pPr eaLnBrk="1" hangingPunct="1"/>
              <a:t>48</a:t>
            </a:fld>
            <a:endParaRPr lang="en-US" sz="1200"/>
          </a:p>
        </p:txBody>
      </p:sp>
      <p:sp>
        <p:nvSpPr>
          <p:cNvPr id="569346" name="Rectangle 2"/>
          <p:cNvSpPr>
            <a:spLocks noGrp="1" noRot="1" noChangeAspect="1" noChangeArrowheads="1"/>
          </p:cNvSpPr>
          <p:nvPr>
            <p:ph type="sldImg"/>
          </p:nvPr>
        </p:nvSpPr>
        <p:spPr>
          <a:solidFill>
            <a:srgbClr val="FFFFFF"/>
          </a:solidFill>
          <a:ln/>
        </p:spPr>
      </p:sp>
      <p:sp>
        <p:nvSpPr>
          <p:cNvPr id="569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BF1C42-1497-8543-AE3F-51D59CAFE7CE}" type="slidenum">
              <a:rPr lang="en-US" sz="1200"/>
              <a:pPr eaLnBrk="1" hangingPunct="1"/>
              <a:t>49</a:t>
            </a:fld>
            <a:endParaRPr lang="en-US" sz="1200"/>
          </a:p>
        </p:txBody>
      </p:sp>
      <p:sp>
        <p:nvSpPr>
          <p:cNvPr id="571394" name="Rectangle 2"/>
          <p:cNvSpPr>
            <a:spLocks noGrp="1" noRot="1" noChangeAspect="1" noChangeArrowheads="1"/>
          </p:cNvSpPr>
          <p:nvPr>
            <p:ph type="sldImg"/>
          </p:nvPr>
        </p:nvSpPr>
        <p:spPr>
          <a:solidFill>
            <a:srgbClr val="FFFFFF"/>
          </a:solidFill>
          <a:ln/>
        </p:spPr>
      </p:sp>
      <p:sp>
        <p:nvSpPr>
          <p:cNvPr id="571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113EE9-E5D4-D246-A566-A933EF3FD649}" type="slidenum">
              <a:rPr lang="en-US" sz="1200"/>
              <a:pPr eaLnBrk="1" hangingPunct="1"/>
              <a:t>50</a:t>
            </a:fld>
            <a:endParaRPr lang="en-US" sz="1200"/>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solidFill>
                  <a:prstClr val="black"/>
                </a:solidFill>
              </a:rPr>
              <a:pPr eaLnBrk="1" hangingPunct="1"/>
              <a:t>5</a:t>
            </a:fld>
            <a:endParaRPr lang="en-US" sz="1200">
              <a:solidFill>
                <a:prstClr val="black"/>
              </a:solidFill>
            </a:endParaRPr>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When we think we are better than others, unity never results. Disunity always comes from one person or group thinking inaccurately high of self!</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B27462-4A05-4545-985A-6A8F279CA04A}" type="slidenum">
              <a:rPr lang="en-US" sz="1200"/>
              <a:pPr eaLnBrk="1" hangingPunct="1"/>
              <a:t>58</a:t>
            </a:fld>
            <a:endParaRPr lang="en-US" sz="1200"/>
          </a:p>
        </p:txBody>
      </p:sp>
      <p:sp>
        <p:nvSpPr>
          <p:cNvPr id="480258" name="Rectangle 2"/>
          <p:cNvSpPr>
            <a:spLocks noGrp="1" noRot="1" noChangeAspect="1" noChangeArrowheads="1" noTextEdit="1"/>
          </p:cNvSpPr>
          <p:nvPr>
            <p:ph type="sldImg"/>
          </p:nvPr>
        </p:nvSpPr>
        <p:spPr>
          <a:ln/>
        </p:spPr>
      </p:sp>
      <p:sp>
        <p:nvSpPr>
          <p:cNvPr id="4802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 Meeting Notes (25/2/14 12:48) -----</a:t>
            </a:r>
          </a:p>
          <a:p>
            <a:pPr eaLnBrk="1" hangingPunct="1"/>
            <a:r>
              <a:rPr lang="en-US" dirty="0">
                <a:latin typeface="Times New Roman" charset="0"/>
                <a:cs typeface="Times New Roman" charset="0"/>
              </a:rPr>
              <a:t>Common goal</a:t>
            </a:r>
          </a:p>
          <a:p>
            <a:pPr eaLnBrk="1" hangingPunct="1"/>
            <a:r>
              <a:rPr lang="en-US" dirty="0">
                <a:latin typeface="Times New Roman" charset="0"/>
                <a:cs typeface="Times New Roman" charset="0"/>
              </a:rPr>
              <a:t>Core non-negotiable theology</a:t>
            </a:r>
          </a:p>
          <a:p>
            <a:pPr eaLnBrk="1" hangingPunct="1"/>
            <a:r>
              <a:rPr lang="en-US" dirty="0">
                <a:latin typeface="Times New Roman" charset="0"/>
                <a:cs typeface="Times New Roman" charset="0"/>
              </a:rPr>
              <a:t>Others centered</a:t>
            </a:r>
          </a:p>
          <a:p>
            <a:pPr eaLnBrk="1" hangingPunct="1"/>
            <a:r>
              <a:rPr lang="en-US" dirty="0">
                <a:latin typeface="Times New Roman" charset="0"/>
                <a:cs typeface="Times New Roman" charset="0"/>
              </a:rPr>
              <a:t>Humble</a:t>
            </a:r>
          </a:p>
          <a:p>
            <a:pPr eaLnBrk="1" hangingPunct="1"/>
            <a:r>
              <a:rPr lang="en-US" dirty="0">
                <a:latin typeface="Times New Roman" charset="0"/>
                <a:cs typeface="Times New Roman" charset="0"/>
              </a:rPr>
              <a:t>----- Meeting Notes (8/10/15 21:15) -----</a:t>
            </a:r>
          </a:p>
          <a:p>
            <a:pPr eaLnBrk="1" hangingPunct="1"/>
            <a:r>
              <a:rPr lang="en-US" dirty="0">
                <a:latin typeface="Times New Roman" charset="0"/>
                <a:cs typeface="Times New Roman" charset="0"/>
              </a:rPr>
              <a:t>Agreement on Christ but flexible on the non-essential areas.</a:t>
            </a:r>
          </a:p>
          <a:p>
            <a:pPr eaLnBrk="1" hangingPunct="1"/>
            <a:r>
              <a:rPr lang="en-US" dirty="0">
                <a:latin typeface="Times New Roman" charset="0"/>
                <a:cs typeface="Times New Roman" charset="0"/>
              </a:rPr>
              <a:t>----- Meeting Notes (8/3/16 11:27) -----</a:t>
            </a:r>
          </a:p>
          <a:p>
            <a:pPr eaLnBrk="1" hangingPunct="1"/>
            <a:r>
              <a:rPr lang="en-US" dirty="0">
                <a:latin typeface="Times New Roman" charset="0"/>
                <a:cs typeface="Times New Roman" charset="0"/>
              </a:rPr>
              <a:t>Concern for others more than self</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4412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a:t>Observations about chronology:</a:t>
            </a:r>
          </a:p>
          <a:p>
            <a:pPr marL="228600" indent="-228600">
              <a:buFontTx/>
              <a:buAutoNum type="arabicPeriod"/>
              <a:defRPr/>
            </a:pPr>
            <a:r>
              <a:rPr lang="en-US" dirty="0"/>
              <a:t>Gospels not written first but throughout NT era</a:t>
            </a:r>
          </a:p>
          <a:p>
            <a:pPr marL="228600" indent="-228600">
              <a:buFontTx/>
              <a:buAutoNum type="arabicPeriod"/>
              <a:defRPr/>
            </a:pPr>
            <a:r>
              <a:rPr lang="en-US" dirty="0"/>
              <a:t>Evangelistic letters preceded pastoral</a:t>
            </a:r>
          </a:p>
          <a:p>
            <a:pPr marL="228600" indent="-228600">
              <a:buFontTx/>
              <a:buAutoNum type="arabicPeriod"/>
              <a:defRPr/>
            </a:pPr>
            <a:r>
              <a:rPr lang="en-US" dirty="0"/>
              <a:t>Rough letter (Galatians) </a:t>
            </a:r>
            <a:r>
              <a:rPr lang="en-US"/>
              <a:t>preceded smoother ones</a:t>
            </a:r>
            <a:endParaRPr lang="en-US" dirty="0"/>
          </a:p>
        </p:txBody>
      </p:sp>
      <p:sp>
        <p:nvSpPr>
          <p:cNvPr id="1843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5E5D10-0EE3-FF47-ACC6-3B8863697B9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80675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995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63</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64</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D98A48-0ADD-4548-A623-3DE128CA2C31}" type="slidenum">
              <a:rPr lang="en-US" sz="1200">
                <a:solidFill>
                  <a:srgbClr val="000000"/>
                </a:solidFill>
              </a:rPr>
              <a:pPr eaLnBrk="1" hangingPunct="1"/>
              <a:t>65</a:t>
            </a:fld>
            <a:endParaRPr lang="en-US" sz="1200">
              <a:solidFill>
                <a:srgbClr val="000000"/>
              </a:solidFill>
            </a:endParaRPr>
          </a:p>
        </p:txBody>
      </p:sp>
      <p:sp>
        <p:nvSpPr>
          <p:cNvPr id="529410" name="Rectangle 2"/>
          <p:cNvSpPr>
            <a:spLocks noGrp="1" noRot="1" noChangeAspect="1" noChangeArrowheads="1"/>
          </p:cNvSpPr>
          <p:nvPr>
            <p:ph type="sldImg"/>
          </p:nvPr>
        </p:nvSpPr>
        <p:spPr>
          <a:solidFill>
            <a:srgbClr val="FFFFFF"/>
          </a:solidFill>
          <a:ln/>
        </p:spPr>
      </p:sp>
      <p:sp>
        <p:nvSpPr>
          <p:cNvPr id="529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955DBB-4BC1-AF45-991B-9E20A336EBC9}" type="slidenum">
              <a:rPr lang="en-US" sz="1200">
                <a:solidFill>
                  <a:srgbClr val="000000"/>
                </a:solidFill>
              </a:rPr>
              <a:pPr eaLnBrk="1" hangingPunct="1"/>
              <a:t>66</a:t>
            </a:fld>
            <a:endParaRPr lang="en-US" sz="1200">
              <a:solidFill>
                <a:srgbClr val="000000"/>
              </a:solidFill>
            </a:endParaRPr>
          </a:p>
        </p:txBody>
      </p:sp>
      <p:sp>
        <p:nvSpPr>
          <p:cNvPr id="531458" name="Rectangle 2"/>
          <p:cNvSpPr>
            <a:spLocks noGrp="1" noRot="1" noChangeAspect="1" noChangeArrowheads="1"/>
          </p:cNvSpPr>
          <p:nvPr>
            <p:ph type="sldImg"/>
          </p:nvPr>
        </p:nvSpPr>
        <p:spPr>
          <a:solidFill>
            <a:srgbClr val="FFFFFF"/>
          </a:solidFill>
          <a:ln/>
        </p:spPr>
      </p:sp>
      <p:sp>
        <p:nvSpPr>
          <p:cNvPr id="531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Ephesians 1:9-10 doesn't use the word "millennium," but this is obviously the referent:</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1" charset="0"/>
                <a:ea typeface="ＭＳ Ｐゴシック" charset="0"/>
                <a:cs typeface="Times New Roman" pitchFamily="-111" charset="0"/>
              </a:rPr>
              <a:t>Eph. 1:9 NLT   God has now revealed to us his mysterious will regarding Christ—which is to fulfill his own good plan. 10 And this is the plan: At the right time he will bring everything together under the authority of Christ—everything in heaven and on earth.</a:t>
            </a:r>
          </a:p>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a:t>
            </a:fld>
            <a:endParaRPr lang="en-US"/>
          </a:p>
        </p:txBody>
      </p:sp>
    </p:spTree>
    <p:extLst>
      <p:ext uri="{BB962C8B-B14F-4D97-AF65-F5344CB8AC3E}">
        <p14:creationId xmlns:p14="http://schemas.microsoft.com/office/powerpoint/2010/main" val="22828665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67</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68</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69</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14FFAF-256C-E647-AF92-6E85AD5F8CDA}" type="slidenum">
              <a:rPr lang="en-US" sz="1200">
                <a:solidFill>
                  <a:srgbClr val="000000"/>
                </a:solidFill>
              </a:rPr>
              <a:pPr eaLnBrk="1" hangingPunct="1"/>
              <a:t>70</a:t>
            </a:fld>
            <a:endParaRPr lang="en-US" sz="1200">
              <a:solidFill>
                <a:srgbClr val="000000"/>
              </a:solidFill>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71</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4698358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878999B-9589-6146-9AB5-A8A41D675C2D}" type="slidenum">
              <a:rPr lang="en-US" sz="1200">
                <a:solidFill>
                  <a:srgbClr val="000000"/>
                </a:solidFill>
              </a:rPr>
              <a:pPr eaLnBrk="1" hangingPunct="1"/>
              <a:t>72</a:t>
            </a:fld>
            <a:endParaRPr lang="en-US" sz="1200">
              <a:solidFill>
                <a:srgbClr val="000000"/>
              </a:solidFill>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t>
            </a:r>
            <a:r>
              <a:rPr lang="en-US" dirty="0">
                <a:solidFill>
                  <a:schemeClr val="tx2"/>
                </a:solidFill>
                <a:latin typeface="Times New Roman" charset="0"/>
                <a:cs typeface="Times New Roman" charset="0"/>
              </a:rPr>
              <a:t>Dedicated to </a:t>
            </a:r>
            <a:r>
              <a:rPr lang="en-US" dirty="0">
                <a:latin typeface="Times New Roman" charset="0"/>
                <a:cs typeface="Times New Roman" charset="0"/>
              </a:rPr>
              <a:t>Artemis (</a:t>
            </a:r>
            <a:r>
              <a:rPr lang="en-US" dirty="0" err="1">
                <a:latin typeface="Times New Roman" charset="0"/>
                <a:cs typeface="Times New Roman" charset="0"/>
              </a:rPr>
              <a:t>Gk</a:t>
            </a:r>
            <a:r>
              <a:rPr lang="en-US" dirty="0">
                <a:latin typeface="Times New Roman" charset="0"/>
                <a:cs typeface="Times New Roman" charset="0"/>
              </a:rPr>
              <a:t>) or Diana (Latin). Ironically, that which wowed people 2000 years ago was not even discovered until a seven-year search by an archaeologist who in 1973 unearthed the temple and erected a 14-meter high pillar from what remained of the 127 marble pillars.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C892D2-B96C-B842-AB87-89F4B098D766}" type="slidenum">
              <a:rPr lang="en-US" sz="1200">
                <a:solidFill>
                  <a:srgbClr val="000000"/>
                </a:solidFill>
              </a:rPr>
              <a:pPr eaLnBrk="1" hangingPunct="1"/>
              <a:t>73</a:t>
            </a:fld>
            <a:endParaRPr lang="en-US" sz="1200">
              <a:solidFill>
                <a:srgbClr val="000000"/>
              </a:solidFill>
            </a:endParaRPr>
          </a:p>
        </p:txBody>
      </p:sp>
      <p:sp>
        <p:nvSpPr>
          <p:cNvPr id="543746" name="Rectangle 2"/>
          <p:cNvSpPr>
            <a:spLocks noGrp="1" noRot="1" noChangeAspect="1" noChangeArrowheads="1"/>
          </p:cNvSpPr>
          <p:nvPr>
            <p:ph type="sldImg"/>
          </p:nvPr>
        </p:nvSpPr>
        <p:spPr>
          <a:solidFill>
            <a:srgbClr val="FFFFFF"/>
          </a:solidFill>
          <a:ln/>
        </p:spPr>
      </p:sp>
      <p:sp>
        <p:nvSpPr>
          <p:cNvPr id="543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Sid Caesar, Venerate: Bow to Caesar or die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820801-0D5E-9644-8B47-FEADC88A0C7A}" type="slidenum">
              <a:rPr lang="en-US" sz="1200"/>
              <a:pPr eaLnBrk="1" hangingPunct="1"/>
              <a:t>74</a:t>
            </a:fld>
            <a:endParaRPr lang="en-US" sz="1200"/>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EEAA25-DB96-274F-AB32-C5F40A664A40}" type="slidenum">
              <a:rPr lang="en-US" sz="1200">
                <a:solidFill>
                  <a:srgbClr val="000000"/>
                </a:solidFill>
              </a:rPr>
              <a:pPr eaLnBrk="1" hangingPunct="1"/>
              <a:t>75</a:t>
            </a:fld>
            <a:endParaRPr lang="en-US" sz="1200">
              <a:solidFill>
                <a:srgbClr val="000000"/>
              </a:solidFill>
            </a:endParaRPr>
          </a:p>
        </p:txBody>
      </p:sp>
      <p:sp>
        <p:nvSpPr>
          <p:cNvPr id="547842" name="Rectangle 2"/>
          <p:cNvSpPr>
            <a:spLocks noGrp="1" noRot="1" noChangeAspect="1" noChangeArrowheads="1"/>
          </p:cNvSpPr>
          <p:nvPr>
            <p:ph type="sldImg"/>
          </p:nvPr>
        </p:nvSpPr>
        <p:spPr>
          <a:solidFill>
            <a:srgbClr val="FFFFFF"/>
          </a:solidFill>
          <a:ln/>
        </p:spPr>
      </p:sp>
      <p:sp>
        <p:nvSpPr>
          <p:cNvPr id="5478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The place where the Ephesian clerk averted a riot in Acts 19:29</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DF0647-458F-914B-90AD-15DD9FD613E4}" type="slidenum">
              <a:rPr lang="en-US" sz="1200">
                <a:solidFill>
                  <a:srgbClr val="000000"/>
                </a:solidFill>
              </a:rPr>
              <a:pPr eaLnBrk="1" hangingPunct="1"/>
              <a:t>76</a:t>
            </a:fld>
            <a:endParaRPr lang="en-US" sz="1200">
              <a:solidFill>
                <a:srgbClr val="000000"/>
              </a:solidFill>
            </a:endParaRPr>
          </a:p>
        </p:txBody>
      </p:sp>
      <p:sp>
        <p:nvSpPr>
          <p:cNvPr id="553986" name="Rectangle 2"/>
          <p:cNvSpPr>
            <a:spLocks noGrp="1" noRot="1" noChangeAspect="1" noChangeArrowheads="1"/>
          </p:cNvSpPr>
          <p:nvPr>
            <p:ph type="sldImg"/>
          </p:nvPr>
        </p:nvSpPr>
        <p:spPr>
          <a:solidFill>
            <a:srgbClr val="FFFFFF"/>
          </a:solidFill>
          <a:ln/>
        </p:spPr>
      </p:sp>
      <p:sp>
        <p:nvSpPr>
          <p:cNvPr id="553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on the cross, Paul says, Jesus actually crucified the old covenant too! The OT has great value for study, but it is not the standard by which God measures obedience for the Christian—except in those areas repeated in the NT and thus showing themselves to be new covenant truth also.</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7</a:t>
            </a:fld>
            <a:endParaRPr lang="en-US"/>
          </a:p>
        </p:txBody>
      </p:sp>
    </p:spTree>
    <p:extLst>
      <p:ext uri="{BB962C8B-B14F-4D97-AF65-F5344CB8AC3E}">
        <p14:creationId xmlns:p14="http://schemas.microsoft.com/office/powerpoint/2010/main" val="41992357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77</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78</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1" dirty="0"/>
              <a:t>Ancient Brothel Advertisement in Ephesus, Turkey </a:t>
            </a:r>
          </a:p>
          <a:p>
            <a:r>
              <a:rPr lang="en-US" dirty="0"/>
              <a:t>Watch for this slab at the end of Marble Street. The etchings are an ancient advertisement for the world’s oldest profession. Arriving sailors eagerly understood the symbols. Perhaps you need a translation. If you want love (heart top left) of a woman (lower right), turn left (left foot) at the intersection (cross above foot). This short-term affection will cost you (purse lower right). This slab helped archeologists uncover the ruins of the nearby brothel. They also discovered a tunnel between the Library of Celsus and the brothel. This was presumably a discrete way to get into and out of the house of pleasure. The ruins of the brothel are partially seen in the previous photo.</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https://</a:t>
            </a:r>
            <a:r>
              <a:rPr lang="en-US" dirty="0" err="1">
                <a:latin typeface="Times New Roman" charset="0"/>
                <a:cs typeface="Times New Roman" charset="0"/>
              </a:rPr>
              <a:t>www.encirclephotos.com</a:t>
            </a:r>
            <a:r>
              <a:rPr lang="en-US" dirty="0">
                <a:latin typeface="Times New Roman" charset="0"/>
                <a:cs typeface="Times New Roman" charset="0"/>
              </a:rPr>
              <a:t>/image/ancient-brothel-advertisement-in-</a:t>
            </a:r>
            <a:r>
              <a:rPr lang="en-US" dirty="0" err="1">
                <a:latin typeface="Times New Roman" charset="0"/>
                <a:cs typeface="Times New Roman" charset="0"/>
              </a:rPr>
              <a:t>ephesus</a:t>
            </a:r>
            <a:r>
              <a:rPr lang="en-US" dirty="0">
                <a:latin typeface="Times New Roman" charset="0"/>
                <a:cs typeface="Times New Roman" charset="0"/>
              </a:rPr>
              <a:t>-turkey/</a:t>
            </a:r>
          </a:p>
          <a:p>
            <a:pPr eaLnBrk="1" hangingPunct="1"/>
            <a:r>
              <a:rPr lang="en-US" dirty="0">
                <a:latin typeface="Times New Roman" charset="0"/>
                <a:cs typeface="Times New Roman" charset="0"/>
              </a:rPr>
              <a:t>Accessed 2 Sep 2022</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79</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01EEF0-5357-BE4C-B939-C6B573749B43}" type="slidenum">
              <a:rPr lang="en-US" sz="1200">
                <a:solidFill>
                  <a:srgbClr val="000000"/>
                </a:solidFill>
                <a:latin typeface="Arial" charset="0"/>
              </a:rPr>
              <a:pPr eaLnBrk="1" hangingPunct="1"/>
              <a:t>82</a:t>
            </a:fld>
            <a:endParaRPr lang="en-US" sz="1200">
              <a:solidFill>
                <a:srgbClr val="000000"/>
              </a:solidFill>
              <a:latin typeface="Arial"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FD96F4-8D51-C948-9772-2047887853F4}" type="slidenum">
              <a:rPr lang="en-US" sz="1200">
                <a:solidFill>
                  <a:srgbClr val="000000"/>
                </a:solidFill>
                <a:latin typeface="Arial" charset="0"/>
              </a:rPr>
              <a:pPr eaLnBrk="1" hangingPunct="1"/>
              <a:t>83</a:t>
            </a:fld>
            <a:endParaRPr lang="en-US" sz="1200">
              <a:solidFill>
                <a:srgbClr val="000000"/>
              </a:solidFill>
              <a:latin typeface="Arial"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50CBE5-3FE5-E34A-9161-B2BC5DDFF329}" type="slidenum">
              <a:rPr lang="en-US" sz="1200">
                <a:solidFill>
                  <a:srgbClr val="000000"/>
                </a:solidFill>
                <a:latin typeface="Arial" charset="0"/>
              </a:rPr>
              <a:pPr eaLnBrk="1" hangingPunct="1"/>
              <a:t>84</a:t>
            </a:fld>
            <a:endParaRPr lang="en-US" sz="1200">
              <a:solidFill>
                <a:srgbClr val="000000"/>
              </a:solidFill>
              <a:latin typeface="Arial"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D5270F-4920-CB49-96F0-BB03CFFF617F}" type="slidenum">
              <a:rPr lang="en-US" sz="1200">
                <a:solidFill>
                  <a:srgbClr val="000000"/>
                </a:solidFill>
                <a:latin typeface="Arial" charset="0"/>
              </a:rPr>
              <a:pPr eaLnBrk="1" hangingPunct="1"/>
              <a:t>85</a:t>
            </a:fld>
            <a:endParaRPr lang="en-US" sz="1200">
              <a:solidFill>
                <a:srgbClr val="000000"/>
              </a:solidFill>
              <a:latin typeface="Arial"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082D77-2749-044D-A4C0-4A097B347AA1}" type="slidenum">
              <a:rPr lang="en-US" sz="1200">
                <a:solidFill>
                  <a:srgbClr val="000000"/>
                </a:solidFill>
                <a:latin typeface="Arial" charset="0"/>
              </a:rPr>
              <a:pPr eaLnBrk="1" hangingPunct="1"/>
              <a:t>86</a:t>
            </a:fld>
            <a:endParaRPr lang="en-US" sz="1200">
              <a:solidFill>
                <a:srgbClr val="000000"/>
              </a:solidFill>
              <a:latin typeface="Arial"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54B0A80-3555-234E-B352-08BEC07D8669}" type="slidenum">
              <a:rPr lang="en-US" sz="1200">
                <a:solidFill>
                  <a:srgbClr val="000000"/>
                </a:solidFill>
                <a:latin typeface="Arial" charset="0"/>
              </a:rPr>
              <a:pPr eaLnBrk="1" hangingPunct="1"/>
              <a:t>87</a:t>
            </a:fld>
            <a:endParaRPr lang="en-US" sz="1200">
              <a:solidFill>
                <a:srgbClr val="000000"/>
              </a:solidFill>
              <a:latin typeface="Arial"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Too often we neglect to see that God has NOT worked the same way in all ages. Paul declared this new way where Gentiles need not become Jews like in the OT, but rather, God has formed a brand new entity called the Church where it makes no difference whether one is a Jew or a Gentile.</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8</a:t>
            </a:fld>
            <a:endParaRPr lang="en-US"/>
          </a:p>
        </p:txBody>
      </p:sp>
    </p:spTree>
    <p:extLst>
      <p:ext uri="{BB962C8B-B14F-4D97-AF65-F5344CB8AC3E}">
        <p14:creationId xmlns:p14="http://schemas.microsoft.com/office/powerpoint/2010/main" val="2622076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C1E040-5BAF-F04C-B417-5B6C5C476646}" type="slidenum">
              <a:rPr lang="en-US" sz="1200">
                <a:solidFill>
                  <a:srgbClr val="000000"/>
                </a:solidFill>
                <a:latin typeface="Arial" charset="0"/>
              </a:rPr>
              <a:pPr eaLnBrk="1" hangingPunct="1"/>
              <a:t>88</a:t>
            </a:fld>
            <a:endParaRPr lang="en-US" sz="1200">
              <a:solidFill>
                <a:srgbClr val="000000"/>
              </a:solidFill>
              <a:latin typeface="Arial"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F989D5-6BE7-6542-BA73-B7E8D60EAC5F}" type="slidenum">
              <a:rPr lang="en-US" sz="1200">
                <a:solidFill>
                  <a:srgbClr val="000000"/>
                </a:solidFill>
                <a:latin typeface="Arial" charset="0"/>
              </a:rPr>
              <a:pPr eaLnBrk="1" hangingPunct="1"/>
              <a:t>89</a:t>
            </a:fld>
            <a:endParaRPr lang="en-US" sz="1200">
              <a:solidFill>
                <a:srgbClr val="000000"/>
              </a:solidFill>
              <a:latin typeface="Arial"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0FE3CB1-C111-3C4F-9529-AFC303274F49}"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101</a:t>
            </a:fld>
            <a:endParaRPr lang="en-US"/>
          </a:p>
        </p:txBody>
      </p:sp>
    </p:spTree>
    <p:extLst>
      <p:ext uri="{BB962C8B-B14F-4D97-AF65-F5344CB8AC3E}">
        <p14:creationId xmlns:p14="http://schemas.microsoft.com/office/powerpoint/2010/main" val="109326799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words "in Ephesus" are missing in the earliest manuscripts. This probably indicates that Paul originally sent this letter to Ephesus with the intent to have it copied for other churches in Asia Minor, even as the book of Revelation was not simply for Ephesus, but for six other churches and beyond (see Rev 1:11—"</a:t>
            </a:r>
            <a:r>
              <a:rPr lang="en-US" sz="1200" kern="1200" dirty="0">
                <a:solidFill>
                  <a:schemeClr val="tx1"/>
                </a:solidFill>
                <a:effectLst/>
                <a:latin typeface="Times New Roman" pitchFamily="-111" charset="0"/>
                <a:ea typeface="ＭＳ Ｐゴシック" charset="0"/>
                <a:cs typeface="Times New Roman" pitchFamily="-111" charset="0"/>
              </a:rPr>
              <a:t>Write on a scroll what you see and send it to the seven churches: to Ephesus, Smyrna, Pergamum, Thyatira, Sardis, Philadelphia and Laodicea</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This view is supported by Eph 1:15-16 where Paul refers to "hearing about" their faith to a church that he himself had founded. Why would he need to "hear about" their faith when he had personal experience with them? Paul probably used this language to broaden the scope to others who he had not met personally but wanted to commend for their faith in the region of Ephesus.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102</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103</a:t>
            </a:fld>
            <a:endParaRPr lang="en-US"/>
          </a:p>
        </p:txBody>
      </p:sp>
    </p:spTree>
    <p:extLst>
      <p:ext uri="{BB962C8B-B14F-4D97-AF65-F5344CB8AC3E}">
        <p14:creationId xmlns:p14="http://schemas.microsoft.com/office/powerpoint/2010/main" val="24218942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104</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105</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Along with this emphasis on the demonic realm, Paul urges in Ephesians to rely on the Spirit. This makes sense, for none of us can defeat fallen angels in our own strength. To this we can add that this letter best portrays Christ as Head of his body, the Church.</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9</a:t>
            </a:fld>
            <a:endParaRPr lang="en-US"/>
          </a:p>
        </p:txBody>
      </p:sp>
    </p:spTree>
    <p:extLst>
      <p:ext uri="{BB962C8B-B14F-4D97-AF65-F5344CB8AC3E}">
        <p14:creationId xmlns:p14="http://schemas.microsoft.com/office/powerpoint/2010/main" val="13002254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106</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118</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cs typeface="Times New Roman"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119</a:t>
            </a:fld>
            <a:endParaRPr lang="en-US" sz="1200">
              <a:solidFill>
                <a:srgbClr val="000000"/>
              </a:solidFill>
              <a:latin typeface="Arial" charset="0"/>
              <a:cs typeface="Arial"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120</a:t>
            </a:fld>
            <a:endParaRPr lang="en-US" sz="1200">
              <a:solidFill>
                <a:srgbClr val="000000"/>
              </a:solidFill>
              <a:latin typeface="Arial" charset="0"/>
              <a:cs typeface="Arial"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Slide Image Placeholder 1"/>
          <p:cNvSpPr>
            <a:spLocks noGrp="1" noRot="1" noChangeAspect="1"/>
          </p:cNvSpPr>
          <p:nvPr>
            <p:ph type="sldImg"/>
          </p:nvPr>
        </p:nvSpPr>
        <p:spPr>
          <a:ln/>
        </p:spPr>
      </p:sp>
      <p:sp>
        <p:nvSpPr>
          <p:cNvPr id="885763" name="Notes Placeholder 2"/>
          <p:cNvSpPr>
            <a:spLocks noGrp="1"/>
          </p:cNvSpPr>
          <p:nvPr>
            <p:ph type="body" idx="1"/>
          </p:nvPr>
        </p:nvSpPr>
        <p:spPr>
          <a:noFill/>
          <a:ln/>
        </p:spPr>
        <p:txBody>
          <a:bodyPr/>
          <a:lstStyle/>
          <a:p>
            <a:r>
              <a:rPr lang="en-US">
                <a:latin typeface="Times New Roman" charset="0"/>
                <a:ea typeface="ＭＳ Ｐゴシック" charset="-128"/>
                <a:cs typeface="ＭＳ Ｐゴシック" charset="-128"/>
              </a:rPr>
              <a:t>The same concept appears in Romans 10:9-10.</a:t>
            </a:r>
          </a:p>
          <a:p>
            <a:r>
              <a:rPr lang="en-US">
                <a:latin typeface="Times New Roman" charset="0"/>
                <a:ea typeface="ＭＳ Ｐゴシック" charset="-128"/>
                <a:cs typeface="ＭＳ Ｐゴシック" charset="-128"/>
              </a:rPr>
              <a:t>The Greek quote is from John F. Walvoord, Roy B. Zuck and Dallas Theological Seminary., The Bible Knowledge Commentary : An Exposition of the Scriptures (Wheaton, IL: Victor Books, 1983-c1985), 2:481.</a:t>
            </a:r>
          </a:p>
        </p:txBody>
      </p:sp>
      <p:sp>
        <p:nvSpPr>
          <p:cNvPr id="885764" name="Slide Number Placeholder 3"/>
          <p:cNvSpPr>
            <a:spLocks noGrp="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5DA86CE-141C-054C-8FB3-BA41CE51FC4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song has biblical teaching about God making us clean from sin, quoting David's words in Psalm 51.</a:t>
            </a:r>
          </a:p>
          <a:p>
            <a:endParaRPr lang="en-US" dirty="0"/>
          </a:p>
          <a:p>
            <a:r>
              <a:rPr lang="en-US" b="1" dirty="0">
                <a:solidFill>
                  <a:srgbClr val="006699"/>
                </a:solidFill>
                <a:effectLst/>
                <a:latin typeface="Helvetica Neue" panose="02000503000000020004" pitchFamily="2" charset="0"/>
              </a:rPr>
              <a:t>Psa. 51:10</a:t>
            </a:r>
            <a:r>
              <a:rPr lang="en-US" dirty="0">
                <a:effectLst/>
                <a:latin typeface="Lucida Grande" panose="020B0600040502020204" pitchFamily="34" charset="0"/>
              </a:rPr>
              <a:t>    Create </a:t>
            </a:r>
            <a:r>
              <a:rPr lang="en-US" baseline="30000" dirty="0">
                <a:effectLst/>
                <a:latin typeface="Lucida Grande" panose="020B0600040502020204" pitchFamily="34" charset="0"/>
              </a:rPr>
              <a:t>1</a:t>
            </a:r>
            <a:r>
              <a:rPr lang="en-US" dirty="0">
                <a:effectLst/>
                <a:latin typeface="Lucida Grande" panose="020B0600040502020204" pitchFamily="34" charset="0"/>
              </a:rPr>
              <a:t>in me a clean heart, O God, </a:t>
            </a:r>
          </a:p>
          <a:p>
            <a:r>
              <a:rPr lang="en-US" dirty="0">
                <a:effectLst/>
                <a:latin typeface="Lucida Grande" panose="020B0600040502020204" pitchFamily="34" charset="0"/>
              </a:rPr>
              <a:t>And renew a steadfast spirit within me.</a:t>
            </a:r>
          </a:p>
          <a:p>
            <a:r>
              <a:rPr lang="en-US" b="1" baseline="30000" dirty="0">
                <a:solidFill>
                  <a:srgbClr val="006699"/>
                </a:solidFill>
                <a:effectLst/>
                <a:latin typeface="Helvetica Neue" panose="02000503000000020004" pitchFamily="2" charset="0"/>
              </a:rPr>
              <a:t>11</a:t>
            </a:r>
            <a:r>
              <a:rPr lang="en-US" dirty="0">
                <a:effectLst/>
                <a:latin typeface="Lucida Grande" panose="020B0600040502020204" pitchFamily="34" charset="0"/>
              </a:rPr>
              <a:t>  Do not cast me away from Your presence </a:t>
            </a:r>
          </a:p>
          <a:p>
            <a:r>
              <a:rPr lang="en-US" dirty="0">
                <a:effectLst/>
                <a:latin typeface="Lucida Grande" panose="020B0600040502020204" pitchFamily="34" charset="0"/>
              </a:rPr>
              <a:t>And do not take Your Holy Spirit from me.</a:t>
            </a:r>
          </a:p>
          <a:p>
            <a:r>
              <a:rPr lang="en-US" b="1" baseline="30000" dirty="0">
                <a:solidFill>
                  <a:srgbClr val="006699"/>
                </a:solidFill>
                <a:effectLst/>
                <a:latin typeface="Helvetica Neue" panose="02000503000000020004" pitchFamily="2" charset="0"/>
              </a:rPr>
              <a:t>12</a:t>
            </a:r>
            <a:r>
              <a:rPr lang="en-US" dirty="0">
                <a:effectLst/>
                <a:latin typeface="Lucida Grande" panose="020B0600040502020204" pitchFamily="34" charset="0"/>
              </a:rPr>
              <a:t>  Restore to me the joy of Your salvation </a:t>
            </a:r>
          </a:p>
          <a:p>
            <a:r>
              <a:rPr lang="en-US" dirty="0">
                <a:effectLst/>
                <a:latin typeface="Lucida Grande" panose="020B0600040502020204" pitchFamily="34" charset="0"/>
              </a:rPr>
              <a:t>And sustain me with a willing spirit.</a:t>
            </a:r>
          </a:p>
          <a:p>
            <a:endParaRPr lang="en-US" dirty="0"/>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NS-06-Rom5-8—slide 130</a:t>
            </a:r>
          </a:p>
          <a:p>
            <a:r>
              <a:rPr lang="en-US" dirty="0"/>
              <a:t>NS-10-Ephesians-122</a:t>
            </a:r>
          </a:p>
          <a:p>
            <a:r>
              <a:rPr lang="en-US" dirty="0"/>
              <a:t>OS-19-Psalms-396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64003780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then the song quotes the words of David that asks God not to remove the Holy Spirit from us!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How can we sing this since Jesus promised us the Spirit forever (John 14:16—"</a:t>
            </a:r>
            <a:r>
              <a:rPr lang="en-US" dirty="0">
                <a:solidFill>
                  <a:srgbClr val="FF2500"/>
                </a:solidFill>
                <a:effectLst/>
                <a:latin typeface="Lucida Grande" panose="020B0600040502020204" pitchFamily="34" charset="0"/>
              </a:rPr>
              <a:t>And I will ask the Father, and he will give you another Advocate, who will never leave you")?</a:t>
            </a:r>
          </a:p>
          <a:p>
            <a:r>
              <a:rPr lang="en-US"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HS-04-Indwelling, Sealing, Leading &amp; Slaying-19</a:t>
            </a:r>
          </a:p>
          <a:p>
            <a:r>
              <a:rPr lang="en-US" dirty="0"/>
              <a:t>NS-06-Rom5-8—slide 131</a:t>
            </a:r>
          </a:p>
          <a:p>
            <a:r>
              <a:rPr lang="en-US" dirty="0"/>
              <a:t>NS-10-Ephesians-123</a:t>
            </a:r>
          </a:p>
          <a:p>
            <a:r>
              <a:rPr lang="en-US" dirty="0"/>
              <a:t>OS-19-Psalms-397</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222E1B-B0D0-4B4F-939F-9B369177C3D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Tree>
    <p:extLst>
      <p:ext uri="{BB962C8B-B14F-4D97-AF65-F5344CB8AC3E}">
        <p14:creationId xmlns:p14="http://schemas.microsoft.com/office/powerpoint/2010/main" val="128557090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139</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140</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7C98D01-2206-1147-A132-29C15580CFC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NS-10-Ephesians-10, 137, 142</a:t>
            </a:r>
          </a:p>
        </p:txBody>
      </p:sp>
    </p:spTree>
    <p:extLst>
      <p:ext uri="{BB962C8B-B14F-4D97-AF65-F5344CB8AC3E}">
        <p14:creationId xmlns:p14="http://schemas.microsoft.com/office/powerpoint/2010/main" val="2298443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jpeg"/><Relationship Id="rId1" Type="http://schemas.openxmlformats.org/officeDocument/2006/relationships/slideMaster" Target="../slideMasters/slideMaster49.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5/13/25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5/13/25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5/13/25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5/13/25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5/13/25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5/13/25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5/13/25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18ADF4-9FB7-0247-B480-6F376C81A7AB}" type="slidenum">
              <a:rPr lang="en-GB"/>
              <a:pPr>
                <a:defRPr/>
              </a:pPr>
              <a:t>‹#›</a:t>
            </a:fld>
            <a:endParaRPr lang="en-GB"/>
          </a:p>
        </p:txBody>
      </p:sp>
    </p:spTree>
    <p:extLst>
      <p:ext uri="{BB962C8B-B14F-4D97-AF65-F5344CB8AC3E}">
        <p14:creationId xmlns:p14="http://schemas.microsoft.com/office/powerpoint/2010/main" val="3710177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E423BDA8-B780-224A-9F92-1913AA5A718B}" type="slidenum">
              <a:rPr lang="en-GB"/>
              <a:pPr>
                <a:defRPr/>
              </a:pPr>
              <a:t>‹#›</a:t>
            </a:fld>
            <a:endParaRPr lang="en-GB"/>
          </a:p>
        </p:txBody>
      </p:sp>
    </p:spTree>
    <p:extLst>
      <p:ext uri="{BB962C8B-B14F-4D97-AF65-F5344CB8AC3E}">
        <p14:creationId xmlns:p14="http://schemas.microsoft.com/office/powerpoint/2010/main" val="2171329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08578" name="Rectangle 34"/>
          <p:cNvSpPr>
            <a:spLocks noGrp="1" noChangeArrowheads="1"/>
          </p:cNvSpPr>
          <p:nvPr>
            <p:ph type="ctrTitle" sz="quarter"/>
          </p:nvPr>
        </p:nvSpPr>
        <p:spPr>
          <a:xfrm>
            <a:off x="1143001" y="2286000"/>
            <a:ext cx="7772400" cy="1143000"/>
          </a:xfrm>
        </p:spPr>
        <p:txBody>
          <a:bodyPr/>
          <a:lstStyle>
            <a:lvl1pPr algn="ctr">
              <a:defRPr>
                <a:solidFill>
                  <a:srgbClr val="00FFFF"/>
                </a:solidFill>
              </a:defRPr>
            </a:lvl1pPr>
          </a:lstStyle>
          <a:p>
            <a:r>
              <a:rPr lang="en-US"/>
              <a:t>Click to edit Master title style</a:t>
            </a:r>
          </a:p>
        </p:txBody>
      </p:sp>
      <p:sp>
        <p:nvSpPr>
          <p:cNvPr id="108579" name="Rectangle 35"/>
          <p:cNvSpPr>
            <a:spLocks noGrp="1" noChangeArrowheads="1"/>
          </p:cNvSpPr>
          <p:nvPr>
            <p:ph type="subTitle" sz="quarter" idx="1"/>
          </p:nvPr>
        </p:nvSpPr>
        <p:spPr>
          <a:xfrm>
            <a:off x="1828801" y="3886201"/>
            <a:ext cx="6400800" cy="1752600"/>
          </a:xfrm>
        </p:spPr>
        <p:txBody>
          <a:bodyPr lIns="92062" tIns="46031" rIns="92062" bIns="46031"/>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BD07E78D-0EC6-8741-A352-ABE67165E32A}" type="slidenum">
              <a:rPr lang="en-US"/>
              <a:pPr>
                <a:defRPr/>
              </a:pPr>
              <a:t>‹#›</a:t>
            </a:fld>
            <a:endParaRPr lang="en-US"/>
          </a:p>
        </p:txBody>
      </p:sp>
    </p:spTree>
    <p:extLst>
      <p:ext uri="{BB962C8B-B14F-4D97-AF65-F5344CB8AC3E}">
        <p14:creationId xmlns:p14="http://schemas.microsoft.com/office/powerpoint/2010/main" val="58997184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4E974914-395F-404D-B0CD-54DF24EBC25C}" type="slidenum">
              <a:rPr lang="en-US"/>
              <a:pPr>
                <a:defRPr/>
              </a:pPr>
              <a:t>‹#›</a:t>
            </a:fld>
            <a:endParaRPr lang="en-US"/>
          </a:p>
        </p:txBody>
      </p:sp>
    </p:spTree>
    <p:extLst>
      <p:ext uri="{BB962C8B-B14F-4D97-AF65-F5344CB8AC3E}">
        <p14:creationId xmlns:p14="http://schemas.microsoft.com/office/powerpoint/2010/main" val="2148341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33545446-B7C8-6040-A928-9B321BFB24EF}" type="slidenum">
              <a:rPr lang="en-US"/>
              <a:pPr>
                <a:defRPr/>
              </a:pPr>
              <a:t>‹#›</a:t>
            </a:fld>
            <a:endParaRPr lang="en-US"/>
          </a:p>
        </p:txBody>
      </p:sp>
    </p:spTree>
    <p:extLst>
      <p:ext uri="{BB962C8B-B14F-4D97-AF65-F5344CB8AC3E}">
        <p14:creationId xmlns:p14="http://schemas.microsoft.com/office/powerpoint/2010/main" val="35809326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9"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DF740C60-8B78-3D4B-BC8D-D6F2F6579F24}" type="slidenum">
              <a:rPr lang="en-US"/>
              <a:pPr>
                <a:defRPr/>
              </a:pPr>
              <a:t>‹#›</a:t>
            </a:fld>
            <a:endParaRPr lang="en-US"/>
          </a:p>
        </p:txBody>
      </p:sp>
    </p:spTree>
    <p:extLst>
      <p:ext uri="{BB962C8B-B14F-4D97-AF65-F5344CB8AC3E}">
        <p14:creationId xmlns:p14="http://schemas.microsoft.com/office/powerpoint/2010/main" val="182496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3A06625-4124-FC4C-BAE7-ABBE54E3ED37}" type="slidenum">
              <a:rPr lang="en-US"/>
              <a:pPr>
                <a:defRPr/>
              </a:pPr>
              <a:t>‹#›</a:t>
            </a:fld>
            <a:endParaRPr lang="en-US"/>
          </a:p>
        </p:txBody>
      </p:sp>
    </p:spTree>
    <p:extLst>
      <p:ext uri="{BB962C8B-B14F-4D97-AF65-F5344CB8AC3E}">
        <p14:creationId xmlns:p14="http://schemas.microsoft.com/office/powerpoint/2010/main" val="2396341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296B02D7-A3EC-3C4A-8060-E40E0AC38649}" type="slidenum">
              <a:rPr lang="en-US"/>
              <a:pPr>
                <a:defRPr/>
              </a:pPr>
              <a:t>‹#›</a:t>
            </a:fld>
            <a:endParaRPr lang="en-US"/>
          </a:p>
        </p:txBody>
      </p:sp>
    </p:spTree>
    <p:extLst>
      <p:ext uri="{BB962C8B-B14F-4D97-AF65-F5344CB8AC3E}">
        <p14:creationId xmlns:p14="http://schemas.microsoft.com/office/powerpoint/2010/main" val="8289019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390F1057-993D-D044-B48B-DD000AF33DA8}" type="slidenum">
              <a:rPr lang="en-US"/>
              <a:pPr>
                <a:defRPr/>
              </a:pPr>
              <a:t>‹#›</a:t>
            </a:fld>
            <a:endParaRPr lang="en-US"/>
          </a:p>
        </p:txBody>
      </p:sp>
    </p:spTree>
    <p:extLst>
      <p:ext uri="{BB962C8B-B14F-4D97-AF65-F5344CB8AC3E}">
        <p14:creationId xmlns:p14="http://schemas.microsoft.com/office/powerpoint/2010/main" val="1639109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BDD0D5D-0059-8043-8CDB-A526E1B3A2A6}" type="slidenum">
              <a:rPr lang="en-US"/>
              <a:pPr>
                <a:defRPr/>
              </a:pPr>
              <a:t>‹#›</a:t>
            </a:fld>
            <a:endParaRPr lang="en-US"/>
          </a:p>
        </p:txBody>
      </p:sp>
    </p:spTree>
    <p:extLst>
      <p:ext uri="{BB962C8B-B14F-4D97-AF65-F5344CB8AC3E}">
        <p14:creationId xmlns:p14="http://schemas.microsoft.com/office/powerpoint/2010/main" val="36639022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0F0FE14-5288-AA4E-857A-C55956B87D7B}" type="slidenum">
              <a:rPr lang="en-US"/>
              <a:pPr>
                <a:defRPr/>
              </a:pPr>
              <a:t>‹#›</a:t>
            </a:fld>
            <a:endParaRPr lang="en-US"/>
          </a:p>
        </p:txBody>
      </p:sp>
    </p:spTree>
    <p:extLst>
      <p:ext uri="{BB962C8B-B14F-4D97-AF65-F5344CB8AC3E}">
        <p14:creationId xmlns:p14="http://schemas.microsoft.com/office/powerpoint/2010/main" val="30119498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264D97C0-EE5A-F545-B9A1-B316BC47CA90}" type="slidenum">
              <a:rPr lang="en-US"/>
              <a:pPr>
                <a:defRPr/>
              </a:pPr>
              <a:t>‹#›</a:t>
            </a:fld>
            <a:endParaRPr lang="en-US"/>
          </a:p>
        </p:txBody>
      </p:sp>
    </p:spTree>
    <p:extLst>
      <p:ext uri="{BB962C8B-B14F-4D97-AF65-F5344CB8AC3E}">
        <p14:creationId xmlns:p14="http://schemas.microsoft.com/office/powerpoint/2010/main" val="263363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3"/>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3"/>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F32E3C7-D8EB-9B47-803C-A0B2860C1795}" type="slidenum">
              <a:rPr lang="en-US"/>
              <a:pPr>
                <a:defRPr/>
              </a:pPr>
              <a:t>‹#›</a:t>
            </a:fld>
            <a:endParaRPr lang="en-US"/>
          </a:p>
        </p:txBody>
      </p:sp>
    </p:spTree>
    <p:extLst>
      <p:ext uri="{BB962C8B-B14F-4D97-AF65-F5344CB8AC3E}">
        <p14:creationId xmlns:p14="http://schemas.microsoft.com/office/powerpoint/2010/main" val="24621905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C159E6A0-EE81-DD4E-9D62-CC6BD7087289}" type="slidenum">
              <a:rPr lang="en-US"/>
              <a:pPr>
                <a:defRPr/>
              </a:pPr>
              <a:t>‹#›</a:t>
            </a:fld>
            <a:endParaRPr lang="en-US"/>
          </a:p>
        </p:txBody>
      </p:sp>
    </p:spTree>
    <p:extLst>
      <p:ext uri="{BB962C8B-B14F-4D97-AF65-F5344CB8AC3E}">
        <p14:creationId xmlns:p14="http://schemas.microsoft.com/office/powerpoint/2010/main" val="87303155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08048ABB-AD7F-2F41-826E-9B2799C5C988}" type="slidenum">
              <a:rPr lang="en-US"/>
              <a:pPr>
                <a:defRPr/>
              </a:pPr>
              <a:t>‹#›</a:t>
            </a:fld>
            <a:endParaRPr lang="en-US"/>
          </a:p>
        </p:txBody>
      </p:sp>
    </p:spTree>
    <p:extLst>
      <p:ext uri="{BB962C8B-B14F-4D97-AF65-F5344CB8AC3E}">
        <p14:creationId xmlns:p14="http://schemas.microsoft.com/office/powerpoint/2010/main" val="276671527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BD7BB809-66CB-CB42-9058-2E43FBBB00C0}" type="slidenum">
              <a:rPr lang="en-US"/>
              <a:pPr>
                <a:defRPr/>
              </a:pPr>
              <a:t>‹#›</a:t>
            </a:fld>
            <a:endParaRPr lang="en-US"/>
          </a:p>
        </p:txBody>
      </p:sp>
    </p:spTree>
    <p:extLst>
      <p:ext uri="{BB962C8B-B14F-4D97-AF65-F5344CB8AC3E}">
        <p14:creationId xmlns:p14="http://schemas.microsoft.com/office/powerpoint/2010/main" val="106773098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E0BD09D0-A4C1-4944-B030-59D5A1FC07D4}" type="slidenum">
              <a:rPr lang="en-US"/>
              <a:pPr>
                <a:defRPr/>
              </a:pPr>
              <a:t>‹#›</a:t>
            </a:fld>
            <a:endParaRPr lang="en-US"/>
          </a:p>
        </p:txBody>
      </p:sp>
    </p:spTree>
    <p:extLst>
      <p:ext uri="{BB962C8B-B14F-4D97-AF65-F5344CB8AC3E}">
        <p14:creationId xmlns:p14="http://schemas.microsoft.com/office/powerpoint/2010/main" val="418655320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092D5E3-022A-984B-90A0-0A4F943CC7E1}" type="slidenum">
              <a:rPr lang="en-US"/>
              <a:pPr>
                <a:defRPr/>
              </a:pPr>
              <a:t>‹#›</a:t>
            </a:fld>
            <a:endParaRPr lang="en-US"/>
          </a:p>
        </p:txBody>
      </p:sp>
    </p:spTree>
    <p:extLst>
      <p:ext uri="{BB962C8B-B14F-4D97-AF65-F5344CB8AC3E}">
        <p14:creationId xmlns:p14="http://schemas.microsoft.com/office/powerpoint/2010/main" val="3257512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3F8649F2-C08E-174F-835F-C5E1F9F5E53A}" type="slidenum">
              <a:rPr lang="en-US"/>
              <a:pPr>
                <a:defRPr/>
              </a:pPr>
              <a:t>‹#›</a:t>
            </a:fld>
            <a:endParaRPr lang="en-US"/>
          </a:p>
        </p:txBody>
      </p:sp>
    </p:spTree>
    <p:extLst>
      <p:ext uri="{BB962C8B-B14F-4D97-AF65-F5344CB8AC3E}">
        <p14:creationId xmlns:p14="http://schemas.microsoft.com/office/powerpoint/2010/main" val="3823292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D72ABB51-EDF7-7942-9E01-9D82264EA12B}" type="slidenum">
              <a:rPr lang="en-US"/>
              <a:pPr>
                <a:defRPr/>
              </a:pPr>
              <a:t>‹#›</a:t>
            </a:fld>
            <a:endParaRPr lang="en-US"/>
          </a:p>
        </p:txBody>
      </p:sp>
    </p:spTree>
    <p:extLst>
      <p:ext uri="{BB962C8B-B14F-4D97-AF65-F5344CB8AC3E}">
        <p14:creationId xmlns:p14="http://schemas.microsoft.com/office/powerpoint/2010/main" val="24740524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5D28243D-F28E-9940-B8C0-245C5763292D}" type="slidenum">
              <a:rPr lang="en-US"/>
              <a:pPr>
                <a:defRPr/>
              </a:pPr>
              <a:t>‹#›</a:t>
            </a:fld>
            <a:endParaRPr lang="en-US"/>
          </a:p>
        </p:txBody>
      </p:sp>
    </p:spTree>
    <p:extLst>
      <p:ext uri="{BB962C8B-B14F-4D97-AF65-F5344CB8AC3E}">
        <p14:creationId xmlns:p14="http://schemas.microsoft.com/office/powerpoint/2010/main" val="3981776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9F81D53F-A6EC-9D4D-87C9-97465CF415A4}" type="slidenum">
              <a:rPr lang="en-US"/>
              <a:pPr>
                <a:defRPr/>
              </a:pPr>
              <a:t>‹#›</a:t>
            </a:fld>
            <a:endParaRPr lang="en-US"/>
          </a:p>
        </p:txBody>
      </p:sp>
    </p:spTree>
    <p:extLst>
      <p:ext uri="{BB962C8B-B14F-4D97-AF65-F5344CB8AC3E}">
        <p14:creationId xmlns:p14="http://schemas.microsoft.com/office/powerpoint/2010/main" val="375090473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AC88D93D-3026-3C45-92BA-972FA7D9AFD9}" type="slidenum">
              <a:rPr lang="en-US"/>
              <a:pPr>
                <a:defRPr/>
              </a:pPr>
              <a:t>‹#›</a:t>
            </a:fld>
            <a:endParaRPr lang="en-US"/>
          </a:p>
        </p:txBody>
      </p:sp>
    </p:spTree>
    <p:extLst>
      <p:ext uri="{BB962C8B-B14F-4D97-AF65-F5344CB8AC3E}">
        <p14:creationId xmlns:p14="http://schemas.microsoft.com/office/powerpoint/2010/main" val="3627881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atin typeface="Times New Roman"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eaLnBrk="0" hangingPunct="0">
              <a:defRPr>
                <a:latin typeface="Times New Roman"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Times New Roman" charset="0"/>
                <a:cs typeface="ＭＳ Ｐゴシック" charset="0"/>
              </a:defRPr>
            </a:lvl1pPr>
          </a:lstStyle>
          <a:p>
            <a:pPr>
              <a:defRPr/>
            </a:pPr>
            <a:fld id="{822D2EDB-7B34-3944-B8ED-67457C74CAA4}" type="slidenum">
              <a:rPr lang="en-US"/>
              <a:pPr>
                <a:defRPr/>
              </a:pPr>
              <a:t>‹#›</a:t>
            </a:fld>
            <a:endParaRPr lang="en-US"/>
          </a:p>
        </p:txBody>
      </p:sp>
    </p:spTree>
    <p:extLst>
      <p:ext uri="{BB962C8B-B14F-4D97-AF65-F5344CB8AC3E}">
        <p14:creationId xmlns:p14="http://schemas.microsoft.com/office/powerpoint/2010/main" val="68167351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4099"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329C570C-7CDD-AB42-B24D-517C8D3BFBD4}" type="slidenum">
              <a:rPr lang="en-US"/>
              <a:pPr>
                <a:defRPr/>
              </a:pPr>
              <a:t>‹#›</a:t>
            </a:fld>
            <a:endParaRPr lang="en-US"/>
          </a:p>
        </p:txBody>
      </p:sp>
    </p:spTree>
    <p:extLst>
      <p:ext uri="{BB962C8B-B14F-4D97-AF65-F5344CB8AC3E}">
        <p14:creationId xmlns:p14="http://schemas.microsoft.com/office/powerpoint/2010/main" val="29052954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72CFFCD-90A2-1A46-AC63-E8E8ADC3F6DE}" type="slidenum">
              <a:rPr lang="en-US"/>
              <a:pPr>
                <a:defRPr/>
              </a:pPr>
              <a:t>‹#›</a:t>
            </a:fld>
            <a:endParaRPr lang="en-US"/>
          </a:p>
        </p:txBody>
      </p:sp>
    </p:spTree>
    <p:extLst>
      <p:ext uri="{BB962C8B-B14F-4D97-AF65-F5344CB8AC3E}">
        <p14:creationId xmlns:p14="http://schemas.microsoft.com/office/powerpoint/2010/main" val="159096112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DDD254-7786-554A-BDAF-384FE12455D3}" type="slidenum">
              <a:rPr lang="en-US"/>
              <a:pPr>
                <a:defRPr/>
              </a:pPr>
              <a:t>‹#›</a:t>
            </a:fld>
            <a:endParaRPr lang="en-US"/>
          </a:p>
        </p:txBody>
      </p:sp>
    </p:spTree>
    <p:extLst>
      <p:ext uri="{BB962C8B-B14F-4D97-AF65-F5344CB8AC3E}">
        <p14:creationId xmlns:p14="http://schemas.microsoft.com/office/powerpoint/2010/main" val="341169996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4226656-EBC2-EE4B-BF8D-345AD95E9CEF}" type="slidenum">
              <a:rPr lang="en-US"/>
              <a:pPr>
                <a:defRPr/>
              </a:pPr>
              <a:t>‹#›</a:t>
            </a:fld>
            <a:endParaRPr lang="en-US"/>
          </a:p>
        </p:txBody>
      </p:sp>
    </p:spTree>
    <p:extLst>
      <p:ext uri="{BB962C8B-B14F-4D97-AF65-F5344CB8AC3E}">
        <p14:creationId xmlns:p14="http://schemas.microsoft.com/office/powerpoint/2010/main" val="2459159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13218B3-C9CC-954D-AE7C-2714CAA4A9E6}" type="slidenum">
              <a:rPr lang="en-US"/>
              <a:pPr>
                <a:defRPr/>
              </a:pPr>
              <a:t>‹#›</a:t>
            </a:fld>
            <a:endParaRPr lang="en-US"/>
          </a:p>
        </p:txBody>
      </p:sp>
    </p:spTree>
    <p:extLst>
      <p:ext uri="{BB962C8B-B14F-4D97-AF65-F5344CB8AC3E}">
        <p14:creationId xmlns:p14="http://schemas.microsoft.com/office/powerpoint/2010/main" val="1550209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EFE6521-4D9D-C642-BD41-372E05E572BE}" type="slidenum">
              <a:rPr lang="en-US"/>
              <a:pPr>
                <a:defRPr/>
              </a:pPr>
              <a:t>‹#›</a:t>
            </a:fld>
            <a:endParaRPr lang="en-US"/>
          </a:p>
        </p:txBody>
      </p:sp>
    </p:spTree>
    <p:extLst>
      <p:ext uri="{BB962C8B-B14F-4D97-AF65-F5344CB8AC3E}">
        <p14:creationId xmlns:p14="http://schemas.microsoft.com/office/powerpoint/2010/main" val="203897964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2B50169-9170-6941-A5E1-863C04E118E5}" type="slidenum">
              <a:rPr lang="en-US"/>
              <a:pPr>
                <a:defRPr/>
              </a:pPr>
              <a:t>‹#›</a:t>
            </a:fld>
            <a:endParaRPr lang="en-US"/>
          </a:p>
        </p:txBody>
      </p:sp>
    </p:spTree>
    <p:extLst>
      <p:ext uri="{BB962C8B-B14F-4D97-AF65-F5344CB8AC3E}">
        <p14:creationId xmlns:p14="http://schemas.microsoft.com/office/powerpoint/2010/main" val="70995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E82AB63-948E-A943-AB4C-8352C61F0307}" type="slidenum">
              <a:rPr lang="en-US"/>
              <a:pPr>
                <a:defRPr/>
              </a:pPr>
              <a:t>‹#›</a:t>
            </a:fld>
            <a:endParaRPr lang="en-US"/>
          </a:p>
        </p:txBody>
      </p:sp>
    </p:spTree>
    <p:extLst>
      <p:ext uri="{BB962C8B-B14F-4D97-AF65-F5344CB8AC3E}">
        <p14:creationId xmlns:p14="http://schemas.microsoft.com/office/powerpoint/2010/main" val="57030311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8F88D56-CD21-7A4C-97DD-20B4E68A62D1}" type="slidenum">
              <a:rPr lang="en-US"/>
              <a:pPr>
                <a:defRPr/>
              </a:pPr>
              <a:t>‹#›</a:t>
            </a:fld>
            <a:endParaRPr lang="en-US"/>
          </a:p>
        </p:txBody>
      </p:sp>
    </p:spTree>
    <p:extLst>
      <p:ext uri="{BB962C8B-B14F-4D97-AF65-F5344CB8AC3E}">
        <p14:creationId xmlns:p14="http://schemas.microsoft.com/office/powerpoint/2010/main" val="388607924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030F52-2A7A-A24A-8C24-7CD2EFD9752F}" type="slidenum">
              <a:rPr lang="en-US"/>
              <a:pPr>
                <a:defRPr/>
              </a:pPr>
              <a:t>‹#›</a:t>
            </a:fld>
            <a:endParaRPr lang="en-US"/>
          </a:p>
        </p:txBody>
      </p:sp>
    </p:spTree>
    <p:extLst>
      <p:ext uri="{BB962C8B-B14F-4D97-AF65-F5344CB8AC3E}">
        <p14:creationId xmlns:p14="http://schemas.microsoft.com/office/powerpoint/2010/main" val="16955068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C1AB87-FD40-3747-9569-399E621D59C2}" type="slidenum">
              <a:rPr lang="en-US"/>
              <a:pPr>
                <a:defRPr/>
              </a:pPr>
              <a:t>‹#›</a:t>
            </a:fld>
            <a:endParaRPr lang="en-US"/>
          </a:p>
        </p:txBody>
      </p:sp>
    </p:spTree>
    <p:extLst>
      <p:ext uri="{BB962C8B-B14F-4D97-AF65-F5344CB8AC3E}">
        <p14:creationId xmlns:p14="http://schemas.microsoft.com/office/powerpoint/2010/main" val="11789689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a:prstGeom prst="rect">
            <a:avLst/>
          </a:prstGeom>
        </p:spPr>
        <p:txBody>
          <a:bodyPr vert="horz" lIns="91427" tIns="45714" rIns="91427" bIns="45714"/>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vert="horz" lIns="91427" tIns="45714" rIns="91427" bIns="45714"/>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4264229621"/>
      </p:ext>
    </p:extLst>
  </p:cSld>
  <p:clrMapOvr>
    <a:masterClrMapping/>
  </p:clrMapOvr>
  <p:transition>
    <p:cu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37500"/>
      </p:ext>
    </p:extLst>
  </p:cSld>
  <p:clrMapOvr>
    <a:masterClrMapping/>
  </p:clrMapOvr>
  <p:transition>
    <p:cu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lIns="91427" tIns="45714" rIns="91427" bIns="4571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27" tIns="45714" rIns="91427" bIns="45714"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628268374"/>
      </p:ext>
    </p:extLst>
  </p:cSld>
  <p:clrMapOvr>
    <a:masterClrMapping/>
  </p:clrMapOvr>
  <p:transition>
    <p:cu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0819694"/>
      </p:ext>
    </p:extLst>
  </p:cSld>
  <p:clrMapOvr>
    <a:masterClrMapping/>
  </p:clrMapOvr>
  <p:transition>
    <p:cu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vert="horz"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vert="horz"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975494"/>
      </p:ext>
    </p:extLst>
  </p:cSld>
  <p:clrMapOvr>
    <a:masterClrMapping/>
  </p:clrMapOvr>
  <p:transition>
    <p:cu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Tree>
    <p:extLst>
      <p:ext uri="{BB962C8B-B14F-4D97-AF65-F5344CB8AC3E}">
        <p14:creationId xmlns:p14="http://schemas.microsoft.com/office/powerpoint/2010/main" val="916648534"/>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32906911"/>
      </p:ext>
    </p:extLst>
  </p:cSld>
  <p:clrMapOvr>
    <a:masterClrMapping/>
  </p:clrMapOvr>
  <p:transition>
    <p:cu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vert="horz"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4060034959"/>
      </p:ext>
    </p:extLst>
  </p:cSld>
  <p:clrMapOvr>
    <a:masterClrMapping/>
  </p:clrMapOvr>
  <p:transition>
    <p:cu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lIns="91427" tIns="45714" rIns="91427" bIns="4571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874166724"/>
      </p:ext>
    </p:extLst>
  </p:cSld>
  <p:clrMapOvr>
    <a:masterClrMapping/>
  </p:clrMapOvr>
  <p:transition>
    <p:cu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4877067"/>
      </p:ext>
    </p:extLst>
  </p:cSld>
  <p:clrMapOvr>
    <a:masterClrMapping/>
  </p:clrMapOvr>
  <p:transition>
    <p:cu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a:prstGeom prst="rect">
            <a:avLst/>
          </a:prstGeom>
        </p:spPr>
        <p:txBody>
          <a:bodyPr vert="eaVert" lIns="91427" tIns="45714" rIns="91427" bIns="45714"/>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0631161"/>
      </p:ext>
    </p:extLst>
  </p:cSld>
  <p:clrMapOvr>
    <a:masterClrMapping/>
  </p:clrMapOvr>
  <p:transition>
    <p:cu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337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A601702-C249-CF4D-B373-662E62B5965C}" type="slidenum">
              <a:rPr lang="en-US"/>
              <a:pPr>
                <a:defRPr/>
              </a:pPr>
              <a:t>‹#›</a:t>
            </a:fld>
            <a:endParaRPr lang="en-US"/>
          </a:p>
        </p:txBody>
      </p:sp>
    </p:spTree>
    <p:extLst>
      <p:ext uri="{BB962C8B-B14F-4D97-AF65-F5344CB8AC3E}">
        <p14:creationId xmlns:p14="http://schemas.microsoft.com/office/powerpoint/2010/main" val="190177159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9982C7-DE95-F349-A271-51768D4193D3}" type="slidenum">
              <a:rPr lang="en-US"/>
              <a:pPr>
                <a:defRPr/>
              </a:pPr>
              <a:t>‹#›</a:t>
            </a:fld>
            <a:endParaRPr lang="en-US"/>
          </a:p>
        </p:txBody>
      </p:sp>
    </p:spTree>
    <p:extLst>
      <p:ext uri="{BB962C8B-B14F-4D97-AF65-F5344CB8AC3E}">
        <p14:creationId xmlns:p14="http://schemas.microsoft.com/office/powerpoint/2010/main" val="106161256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C407703-DE22-2B4E-BFCA-C7C0B1624BA1}" type="slidenum">
              <a:rPr lang="en-US"/>
              <a:pPr>
                <a:defRPr/>
              </a:pPr>
              <a:t>‹#›</a:t>
            </a:fld>
            <a:endParaRPr lang="en-US"/>
          </a:p>
        </p:txBody>
      </p:sp>
    </p:spTree>
    <p:extLst>
      <p:ext uri="{BB962C8B-B14F-4D97-AF65-F5344CB8AC3E}">
        <p14:creationId xmlns:p14="http://schemas.microsoft.com/office/powerpoint/2010/main" val="337777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0D73A22-4392-EE44-B21F-916898E65BE9}" type="slidenum">
              <a:rPr lang="en-US"/>
              <a:pPr>
                <a:defRPr/>
              </a:pPr>
              <a:t>‹#›</a:t>
            </a:fld>
            <a:endParaRPr lang="en-US"/>
          </a:p>
        </p:txBody>
      </p:sp>
    </p:spTree>
    <p:extLst>
      <p:ext uri="{BB962C8B-B14F-4D97-AF65-F5344CB8AC3E}">
        <p14:creationId xmlns:p14="http://schemas.microsoft.com/office/powerpoint/2010/main" val="84887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9AC4987-26CD-154C-809D-497888A1821C}" type="slidenum">
              <a:rPr lang="en-US"/>
              <a:pPr>
                <a:defRPr/>
              </a:pPr>
              <a:t>‹#›</a:t>
            </a:fld>
            <a:endParaRPr lang="en-US"/>
          </a:p>
        </p:txBody>
      </p:sp>
    </p:spTree>
    <p:extLst>
      <p:ext uri="{BB962C8B-B14F-4D97-AF65-F5344CB8AC3E}">
        <p14:creationId xmlns:p14="http://schemas.microsoft.com/office/powerpoint/2010/main" val="293994294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5F4CF25-C452-EE4F-9BAC-039B8C82CBAC}" type="slidenum">
              <a:rPr lang="en-US"/>
              <a:pPr>
                <a:defRPr/>
              </a:pPr>
              <a:t>‹#›</a:t>
            </a:fld>
            <a:endParaRPr lang="en-US"/>
          </a:p>
        </p:txBody>
      </p:sp>
    </p:spTree>
    <p:extLst>
      <p:ext uri="{BB962C8B-B14F-4D97-AF65-F5344CB8AC3E}">
        <p14:creationId xmlns:p14="http://schemas.microsoft.com/office/powerpoint/2010/main" val="97460539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6588430-0A0F-5243-B65D-56718F5352A8}" type="slidenum">
              <a:rPr lang="en-US"/>
              <a:pPr>
                <a:defRPr/>
              </a:pPr>
              <a:t>‹#›</a:t>
            </a:fld>
            <a:endParaRPr lang="en-US"/>
          </a:p>
        </p:txBody>
      </p:sp>
    </p:spTree>
    <p:extLst>
      <p:ext uri="{BB962C8B-B14F-4D97-AF65-F5344CB8AC3E}">
        <p14:creationId xmlns:p14="http://schemas.microsoft.com/office/powerpoint/2010/main" val="223966401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23ECC3F-D34A-E740-BB84-88B9D40A5716}" type="slidenum">
              <a:rPr lang="en-US"/>
              <a:pPr>
                <a:defRPr/>
              </a:pPr>
              <a:t>‹#›</a:t>
            </a:fld>
            <a:endParaRPr lang="en-US"/>
          </a:p>
        </p:txBody>
      </p:sp>
    </p:spTree>
    <p:extLst>
      <p:ext uri="{BB962C8B-B14F-4D97-AF65-F5344CB8AC3E}">
        <p14:creationId xmlns:p14="http://schemas.microsoft.com/office/powerpoint/2010/main" val="4650899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E38CBEB-5310-DA4B-9859-1EECC77440D4}" type="slidenum">
              <a:rPr lang="en-US"/>
              <a:pPr>
                <a:defRPr/>
              </a:pPr>
              <a:t>‹#›</a:t>
            </a:fld>
            <a:endParaRPr lang="en-US"/>
          </a:p>
        </p:txBody>
      </p:sp>
    </p:spTree>
    <p:extLst>
      <p:ext uri="{BB962C8B-B14F-4D97-AF65-F5344CB8AC3E}">
        <p14:creationId xmlns:p14="http://schemas.microsoft.com/office/powerpoint/2010/main" val="64866072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D0C0FCF-3A6C-1D49-B91B-4BDD73F57C00}" type="slidenum">
              <a:rPr lang="en-US"/>
              <a:pPr>
                <a:defRPr/>
              </a:pPr>
              <a:t>‹#›</a:t>
            </a:fld>
            <a:endParaRPr lang="en-US"/>
          </a:p>
        </p:txBody>
      </p:sp>
    </p:spTree>
    <p:extLst>
      <p:ext uri="{BB962C8B-B14F-4D97-AF65-F5344CB8AC3E}">
        <p14:creationId xmlns:p14="http://schemas.microsoft.com/office/powerpoint/2010/main" val="333268126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352486-2A67-E848-9EAB-2BB827B2E144}" type="slidenum">
              <a:rPr lang="en-US"/>
              <a:pPr>
                <a:defRPr/>
              </a:pPr>
              <a:t>‹#›</a:t>
            </a:fld>
            <a:endParaRPr lang="en-US"/>
          </a:p>
        </p:txBody>
      </p:sp>
    </p:spTree>
    <p:extLst>
      <p:ext uri="{BB962C8B-B14F-4D97-AF65-F5344CB8AC3E}">
        <p14:creationId xmlns:p14="http://schemas.microsoft.com/office/powerpoint/2010/main" val="2236832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dt" sz="half" idx="10"/>
          </p:nvPr>
        </p:nvSpPr>
        <p:spPr>
          <a:ln/>
        </p:spPr>
        <p:txBody>
          <a:bodyPr/>
          <a:lstStyle>
            <a:lvl1pPr>
              <a:defRPr/>
            </a:lvl1pPr>
          </a:lstStyle>
          <a:p>
            <a:pPr>
              <a:defRPr/>
            </a:pPr>
            <a:endParaRPr lang="en-US"/>
          </a:p>
        </p:txBody>
      </p:sp>
      <p:sp>
        <p:nvSpPr>
          <p:cNvPr id="7" name="Rectangle 6"/>
          <p:cNvSpPr>
            <a:spLocks noGrp="1" noChangeArrowheads="1"/>
          </p:cNvSpPr>
          <p:nvPr>
            <p:ph type="ftr" sz="quarter" idx="11"/>
          </p:nvPr>
        </p:nvSpPr>
        <p:spPr>
          <a:ln/>
        </p:spPr>
        <p:txBody>
          <a:bodyPr/>
          <a:lstStyle>
            <a:lvl1pPr>
              <a:defRPr/>
            </a:lvl1pPr>
          </a:lstStyle>
          <a:p>
            <a:pPr>
              <a:defRPr/>
            </a:pPr>
            <a:endParaRPr lang="en-US"/>
          </a:p>
        </p:txBody>
      </p:sp>
      <p:sp>
        <p:nvSpPr>
          <p:cNvPr id="8" name="Rectangle 7"/>
          <p:cNvSpPr>
            <a:spLocks noGrp="1" noChangeArrowheads="1"/>
          </p:cNvSpPr>
          <p:nvPr>
            <p:ph type="sldNum" sz="quarter" idx="12"/>
          </p:nvPr>
        </p:nvSpPr>
        <p:spPr>
          <a:ln/>
        </p:spPr>
        <p:txBody>
          <a:bodyPr/>
          <a:lstStyle>
            <a:lvl1pPr>
              <a:defRPr/>
            </a:lvl1pPr>
          </a:lstStyle>
          <a:p>
            <a:pPr>
              <a:defRPr/>
            </a:pPr>
            <a:fld id="{83F15364-AB83-7D40-A185-654D0350EDC4}" type="slidenum">
              <a:rPr lang="en-US"/>
              <a:pPr>
                <a:defRPr/>
              </a:pPr>
              <a:t>‹#›</a:t>
            </a:fld>
            <a:endParaRPr lang="en-US"/>
          </a:p>
        </p:txBody>
      </p:sp>
    </p:spTree>
    <p:extLst>
      <p:ext uri="{BB962C8B-B14F-4D97-AF65-F5344CB8AC3E}">
        <p14:creationId xmlns:p14="http://schemas.microsoft.com/office/powerpoint/2010/main" val="4548307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4"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10" name="Rectangle 8"/>
          <p:cNvSpPr>
            <a:spLocks noChangeArrowheads="1"/>
          </p:cNvSpPr>
          <p:nvPr/>
        </p:nvSpPr>
        <p:spPr bwMode="auto">
          <a:xfrm>
            <a:off x="0" y="28956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12" name="Rectangle 15"/>
          <p:cNvSpPr>
            <a:spLocks noChangeArrowheads="1"/>
          </p:cNvSpPr>
          <p:nvPr/>
        </p:nvSpPr>
        <p:spPr bwMode="gray">
          <a:xfrm flipV="1">
            <a:off x="315916" y="3265489"/>
            <a:ext cx="8683625" cy="46037"/>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5610"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a:t>Click to edit Master title style</a:t>
            </a:r>
          </a:p>
        </p:txBody>
      </p:sp>
      <p:sp>
        <p:nvSpPr>
          <p:cNvPr id="25611" name="Rectangle 11"/>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1" y="6248400"/>
            <a:ext cx="1905000" cy="457200"/>
          </a:xfrm>
        </p:spPr>
        <p:txBody>
          <a:bodyPr/>
          <a:lstStyle>
            <a:lvl1pPr>
              <a:defRPr>
                <a:solidFill>
                  <a:srgbClr val="1C1C1C"/>
                </a:solidFill>
                <a:latin typeface="Times New Roman" charset="0"/>
              </a:defRPr>
            </a:lvl1pPr>
          </a:lstStyle>
          <a:p>
            <a:pPr>
              <a:defRPr/>
            </a:pPr>
            <a:fld id="{D4FF7003-6C1E-7440-89EE-B7A50A886E47}" type="slidenum">
              <a:rPr lang="en-US"/>
              <a:pPr>
                <a:defRPr/>
              </a:pPr>
              <a:t>‹#›</a:t>
            </a:fld>
            <a:endParaRPr lang="en-US"/>
          </a:p>
        </p:txBody>
      </p:sp>
    </p:spTree>
    <p:extLst>
      <p:ext uri="{BB962C8B-B14F-4D97-AF65-F5344CB8AC3E}">
        <p14:creationId xmlns:p14="http://schemas.microsoft.com/office/powerpoint/2010/main" val="429239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E5B1BEF0-83CC-7C4F-B2BF-22EB29D29F8C}" type="slidenum">
              <a:rPr lang="en-US"/>
              <a:pPr>
                <a:defRPr/>
              </a:pPr>
              <a:t>‹#›</a:t>
            </a:fld>
            <a:endParaRPr lang="en-US"/>
          </a:p>
        </p:txBody>
      </p:sp>
    </p:spTree>
    <p:extLst>
      <p:ext uri="{BB962C8B-B14F-4D97-AF65-F5344CB8AC3E}">
        <p14:creationId xmlns:p14="http://schemas.microsoft.com/office/powerpoint/2010/main" val="1009903686"/>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1980BACB-121B-BB49-BB20-0587F44851E9}" type="slidenum">
              <a:rPr lang="en-US"/>
              <a:pPr>
                <a:defRPr/>
              </a:pPr>
              <a:t>‹#›</a:t>
            </a:fld>
            <a:endParaRPr lang="en-US"/>
          </a:p>
        </p:txBody>
      </p:sp>
    </p:spTree>
    <p:extLst>
      <p:ext uri="{BB962C8B-B14F-4D97-AF65-F5344CB8AC3E}">
        <p14:creationId xmlns:p14="http://schemas.microsoft.com/office/powerpoint/2010/main" val="137982184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45089"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6DA6A6B0-E319-E043-912A-079D00840613}" type="slidenum">
              <a:rPr lang="en-US"/>
              <a:pPr>
                <a:defRPr/>
              </a:pPr>
              <a:t>‹#›</a:t>
            </a:fld>
            <a:endParaRPr lang="en-US"/>
          </a:p>
        </p:txBody>
      </p:sp>
    </p:spTree>
    <p:extLst>
      <p:ext uri="{BB962C8B-B14F-4D97-AF65-F5344CB8AC3E}">
        <p14:creationId xmlns:p14="http://schemas.microsoft.com/office/powerpoint/2010/main" val="24571362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B020028F-45AF-7D4D-875A-F4ACB7795D78}" type="slidenum">
              <a:rPr lang="en-US"/>
              <a:pPr>
                <a:defRPr/>
              </a:pPr>
              <a:t>‹#›</a:t>
            </a:fld>
            <a:endParaRPr lang="en-US"/>
          </a:p>
        </p:txBody>
      </p:sp>
    </p:spTree>
    <p:extLst>
      <p:ext uri="{BB962C8B-B14F-4D97-AF65-F5344CB8AC3E}">
        <p14:creationId xmlns:p14="http://schemas.microsoft.com/office/powerpoint/2010/main" val="269392503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6DA0853F-CD29-234C-9C30-0115E49B401A}" type="slidenum">
              <a:rPr lang="en-US"/>
              <a:pPr>
                <a:defRPr/>
              </a:pPr>
              <a:t>‹#›</a:t>
            </a:fld>
            <a:endParaRPr lang="en-US"/>
          </a:p>
        </p:txBody>
      </p:sp>
    </p:spTree>
    <p:extLst>
      <p:ext uri="{BB962C8B-B14F-4D97-AF65-F5344CB8AC3E}">
        <p14:creationId xmlns:p14="http://schemas.microsoft.com/office/powerpoint/2010/main" val="253855774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9AB7CA21-7485-E144-8C96-D9DB9B467F96}" type="slidenum">
              <a:rPr lang="en-US"/>
              <a:pPr>
                <a:defRPr/>
              </a:pPr>
              <a:t>‹#›</a:t>
            </a:fld>
            <a:endParaRPr lang="en-US"/>
          </a:p>
        </p:txBody>
      </p:sp>
    </p:spTree>
    <p:extLst>
      <p:ext uri="{BB962C8B-B14F-4D97-AF65-F5344CB8AC3E}">
        <p14:creationId xmlns:p14="http://schemas.microsoft.com/office/powerpoint/2010/main" val="170379909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BE995074-961C-874B-85AA-C4F5FA95C099}" type="slidenum">
              <a:rPr lang="en-US"/>
              <a:pPr>
                <a:defRPr/>
              </a:pPr>
              <a:t>‹#›</a:t>
            </a:fld>
            <a:endParaRPr lang="en-US"/>
          </a:p>
        </p:txBody>
      </p:sp>
    </p:spTree>
    <p:extLst>
      <p:ext uri="{BB962C8B-B14F-4D97-AF65-F5344CB8AC3E}">
        <p14:creationId xmlns:p14="http://schemas.microsoft.com/office/powerpoint/2010/main" val="7723971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10D6D55-3BB8-0842-9F78-B22957B2A382}" type="slidenum">
              <a:rPr lang="en-US"/>
              <a:pPr>
                <a:defRPr/>
              </a:pPr>
              <a:t>‹#›</a:t>
            </a:fld>
            <a:endParaRPr lang="en-US"/>
          </a:p>
        </p:txBody>
      </p:sp>
    </p:spTree>
    <p:extLst>
      <p:ext uri="{BB962C8B-B14F-4D97-AF65-F5344CB8AC3E}">
        <p14:creationId xmlns:p14="http://schemas.microsoft.com/office/powerpoint/2010/main" val="38305962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7F949A8-B61C-684A-BF10-BFB274FFC259}" type="slidenum">
              <a:rPr lang="en-US"/>
              <a:pPr>
                <a:defRPr/>
              </a:pPr>
              <a:t>‹#›</a:t>
            </a:fld>
            <a:endParaRPr lang="en-US"/>
          </a:p>
        </p:txBody>
      </p:sp>
    </p:spTree>
    <p:extLst>
      <p:ext uri="{BB962C8B-B14F-4D97-AF65-F5344CB8AC3E}">
        <p14:creationId xmlns:p14="http://schemas.microsoft.com/office/powerpoint/2010/main" val="22887353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9"/>
            <a:ext cx="1951038" cy="55149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0938" y="617539"/>
            <a:ext cx="5700712" cy="5514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B79F660-4846-4649-BB2A-B3A40F219498}" type="slidenum">
              <a:rPr lang="en-US"/>
              <a:pPr>
                <a:defRPr/>
              </a:pPr>
              <a:t>‹#›</a:t>
            </a:fld>
            <a:endParaRPr lang="en-US"/>
          </a:p>
        </p:txBody>
      </p:sp>
    </p:spTree>
    <p:extLst>
      <p:ext uri="{BB962C8B-B14F-4D97-AF65-F5344CB8AC3E}">
        <p14:creationId xmlns:p14="http://schemas.microsoft.com/office/powerpoint/2010/main" val="39986466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9941" name="Rectangle 5"/>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39945" name="Rectangle 9"/>
          <p:cNvSpPr>
            <a:spLocks noGrp="1" noChangeArrowheads="1"/>
          </p:cNvSpPr>
          <p:nvPr>
            <p:ph type="ctrTitle" sz="quarter"/>
          </p:nvPr>
        </p:nvSpPr>
        <p:spPr>
          <a:xfrm>
            <a:off x="685800" y="1768478"/>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80B49BC3-2CCA-B940-A89C-4D6D165D3B5A}" type="slidenum">
              <a:rPr lang="en-US"/>
              <a:pPr>
                <a:defRPr/>
              </a:pPr>
              <a:t>‹#›</a:t>
            </a:fld>
            <a:endParaRPr lang="en-US"/>
          </a:p>
        </p:txBody>
      </p:sp>
    </p:spTree>
    <p:extLst>
      <p:ext uri="{BB962C8B-B14F-4D97-AF65-F5344CB8AC3E}">
        <p14:creationId xmlns:p14="http://schemas.microsoft.com/office/powerpoint/2010/main" val="12498104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3D2D431-ED52-6142-972B-314EE3A3A91E}" type="slidenum">
              <a:rPr lang="en-US"/>
              <a:pPr>
                <a:defRPr/>
              </a:pPr>
              <a:t>‹#›</a:t>
            </a:fld>
            <a:endParaRPr lang="en-US"/>
          </a:p>
        </p:txBody>
      </p:sp>
    </p:spTree>
    <p:extLst>
      <p:ext uri="{BB962C8B-B14F-4D97-AF65-F5344CB8AC3E}">
        <p14:creationId xmlns:p14="http://schemas.microsoft.com/office/powerpoint/2010/main" val="11543132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068930-F30F-6E43-9592-04C3D9EAB8ED}" type="slidenum">
              <a:rPr lang="en-US"/>
              <a:pPr>
                <a:defRPr/>
              </a:pPr>
              <a:t>‹#›</a:t>
            </a:fld>
            <a:endParaRPr lang="en-US"/>
          </a:p>
        </p:txBody>
      </p:sp>
    </p:spTree>
    <p:extLst>
      <p:ext uri="{BB962C8B-B14F-4D97-AF65-F5344CB8AC3E}">
        <p14:creationId xmlns:p14="http://schemas.microsoft.com/office/powerpoint/2010/main" val="39366254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694EF7B-1045-6C4C-BB7D-607ED9613D5E}" type="slidenum">
              <a:rPr lang="en-US"/>
              <a:pPr>
                <a:defRPr/>
              </a:pPr>
              <a:t>‹#›</a:t>
            </a:fld>
            <a:endParaRPr lang="en-US"/>
          </a:p>
        </p:txBody>
      </p:sp>
    </p:spTree>
    <p:extLst>
      <p:ext uri="{BB962C8B-B14F-4D97-AF65-F5344CB8AC3E}">
        <p14:creationId xmlns:p14="http://schemas.microsoft.com/office/powerpoint/2010/main" val="292298737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98D17F8-1C42-6549-A2B4-EC39D98255C7}" type="slidenum">
              <a:rPr lang="en-US"/>
              <a:pPr>
                <a:defRPr/>
              </a:pPr>
              <a:t>‹#›</a:t>
            </a:fld>
            <a:endParaRPr lang="en-US"/>
          </a:p>
        </p:txBody>
      </p:sp>
    </p:spTree>
    <p:extLst>
      <p:ext uri="{BB962C8B-B14F-4D97-AF65-F5344CB8AC3E}">
        <p14:creationId xmlns:p14="http://schemas.microsoft.com/office/powerpoint/2010/main" val="357063721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4D69869-8946-C94E-AFD5-B7C617A0E9DF}" type="slidenum">
              <a:rPr lang="en-US"/>
              <a:pPr>
                <a:defRPr/>
              </a:pPr>
              <a:t>‹#›</a:t>
            </a:fld>
            <a:endParaRPr lang="en-US"/>
          </a:p>
        </p:txBody>
      </p:sp>
    </p:spTree>
    <p:extLst>
      <p:ext uri="{BB962C8B-B14F-4D97-AF65-F5344CB8AC3E}">
        <p14:creationId xmlns:p14="http://schemas.microsoft.com/office/powerpoint/2010/main" val="363698093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42FF2D31-CFF1-C044-89D3-F9E2A5A7EB07}" type="slidenum">
              <a:rPr lang="en-US"/>
              <a:pPr>
                <a:defRPr/>
              </a:pPr>
              <a:t>‹#›</a:t>
            </a:fld>
            <a:endParaRPr lang="en-US"/>
          </a:p>
        </p:txBody>
      </p:sp>
    </p:spTree>
    <p:extLst>
      <p:ext uri="{BB962C8B-B14F-4D97-AF65-F5344CB8AC3E}">
        <p14:creationId xmlns:p14="http://schemas.microsoft.com/office/powerpoint/2010/main" val="41650076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B450A7A-4F40-2041-8821-1D6C41EEC645}" type="slidenum">
              <a:rPr lang="en-US"/>
              <a:pPr>
                <a:defRPr/>
              </a:pPr>
              <a:t>‹#›</a:t>
            </a:fld>
            <a:endParaRPr lang="en-US"/>
          </a:p>
        </p:txBody>
      </p:sp>
    </p:spTree>
    <p:extLst>
      <p:ext uri="{BB962C8B-B14F-4D97-AF65-F5344CB8AC3E}">
        <p14:creationId xmlns:p14="http://schemas.microsoft.com/office/powerpoint/2010/main" val="3599663412"/>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CFF133-EA0C-1449-BD06-2739186502BA}" type="slidenum">
              <a:rPr lang="en-US"/>
              <a:pPr>
                <a:defRPr/>
              </a:pPr>
              <a:t>‹#›</a:t>
            </a:fld>
            <a:endParaRPr lang="en-US"/>
          </a:p>
        </p:txBody>
      </p:sp>
    </p:spTree>
    <p:extLst>
      <p:ext uri="{BB962C8B-B14F-4D97-AF65-F5344CB8AC3E}">
        <p14:creationId xmlns:p14="http://schemas.microsoft.com/office/powerpoint/2010/main" val="39088580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7BC3FD-E5E7-7343-B3FB-BD3D5E9A5A28}" type="slidenum">
              <a:rPr lang="en-US"/>
              <a:pPr>
                <a:defRPr/>
              </a:pPr>
              <a:t>‹#›</a:t>
            </a:fld>
            <a:endParaRPr lang="en-US"/>
          </a:p>
        </p:txBody>
      </p:sp>
    </p:spTree>
    <p:extLst>
      <p:ext uri="{BB962C8B-B14F-4D97-AF65-F5344CB8AC3E}">
        <p14:creationId xmlns:p14="http://schemas.microsoft.com/office/powerpoint/2010/main" val="23408611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0E5083-CB04-2A40-8C08-1724E5456AFA}" type="slidenum">
              <a:rPr lang="en-US"/>
              <a:pPr>
                <a:defRPr/>
              </a:pPr>
              <a:t>‹#›</a:t>
            </a:fld>
            <a:endParaRPr lang="en-US"/>
          </a:p>
        </p:txBody>
      </p:sp>
    </p:spTree>
    <p:extLst>
      <p:ext uri="{BB962C8B-B14F-4D97-AF65-F5344CB8AC3E}">
        <p14:creationId xmlns:p14="http://schemas.microsoft.com/office/powerpoint/2010/main" val="222393475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a:t>Click to edit Master title style</a:t>
            </a:r>
          </a:p>
        </p:txBody>
      </p:sp>
      <p:sp>
        <p:nvSpPr>
          <p:cNvPr id="52227" name="Rectangle 3"/>
          <p:cNvSpPr>
            <a:spLocks noGrp="1" noChangeArrowheads="1"/>
          </p:cNvSpPr>
          <p:nvPr>
            <p:ph type="subTitle" idx="1"/>
          </p:nvPr>
        </p:nvSpPr>
        <p:spPr>
          <a:xfrm>
            <a:off x="2667000" y="4419601"/>
            <a:ext cx="5791200" cy="1295400"/>
          </a:xfrm>
        </p:spPr>
        <p:txBody>
          <a:bodyPr/>
          <a:lstStyle>
            <a:lvl1pPr marL="0" indent="0" algn="ctr">
              <a:buFont typeface="Monotype Sort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6AEB3F5F-E23A-8A42-8828-997EDA4D256C}" type="slidenum">
              <a:rPr lang="en-US"/>
              <a:pPr>
                <a:defRPr/>
              </a:pPr>
              <a:t>‹#›</a:t>
            </a:fld>
            <a:endParaRPr lang="en-US"/>
          </a:p>
        </p:txBody>
      </p:sp>
    </p:spTree>
    <p:extLst>
      <p:ext uri="{BB962C8B-B14F-4D97-AF65-F5344CB8AC3E}">
        <p14:creationId xmlns:p14="http://schemas.microsoft.com/office/powerpoint/2010/main" val="16336337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0D87C37-2B0F-5F42-A5F7-B47EEADCF807}" type="slidenum">
              <a:rPr lang="en-US"/>
              <a:pPr>
                <a:defRPr/>
              </a:pPr>
              <a:t>‹#›</a:t>
            </a:fld>
            <a:endParaRPr lang="en-US"/>
          </a:p>
        </p:txBody>
      </p:sp>
    </p:spTree>
    <p:extLst>
      <p:ext uri="{BB962C8B-B14F-4D97-AF65-F5344CB8AC3E}">
        <p14:creationId xmlns:p14="http://schemas.microsoft.com/office/powerpoint/2010/main" val="2166835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66315462-D9F0-F54B-B7CF-D8B0EF8EDC5D}" type="slidenum">
              <a:rPr lang="en-US"/>
              <a:pPr>
                <a:defRPr/>
              </a:pPr>
              <a:t>‹#›</a:t>
            </a:fld>
            <a:endParaRPr lang="en-US"/>
          </a:p>
        </p:txBody>
      </p:sp>
    </p:spTree>
    <p:extLst>
      <p:ext uri="{BB962C8B-B14F-4D97-AF65-F5344CB8AC3E}">
        <p14:creationId xmlns:p14="http://schemas.microsoft.com/office/powerpoint/2010/main" val="21511581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09D6954-8006-1645-BA6E-DE46E304CDFC}" type="slidenum">
              <a:rPr lang="en-US"/>
              <a:pPr>
                <a:defRPr/>
              </a:pPr>
              <a:t>‹#›</a:t>
            </a:fld>
            <a:endParaRPr lang="en-US"/>
          </a:p>
        </p:txBody>
      </p:sp>
    </p:spTree>
    <p:extLst>
      <p:ext uri="{BB962C8B-B14F-4D97-AF65-F5344CB8AC3E}">
        <p14:creationId xmlns:p14="http://schemas.microsoft.com/office/powerpoint/2010/main" val="58686901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A28C3265-B6B2-1F40-ADA5-96CC7DDE9BF3}" type="slidenum">
              <a:rPr lang="en-US"/>
              <a:pPr>
                <a:defRPr/>
              </a:pPr>
              <a:t>‹#›</a:t>
            </a:fld>
            <a:endParaRPr lang="en-US"/>
          </a:p>
        </p:txBody>
      </p:sp>
    </p:spTree>
    <p:extLst>
      <p:ext uri="{BB962C8B-B14F-4D97-AF65-F5344CB8AC3E}">
        <p14:creationId xmlns:p14="http://schemas.microsoft.com/office/powerpoint/2010/main" val="36389863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1BD7DCE7-B21C-354D-B998-331882A23763}" type="slidenum">
              <a:rPr lang="en-US"/>
              <a:pPr>
                <a:defRPr/>
              </a:pPr>
              <a:t>‹#›</a:t>
            </a:fld>
            <a:endParaRPr lang="en-US"/>
          </a:p>
        </p:txBody>
      </p:sp>
    </p:spTree>
    <p:extLst>
      <p:ext uri="{BB962C8B-B14F-4D97-AF65-F5344CB8AC3E}">
        <p14:creationId xmlns:p14="http://schemas.microsoft.com/office/powerpoint/2010/main" val="165592508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2372CFC2-2EA0-A348-A4FA-C05FC0343605}" type="slidenum">
              <a:rPr lang="en-US"/>
              <a:pPr>
                <a:defRPr/>
              </a:pPr>
              <a:t>‹#›</a:t>
            </a:fld>
            <a:endParaRPr lang="en-US"/>
          </a:p>
        </p:txBody>
      </p:sp>
    </p:spTree>
    <p:extLst>
      <p:ext uri="{BB962C8B-B14F-4D97-AF65-F5344CB8AC3E}">
        <p14:creationId xmlns:p14="http://schemas.microsoft.com/office/powerpoint/2010/main" val="3533842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2F30D101-F9DB-D446-B5B9-92A983CD5F40}" type="slidenum">
              <a:rPr lang="en-US"/>
              <a:pPr>
                <a:defRPr/>
              </a:pPr>
              <a:t>‹#›</a:t>
            </a:fld>
            <a:endParaRPr lang="en-US"/>
          </a:p>
        </p:txBody>
      </p:sp>
    </p:spTree>
    <p:extLst>
      <p:ext uri="{BB962C8B-B14F-4D97-AF65-F5344CB8AC3E}">
        <p14:creationId xmlns:p14="http://schemas.microsoft.com/office/powerpoint/2010/main" val="231321510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F54ECD9-54A6-2B49-8FCD-5EA3D3170964}" type="slidenum">
              <a:rPr lang="en-US"/>
              <a:pPr>
                <a:defRPr/>
              </a:pPr>
              <a:t>‹#›</a:t>
            </a:fld>
            <a:endParaRPr lang="en-US"/>
          </a:p>
        </p:txBody>
      </p:sp>
    </p:spTree>
    <p:extLst>
      <p:ext uri="{BB962C8B-B14F-4D97-AF65-F5344CB8AC3E}">
        <p14:creationId xmlns:p14="http://schemas.microsoft.com/office/powerpoint/2010/main" val="1438451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7938" name="Rectangle 2"/>
          <p:cNvSpPr>
            <a:spLocks noGrp="1" noChangeArrowheads="1"/>
          </p:cNvSpPr>
          <p:nvPr>
            <p:ph type="ctrTitle" sz="quarter"/>
          </p:nvPr>
        </p:nvSpPr>
        <p:spPr>
          <a:xfrm>
            <a:off x="3581403"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67939" name="Rectangle 3"/>
          <p:cNvSpPr>
            <a:spLocks noGrp="1" noChangeArrowheads="1"/>
          </p:cNvSpPr>
          <p:nvPr>
            <p:ph type="subTitle" sz="quarter" idx="1"/>
          </p:nvPr>
        </p:nvSpPr>
        <p:spPr>
          <a:xfrm>
            <a:off x="5181603" y="4038600"/>
            <a:ext cx="3960813" cy="1752600"/>
          </a:xfrm>
          <a:ln w="9525">
            <a:headEnd/>
            <a:tailEnd/>
          </a:ln>
        </p:spPr>
        <p:txBody>
          <a:bodyPr lIns="92062" tIns="46031" rIns="92062" bIns="46031"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839160DA-97B8-734E-8AB4-4AD3D7AC5ADA}" type="slidenum">
              <a:rPr lang="en-US"/>
              <a:pPr>
                <a:defRPr/>
              </a:pPr>
              <a:t>‹#›</a:t>
            </a:fld>
            <a:endParaRPr lang="en-US"/>
          </a:p>
        </p:txBody>
      </p:sp>
    </p:spTree>
    <p:extLst>
      <p:ext uri="{BB962C8B-B14F-4D97-AF65-F5344CB8AC3E}">
        <p14:creationId xmlns:p14="http://schemas.microsoft.com/office/powerpoint/2010/main" val="127168817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0FE9706A-EF14-A24E-949A-54233B1465FA}" type="slidenum">
              <a:rPr lang="en-US"/>
              <a:pPr>
                <a:defRPr/>
              </a:pPr>
              <a:t>‹#›</a:t>
            </a:fld>
            <a:endParaRPr lang="en-US"/>
          </a:p>
        </p:txBody>
      </p:sp>
    </p:spTree>
    <p:extLst>
      <p:ext uri="{BB962C8B-B14F-4D97-AF65-F5344CB8AC3E}">
        <p14:creationId xmlns:p14="http://schemas.microsoft.com/office/powerpoint/2010/main" val="27174428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1" y="609600"/>
            <a:ext cx="18097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FDEF3019-8A62-6D4B-B61D-9890825A645D}" type="slidenum">
              <a:rPr lang="en-US"/>
              <a:pPr>
                <a:defRPr/>
              </a:pPr>
              <a:t>‹#›</a:t>
            </a:fld>
            <a:endParaRPr lang="en-US"/>
          </a:p>
        </p:txBody>
      </p:sp>
    </p:spTree>
    <p:extLst>
      <p:ext uri="{BB962C8B-B14F-4D97-AF65-F5344CB8AC3E}">
        <p14:creationId xmlns:p14="http://schemas.microsoft.com/office/powerpoint/2010/main" val="41790182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58372" name="Rectangle 4"/>
          <p:cNvSpPr>
            <a:spLocks noGrp="1" noChangeArrowheads="1"/>
          </p:cNvSpPr>
          <p:nvPr>
            <p:ph type="subTitle" idx="1"/>
          </p:nvPr>
        </p:nvSpPr>
        <p:spPr>
          <a:xfrm>
            <a:off x="1371600" y="3886201"/>
            <a:ext cx="6400800" cy="1752600"/>
          </a:xfrm>
          <a:effectLst>
            <a:outerShdw blurRad="45720" dist="25399" dir="2700000"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4523FBFD-3160-9C47-9E71-3EC54BD9712D}" type="slidenum">
              <a:rPr lang="en-US"/>
              <a:pPr>
                <a:defRPr/>
              </a:pPr>
              <a:t>‹#›</a:t>
            </a:fld>
            <a:endParaRPr lang="en-US"/>
          </a:p>
        </p:txBody>
      </p:sp>
    </p:spTree>
    <p:extLst>
      <p:ext uri="{BB962C8B-B14F-4D97-AF65-F5344CB8AC3E}">
        <p14:creationId xmlns:p14="http://schemas.microsoft.com/office/powerpoint/2010/main" val="11279939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7383190-9807-DC4C-A84B-74A01FE28E8C}" type="slidenum">
              <a:rPr lang="en-US"/>
              <a:pPr>
                <a:defRPr/>
              </a:pPr>
              <a:t>‹#›</a:t>
            </a:fld>
            <a:endParaRPr lang="en-US"/>
          </a:p>
        </p:txBody>
      </p:sp>
    </p:spTree>
    <p:extLst>
      <p:ext uri="{BB962C8B-B14F-4D97-AF65-F5344CB8AC3E}">
        <p14:creationId xmlns:p14="http://schemas.microsoft.com/office/powerpoint/2010/main" val="419985135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339A07B-2614-F849-A8D7-920FC25A987F}" type="slidenum">
              <a:rPr lang="en-US"/>
              <a:pPr>
                <a:defRPr/>
              </a:pPr>
              <a:t>‹#›</a:t>
            </a:fld>
            <a:endParaRPr lang="en-US"/>
          </a:p>
        </p:txBody>
      </p:sp>
    </p:spTree>
    <p:extLst>
      <p:ext uri="{BB962C8B-B14F-4D97-AF65-F5344CB8AC3E}">
        <p14:creationId xmlns:p14="http://schemas.microsoft.com/office/powerpoint/2010/main" val="276796144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E2CE6C0-E094-6C43-A2EB-F06CF87E76B1}" type="slidenum">
              <a:rPr lang="en-US"/>
              <a:pPr>
                <a:defRPr/>
              </a:pPr>
              <a:t>‹#›</a:t>
            </a:fld>
            <a:endParaRPr lang="en-US"/>
          </a:p>
        </p:txBody>
      </p:sp>
    </p:spTree>
    <p:extLst>
      <p:ext uri="{BB962C8B-B14F-4D97-AF65-F5344CB8AC3E}">
        <p14:creationId xmlns:p14="http://schemas.microsoft.com/office/powerpoint/2010/main" val="31954368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499DD021-59C6-314A-A0BE-E8E02B8BB27F}" type="slidenum">
              <a:rPr lang="en-US"/>
              <a:pPr>
                <a:defRPr/>
              </a:pPr>
              <a:t>‹#›</a:t>
            </a:fld>
            <a:endParaRPr lang="en-US"/>
          </a:p>
        </p:txBody>
      </p:sp>
    </p:spTree>
    <p:extLst>
      <p:ext uri="{BB962C8B-B14F-4D97-AF65-F5344CB8AC3E}">
        <p14:creationId xmlns:p14="http://schemas.microsoft.com/office/powerpoint/2010/main" val="37238589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B80507FB-FE0D-2841-B674-DDC5E5D9CBBF}" type="slidenum">
              <a:rPr lang="en-US"/>
              <a:pPr>
                <a:defRPr/>
              </a:pPr>
              <a:t>‹#›</a:t>
            </a:fld>
            <a:endParaRPr lang="en-US"/>
          </a:p>
        </p:txBody>
      </p:sp>
    </p:spTree>
    <p:extLst>
      <p:ext uri="{BB962C8B-B14F-4D97-AF65-F5344CB8AC3E}">
        <p14:creationId xmlns:p14="http://schemas.microsoft.com/office/powerpoint/2010/main" val="105725117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86099759-5302-3E44-86F2-16B0038D0A58}" type="slidenum">
              <a:rPr lang="en-US"/>
              <a:pPr>
                <a:defRPr/>
              </a:pPr>
              <a:t>‹#›</a:t>
            </a:fld>
            <a:endParaRPr lang="en-US"/>
          </a:p>
        </p:txBody>
      </p:sp>
    </p:spTree>
    <p:extLst>
      <p:ext uri="{BB962C8B-B14F-4D97-AF65-F5344CB8AC3E}">
        <p14:creationId xmlns:p14="http://schemas.microsoft.com/office/powerpoint/2010/main" val="39901950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7E4AB8F6-A21F-5C43-BBE9-6F0D6726C56B}" type="slidenum">
              <a:rPr lang="en-US"/>
              <a:pPr>
                <a:defRPr/>
              </a:pPr>
              <a:t>‹#›</a:t>
            </a:fld>
            <a:endParaRPr lang="en-US"/>
          </a:p>
        </p:txBody>
      </p:sp>
    </p:spTree>
    <p:extLst>
      <p:ext uri="{BB962C8B-B14F-4D97-AF65-F5344CB8AC3E}">
        <p14:creationId xmlns:p14="http://schemas.microsoft.com/office/powerpoint/2010/main" val="12657999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17792F5-9B0C-D645-BE6E-3D6620BCD511}" type="slidenum">
              <a:rPr lang="en-US"/>
              <a:pPr>
                <a:defRPr/>
              </a:pPr>
              <a:t>‹#›</a:t>
            </a:fld>
            <a:endParaRPr lang="en-US"/>
          </a:p>
        </p:txBody>
      </p:sp>
    </p:spTree>
    <p:extLst>
      <p:ext uri="{BB962C8B-B14F-4D97-AF65-F5344CB8AC3E}">
        <p14:creationId xmlns:p14="http://schemas.microsoft.com/office/powerpoint/2010/main" val="395118792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93556153-526C-884F-85FC-BF8897493AFC}" type="slidenum">
              <a:rPr lang="en-US"/>
              <a:pPr>
                <a:defRPr/>
              </a:pPr>
              <a:t>‹#›</a:t>
            </a:fld>
            <a:endParaRPr lang="en-US"/>
          </a:p>
        </p:txBody>
      </p:sp>
    </p:spTree>
    <p:extLst>
      <p:ext uri="{BB962C8B-B14F-4D97-AF65-F5344CB8AC3E}">
        <p14:creationId xmlns:p14="http://schemas.microsoft.com/office/powerpoint/2010/main" val="355993820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29250CE6-10F4-E34A-8810-28B75B2B8C7F}" type="slidenum">
              <a:rPr lang="en-US"/>
              <a:pPr>
                <a:defRPr/>
              </a:pPr>
              <a:t>‹#›</a:t>
            </a:fld>
            <a:endParaRPr lang="en-US"/>
          </a:p>
        </p:txBody>
      </p:sp>
    </p:spTree>
    <p:extLst>
      <p:ext uri="{BB962C8B-B14F-4D97-AF65-F5344CB8AC3E}">
        <p14:creationId xmlns:p14="http://schemas.microsoft.com/office/powerpoint/2010/main" val="57385915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35789FB-9A14-804C-9646-400B4B3DEFDD}" type="slidenum">
              <a:rPr lang="en-US"/>
              <a:pPr>
                <a:defRPr/>
              </a:pPr>
              <a:t>‹#›</a:t>
            </a:fld>
            <a:endParaRPr lang="en-US"/>
          </a:p>
        </p:txBody>
      </p:sp>
    </p:spTree>
    <p:extLst>
      <p:ext uri="{BB962C8B-B14F-4D97-AF65-F5344CB8AC3E}">
        <p14:creationId xmlns:p14="http://schemas.microsoft.com/office/powerpoint/2010/main" val="396083432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3" y="3124203"/>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91 w 1699"/>
                <a:gd name="T1" fmla="*/ 526 h 3264"/>
                <a:gd name="T2" fmla="*/ 211 w 1699"/>
                <a:gd name="T3" fmla="*/ 175 h 3264"/>
                <a:gd name="T4" fmla="*/ 443 w 1699"/>
                <a:gd name="T5" fmla="*/ 32 h 3264"/>
                <a:gd name="T6" fmla="*/ 802 w 1699"/>
                <a:gd name="T7" fmla="*/ 32 h 3264"/>
                <a:gd name="T8" fmla="*/ 1206 w 1699"/>
                <a:gd name="T9" fmla="*/ 10 h 3264"/>
                <a:gd name="T10" fmla="*/ 1482 w 1699"/>
                <a:gd name="T11" fmla="*/ 25 h 3264"/>
                <a:gd name="T12" fmla="*/ 1655 w 1699"/>
                <a:gd name="T13" fmla="*/ 160 h 3264"/>
                <a:gd name="T14" fmla="*/ 1655 w 1699"/>
                <a:gd name="T15" fmla="*/ 406 h 3264"/>
                <a:gd name="T16" fmla="*/ 1572 w 1699"/>
                <a:gd name="T17" fmla="*/ 736 h 3264"/>
                <a:gd name="T18" fmla="*/ 1565 w 1699"/>
                <a:gd name="T19" fmla="*/ 1177 h 3264"/>
                <a:gd name="T20" fmla="*/ 1632 w 1699"/>
                <a:gd name="T21" fmla="*/ 1581 h 3264"/>
                <a:gd name="T22" fmla="*/ 1692 w 1699"/>
                <a:gd name="T23" fmla="*/ 2232 h 3264"/>
                <a:gd name="T24" fmla="*/ 1587 w 1699"/>
                <a:gd name="T25" fmla="*/ 2830 h 3264"/>
                <a:gd name="T26" fmla="*/ 1625 w 1699"/>
                <a:gd name="T27" fmla="*/ 3055 h 3264"/>
                <a:gd name="T28" fmla="*/ 1535 w 1699"/>
                <a:gd name="T29" fmla="*/ 3234 h 3264"/>
                <a:gd name="T30" fmla="*/ 1325 w 1699"/>
                <a:gd name="T31" fmla="*/ 3234 h 3264"/>
                <a:gd name="T32" fmla="*/ 921 w 1699"/>
                <a:gd name="T33" fmla="*/ 3204 h 3264"/>
                <a:gd name="T34" fmla="*/ 510 w 1699"/>
                <a:gd name="T35" fmla="*/ 3249 h 3264"/>
                <a:gd name="T36" fmla="*/ 136 w 1699"/>
                <a:gd name="T37" fmla="*/ 3167 h 3264"/>
                <a:gd name="T38" fmla="*/ 39 w 1699"/>
                <a:gd name="T39" fmla="*/ 2950 h 3264"/>
                <a:gd name="T40" fmla="*/ 99 w 1699"/>
                <a:gd name="T41" fmla="*/ 2651 h 3264"/>
                <a:gd name="T42" fmla="*/ 99 w 1699"/>
                <a:gd name="T43" fmla="*/ 2232 h 3264"/>
                <a:gd name="T44" fmla="*/ 9 w 1699"/>
                <a:gd name="T45" fmla="*/ 1813 h 3264"/>
                <a:gd name="T46" fmla="*/ 46 w 1699"/>
                <a:gd name="T47" fmla="*/ 1259 h 3264"/>
                <a:gd name="T48" fmla="*/ 61 w 1699"/>
                <a:gd name="T49" fmla="*/ 915 h 3264"/>
                <a:gd name="T50" fmla="*/ 91 w 1699"/>
                <a:gd name="T51" fmla="*/ 526 h 3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66 h 457"/>
                    <a:gd name="T4" fmla="*/ 187 w 2161"/>
                    <a:gd name="T5" fmla="*/ 333 h 457"/>
                    <a:gd name="T6" fmla="*/ 351 w 2161"/>
                    <a:gd name="T7" fmla="*/ 303 h 457"/>
                    <a:gd name="T8" fmla="*/ 561 w 2161"/>
                    <a:gd name="T9" fmla="*/ 281 h 457"/>
                    <a:gd name="T10" fmla="*/ 852 w 2161"/>
                    <a:gd name="T11" fmla="*/ 259 h 457"/>
                    <a:gd name="T12" fmla="*/ 1167 w 2161"/>
                    <a:gd name="T13" fmla="*/ 259 h 457"/>
                    <a:gd name="T14" fmla="*/ 1541 w 2161"/>
                    <a:gd name="T15" fmla="*/ 318 h 457"/>
                    <a:gd name="T16" fmla="*/ 1758 w 2161"/>
                    <a:gd name="T17" fmla="*/ 401 h 457"/>
                    <a:gd name="T18" fmla="*/ 1907 w 2161"/>
                    <a:gd name="T19" fmla="*/ 453 h 457"/>
                    <a:gd name="T20" fmla="*/ 2049 w 2161"/>
                    <a:gd name="T21" fmla="*/ 423 h 457"/>
                    <a:gd name="T22" fmla="*/ 2109 w 2161"/>
                    <a:gd name="T23" fmla="*/ 348 h 457"/>
                    <a:gd name="T24" fmla="*/ 2109 w 2161"/>
                    <a:gd name="T25" fmla="*/ 251 h 457"/>
                    <a:gd name="T26" fmla="*/ 2004 w 2161"/>
                    <a:gd name="T27" fmla="*/ 154 h 457"/>
                    <a:gd name="T28" fmla="*/ 1167 w 2161"/>
                    <a:gd name="T29" fmla="*/ 27 h 457"/>
                    <a:gd name="T30" fmla="*/ 336 w 2161"/>
                    <a:gd name="T31" fmla="*/ 4 h 457"/>
                    <a:gd name="T32" fmla="*/ 52 w 2161"/>
                    <a:gd name="T33" fmla="*/ 49 h 457"/>
                    <a:gd name="T34" fmla="*/ 7 w 2161"/>
                    <a:gd name="T35" fmla="*/ 13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2" name="Freeform 7"/>
                <p:cNvSpPr>
                  <a:spLocks/>
                </p:cNvSpPr>
                <p:nvPr/>
              </p:nvSpPr>
              <p:spPr bwMode="auto">
                <a:xfrm>
                  <a:off x="1865" y="1810"/>
                  <a:ext cx="2340" cy="586"/>
                </a:xfrm>
                <a:custGeom>
                  <a:avLst/>
                  <a:gdLst>
                    <a:gd name="T0" fmla="*/ 506 w 2341"/>
                    <a:gd name="T1" fmla="*/ 441 h 585"/>
                    <a:gd name="T2" fmla="*/ 274 w 2341"/>
                    <a:gd name="T3" fmla="*/ 515 h 585"/>
                    <a:gd name="T4" fmla="*/ 72 w 2341"/>
                    <a:gd name="T5" fmla="*/ 486 h 585"/>
                    <a:gd name="T6" fmla="*/ 5 w 2341"/>
                    <a:gd name="T7" fmla="*/ 37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7 w 2341"/>
                    <a:gd name="T19" fmla="*/ 7 h 585"/>
                    <a:gd name="T20" fmla="*/ 1778 w 2341"/>
                    <a:gd name="T21" fmla="*/ 7 h 585"/>
                    <a:gd name="T22" fmla="*/ 2204 w 2341"/>
                    <a:gd name="T23" fmla="*/ 52 h 585"/>
                    <a:gd name="T24" fmla="*/ 2287 w 2341"/>
                    <a:gd name="T25" fmla="*/ 111 h 585"/>
                    <a:gd name="T26" fmla="*/ 2332 w 2341"/>
                    <a:gd name="T27" fmla="*/ 246 h 585"/>
                    <a:gd name="T28" fmla="*/ 2339 w 2341"/>
                    <a:gd name="T29" fmla="*/ 373 h 585"/>
                    <a:gd name="T30" fmla="*/ 2324 w 2341"/>
                    <a:gd name="T31" fmla="*/ 456 h 585"/>
                    <a:gd name="T32" fmla="*/ 2339 w 2341"/>
                    <a:gd name="T33" fmla="*/ 538 h 585"/>
                    <a:gd name="T34" fmla="*/ 2309 w 2341"/>
                    <a:gd name="T35" fmla="*/ 583 h 585"/>
                    <a:gd name="T36" fmla="*/ 2234 w 2341"/>
                    <a:gd name="T37" fmla="*/ 553 h 585"/>
                    <a:gd name="T38" fmla="*/ 2062 w 2341"/>
                    <a:gd name="T39" fmla="*/ 486 h 585"/>
                    <a:gd name="T40" fmla="*/ 1778 w 2341"/>
                    <a:gd name="T41" fmla="*/ 448 h 585"/>
                    <a:gd name="T42" fmla="*/ 1613 w 2341"/>
                    <a:gd name="T43" fmla="*/ 448 h 585"/>
                    <a:gd name="T44" fmla="*/ 1329 w 2341"/>
                    <a:gd name="T45" fmla="*/ 418 h 585"/>
                    <a:gd name="T46" fmla="*/ 1195 w 2341"/>
                    <a:gd name="T47" fmla="*/ 411 h 585"/>
                    <a:gd name="T48" fmla="*/ 895 w 2341"/>
                    <a:gd name="T49" fmla="*/ 426 h 585"/>
                    <a:gd name="T50" fmla="*/ 671 w 2341"/>
                    <a:gd name="T51" fmla="*/ 411 h 585"/>
                    <a:gd name="T52" fmla="*/ 506 w 2341"/>
                    <a:gd name="T53" fmla="*/ 441 h 5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9" name="Freeform 9"/>
              <p:cNvSpPr>
                <a:spLocks/>
              </p:cNvSpPr>
              <p:nvPr/>
            </p:nvSpPr>
            <p:spPr bwMode="auto">
              <a:xfrm>
                <a:off x="3352" y="3074"/>
                <a:ext cx="156" cy="338"/>
              </a:xfrm>
              <a:custGeom>
                <a:avLst/>
                <a:gdLst>
                  <a:gd name="T0" fmla="*/ 90 w 157"/>
                  <a:gd name="T1" fmla="*/ 8 h 337"/>
                  <a:gd name="T2" fmla="*/ 157 w 157"/>
                  <a:gd name="T3" fmla="*/ 195 h 337"/>
                  <a:gd name="T4" fmla="*/ 142 w 157"/>
                  <a:gd name="T5" fmla="*/ 337 h 337"/>
                  <a:gd name="T6" fmla="*/ 0 w 157"/>
                  <a:gd name="T7" fmla="*/ 0 h 337"/>
                  <a:gd name="T8" fmla="*/ 90 w 157"/>
                  <a:gd name="T9" fmla="*/ 8 h 337"/>
                </a:gdLst>
                <a:ahLst/>
                <a:cxnLst>
                  <a:cxn ang="0">
                    <a:pos x="T0" y="T1"/>
                  </a:cxn>
                  <a:cxn ang="0">
                    <a:pos x="T2" y="T3"/>
                  </a:cxn>
                  <a:cxn ang="0">
                    <a:pos x="T4" y="T5"/>
                  </a:cxn>
                  <a:cxn ang="0">
                    <a:pos x="T6" y="T7"/>
                  </a:cxn>
                  <a:cxn ang="0">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sp>
            <p:nvSpPr>
              <p:cNvPr id="10" name="Freeform 10"/>
              <p:cNvSpPr>
                <a:spLocks/>
              </p:cNvSpPr>
              <p:nvPr/>
            </p:nvSpPr>
            <p:spPr bwMode="auto">
              <a:xfrm>
                <a:off x="3306" y="3127"/>
                <a:ext cx="809" cy="397"/>
              </a:xfrm>
              <a:custGeom>
                <a:avLst/>
                <a:gdLst>
                  <a:gd name="T0" fmla="*/ 0 w 808"/>
                  <a:gd name="T1" fmla="*/ 366 h 396"/>
                  <a:gd name="T2" fmla="*/ 105 w 808"/>
                  <a:gd name="T3" fmla="*/ 366 h 396"/>
                  <a:gd name="T4" fmla="*/ 255 w 808"/>
                  <a:gd name="T5" fmla="*/ 306 h 396"/>
                  <a:gd name="T6" fmla="*/ 471 w 808"/>
                  <a:gd name="T7" fmla="*/ 112 h 396"/>
                  <a:gd name="T8" fmla="*/ 307 w 808"/>
                  <a:gd name="T9" fmla="*/ 67 h 396"/>
                  <a:gd name="T10" fmla="*/ 232 w 808"/>
                  <a:gd name="T11" fmla="*/ 22 h 396"/>
                  <a:gd name="T12" fmla="*/ 352 w 808"/>
                  <a:gd name="T13" fmla="*/ 22 h 396"/>
                  <a:gd name="T14" fmla="*/ 524 w 808"/>
                  <a:gd name="T15" fmla="*/ 74 h 396"/>
                  <a:gd name="T16" fmla="*/ 621 w 808"/>
                  <a:gd name="T17" fmla="*/ 0 h 396"/>
                  <a:gd name="T18" fmla="*/ 681 w 808"/>
                  <a:gd name="T19" fmla="*/ 0 h 396"/>
                  <a:gd name="T20" fmla="*/ 576 w 808"/>
                  <a:gd name="T21" fmla="*/ 82 h 396"/>
                  <a:gd name="T22" fmla="*/ 801 w 808"/>
                  <a:gd name="T23" fmla="*/ 134 h 396"/>
                  <a:gd name="T24" fmla="*/ 808 w 808"/>
                  <a:gd name="T25" fmla="*/ 209 h 396"/>
                  <a:gd name="T26" fmla="*/ 516 w 808"/>
                  <a:gd name="T27" fmla="*/ 134 h 396"/>
                  <a:gd name="T28" fmla="*/ 344 w 808"/>
                  <a:gd name="T29" fmla="*/ 291 h 396"/>
                  <a:gd name="T30" fmla="*/ 277 w 808"/>
                  <a:gd name="T31" fmla="*/ 344 h 396"/>
                  <a:gd name="T32" fmla="*/ 157 w 808"/>
                  <a:gd name="T33" fmla="*/ 396 h 396"/>
                  <a:gd name="T34" fmla="*/ 0 w 808"/>
                  <a:gd name="T35" fmla="*/ 36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anchor="ctr"/>
              <a:lstStyle/>
              <a:p>
                <a:pPr eaLnBrk="0" hangingPunct="0">
                  <a:defRPr/>
                </a:pPr>
                <a:endParaRPr lang="en-US">
                  <a:solidFill>
                    <a:srgbClr val="000000"/>
                  </a:solidFill>
                  <a:latin typeface="Arial" charset="0"/>
                </a:endParaRPr>
              </a:p>
            </p:txBody>
          </p:sp>
        </p:grpSp>
      </p:grpSp>
      <p:sp>
        <p:nvSpPr>
          <p:cNvPr id="70667" name="Rectangle 11"/>
          <p:cNvSpPr>
            <a:spLocks noGrp="1" noChangeArrowheads="1"/>
          </p:cNvSpPr>
          <p:nvPr>
            <p:ph type="ctrTitle"/>
          </p:nvPr>
        </p:nvSpPr>
        <p:spPr>
          <a:xfrm>
            <a:off x="685800" y="1406779"/>
            <a:ext cx="7772400" cy="1412622"/>
          </a:xfrm>
        </p:spPr>
        <p:txBody>
          <a:bodyPr anchor="b"/>
          <a:lstStyle>
            <a:lvl1pPr algn="ctr">
              <a:defRPr/>
            </a:lvl1pPr>
          </a:lstStyle>
          <a:p>
            <a:pPr lvl="0"/>
            <a:r>
              <a:rPr lang="en-US" noProof="0"/>
              <a:t>Click to edit Master title style</a:t>
            </a:r>
          </a:p>
        </p:txBody>
      </p:sp>
      <p:sp>
        <p:nvSpPr>
          <p:cNvPr id="70668" name="Rectangle 12"/>
          <p:cNvSpPr>
            <a:spLocks noGrp="1" noChangeArrowheads="1"/>
          </p:cNvSpPr>
          <p:nvPr>
            <p:ph type="subTitle" idx="1"/>
          </p:nvPr>
        </p:nvSpPr>
        <p:spPr>
          <a:xfrm>
            <a:off x="1371600" y="3886202"/>
            <a:ext cx="6400800" cy="1087961"/>
          </a:xfrm>
        </p:spPr>
        <p:txBody>
          <a:bodyPr>
            <a:spAutoFit/>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B25A0F81-1C28-6445-8046-B0B76C5F7B00}" type="slidenum">
              <a:rPr lang="en-US"/>
              <a:pPr>
                <a:defRPr/>
              </a:pPr>
              <a:t>‹#›</a:t>
            </a:fld>
            <a:endParaRPr lang="en-US"/>
          </a:p>
        </p:txBody>
      </p:sp>
    </p:spTree>
    <p:extLst>
      <p:ext uri="{BB962C8B-B14F-4D97-AF65-F5344CB8AC3E}">
        <p14:creationId xmlns:p14="http://schemas.microsoft.com/office/powerpoint/2010/main" val="1135370675"/>
      </p:ext>
    </p:extLst>
  </p:cSld>
  <p:clrMapOvr>
    <a:masterClrMapping/>
  </p:clrMapOvr>
  <p:transition>
    <p:fade thruBlk="1"/>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8DC40E0-4976-8941-B748-003CF3A6013B}" type="slidenum">
              <a:rPr lang="en-US"/>
              <a:pPr>
                <a:defRPr/>
              </a:pPr>
              <a:t>‹#›</a:t>
            </a:fld>
            <a:endParaRPr lang="en-US"/>
          </a:p>
        </p:txBody>
      </p:sp>
    </p:spTree>
    <p:extLst>
      <p:ext uri="{BB962C8B-B14F-4D97-AF65-F5344CB8AC3E}">
        <p14:creationId xmlns:p14="http://schemas.microsoft.com/office/powerpoint/2010/main" val="239148661"/>
      </p:ext>
    </p:extLst>
  </p:cSld>
  <p:clrMapOvr>
    <a:masterClrMapping/>
  </p:clrMapOvr>
  <p:transition>
    <p:fade thruBlk="1"/>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FC7D833-A891-5442-B312-F65EA7004695}" type="slidenum">
              <a:rPr lang="en-US"/>
              <a:pPr>
                <a:defRPr/>
              </a:pPr>
              <a:t>‹#›</a:t>
            </a:fld>
            <a:endParaRPr lang="en-US"/>
          </a:p>
        </p:txBody>
      </p:sp>
    </p:spTree>
    <p:extLst>
      <p:ext uri="{BB962C8B-B14F-4D97-AF65-F5344CB8AC3E}">
        <p14:creationId xmlns:p14="http://schemas.microsoft.com/office/powerpoint/2010/main" val="781617385"/>
      </p:ext>
    </p:extLst>
  </p:cSld>
  <p:clrMapOvr>
    <a:masterClrMapping/>
  </p:clrMapOvr>
  <p:transition>
    <p:fade thruBlk="1"/>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53FBA6E-5666-8C43-A174-1D475137D47E}" type="slidenum">
              <a:rPr lang="en-US"/>
              <a:pPr>
                <a:defRPr/>
              </a:pPr>
              <a:t>‹#›</a:t>
            </a:fld>
            <a:endParaRPr lang="en-US"/>
          </a:p>
        </p:txBody>
      </p:sp>
    </p:spTree>
    <p:extLst>
      <p:ext uri="{BB962C8B-B14F-4D97-AF65-F5344CB8AC3E}">
        <p14:creationId xmlns:p14="http://schemas.microsoft.com/office/powerpoint/2010/main" val="3626098258"/>
      </p:ext>
    </p:extLst>
  </p:cSld>
  <p:clrMapOvr>
    <a:masterClrMapping/>
  </p:clrMapOvr>
  <p:transition>
    <p:fade thruBlk="1"/>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469901"/>
            <a:ext cx="8229600" cy="7524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1E0CFC5-CA49-3A4A-A12C-75C71E8F7B48}" type="slidenum">
              <a:rPr lang="en-US"/>
              <a:pPr>
                <a:defRPr/>
              </a:pPr>
              <a:t>‹#›</a:t>
            </a:fld>
            <a:endParaRPr lang="en-US"/>
          </a:p>
        </p:txBody>
      </p:sp>
    </p:spTree>
    <p:extLst>
      <p:ext uri="{BB962C8B-B14F-4D97-AF65-F5344CB8AC3E}">
        <p14:creationId xmlns:p14="http://schemas.microsoft.com/office/powerpoint/2010/main" val="3931361000"/>
      </p:ext>
    </p:extLst>
  </p:cSld>
  <p:clrMapOvr>
    <a:masterClrMapping/>
  </p:clrMapOvr>
  <p:transition>
    <p:fade thruBlk="1"/>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D4C61D4D-D3B5-8443-820B-683E0629141F}" type="slidenum">
              <a:rPr lang="en-US"/>
              <a:pPr>
                <a:defRPr/>
              </a:pPr>
              <a:t>‹#›</a:t>
            </a:fld>
            <a:endParaRPr lang="en-US"/>
          </a:p>
        </p:txBody>
      </p:sp>
    </p:spTree>
    <p:extLst>
      <p:ext uri="{BB962C8B-B14F-4D97-AF65-F5344CB8AC3E}">
        <p14:creationId xmlns:p14="http://schemas.microsoft.com/office/powerpoint/2010/main" val="4259393168"/>
      </p:ext>
    </p:extLst>
  </p:cSld>
  <p:clrMapOvr>
    <a:masterClrMapping/>
  </p:clrMapOvr>
  <p:transition>
    <p:fade thruBlk="1"/>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9F3FC22D-AB95-A845-B452-893F4D6829CA}" type="slidenum">
              <a:rPr lang="en-US"/>
              <a:pPr>
                <a:defRPr/>
              </a:pPr>
              <a:t>‹#›</a:t>
            </a:fld>
            <a:endParaRPr lang="en-US"/>
          </a:p>
        </p:txBody>
      </p:sp>
    </p:spTree>
    <p:extLst>
      <p:ext uri="{BB962C8B-B14F-4D97-AF65-F5344CB8AC3E}">
        <p14:creationId xmlns:p14="http://schemas.microsoft.com/office/powerpoint/2010/main" val="377709689"/>
      </p:ext>
    </p:extLst>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F7404EF-E831-4D43-A440-92653D052A25}" type="slidenum">
              <a:rPr lang="en-US"/>
              <a:pPr>
                <a:defRPr/>
              </a:pPr>
              <a:t>‹#›</a:t>
            </a:fld>
            <a:endParaRPr lang="en-US"/>
          </a:p>
        </p:txBody>
      </p:sp>
    </p:spTree>
    <p:extLst>
      <p:ext uri="{BB962C8B-B14F-4D97-AF65-F5344CB8AC3E}">
        <p14:creationId xmlns:p14="http://schemas.microsoft.com/office/powerpoint/2010/main" val="60377580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727218"/>
            <a:ext cx="3008313" cy="70788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A0CF0FC-0346-7F4A-83EB-24AC798429AB}" type="slidenum">
              <a:rPr lang="en-US"/>
              <a:pPr>
                <a:defRPr/>
              </a:pPr>
              <a:t>‹#›</a:t>
            </a:fld>
            <a:endParaRPr lang="en-US"/>
          </a:p>
        </p:txBody>
      </p:sp>
    </p:spTree>
    <p:extLst>
      <p:ext uri="{BB962C8B-B14F-4D97-AF65-F5344CB8AC3E}">
        <p14:creationId xmlns:p14="http://schemas.microsoft.com/office/powerpoint/2010/main" val="2691056671"/>
      </p:ext>
    </p:extLst>
  </p:cSld>
  <p:clrMapOvr>
    <a:masterClrMapping/>
  </p:clrMapOvr>
  <p:transition>
    <p:fade thruBlk="1"/>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33"/>
            <a:ext cx="5486400" cy="40010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786DD25-FCCA-5E41-B3C4-9EB24B9DF859}" type="slidenum">
              <a:rPr lang="en-US"/>
              <a:pPr>
                <a:defRPr/>
              </a:pPr>
              <a:t>‹#›</a:t>
            </a:fld>
            <a:endParaRPr lang="en-US"/>
          </a:p>
        </p:txBody>
      </p:sp>
    </p:spTree>
    <p:extLst>
      <p:ext uri="{BB962C8B-B14F-4D97-AF65-F5344CB8AC3E}">
        <p14:creationId xmlns:p14="http://schemas.microsoft.com/office/powerpoint/2010/main" val="1459722700"/>
      </p:ext>
    </p:extLst>
  </p:cSld>
  <p:clrMapOvr>
    <a:masterClrMapping/>
  </p:clrMapOvr>
  <p:transition>
    <p:fade thruBlk="1"/>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8CCC441-8943-E745-BC3A-7730925374E7}" type="slidenum">
              <a:rPr lang="en-US"/>
              <a:pPr>
                <a:defRPr/>
              </a:pPr>
              <a:t>‹#›</a:t>
            </a:fld>
            <a:endParaRPr lang="en-US"/>
          </a:p>
        </p:txBody>
      </p:sp>
    </p:spTree>
    <p:extLst>
      <p:ext uri="{BB962C8B-B14F-4D97-AF65-F5344CB8AC3E}">
        <p14:creationId xmlns:p14="http://schemas.microsoft.com/office/powerpoint/2010/main" val="2791758776"/>
      </p:ext>
    </p:extLst>
  </p:cSld>
  <p:clrMapOvr>
    <a:masterClrMapping/>
  </p:clrMapOvr>
  <p:transition>
    <p:fade thruBlk="1"/>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85855" y="495300"/>
            <a:ext cx="1508079"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5"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31607B2-7B34-3545-B41D-1C671D9AF18E}" type="slidenum">
              <a:rPr lang="en-US"/>
              <a:pPr>
                <a:defRPr/>
              </a:pPr>
              <a:t>‹#›</a:t>
            </a:fld>
            <a:endParaRPr lang="en-US"/>
          </a:p>
        </p:txBody>
      </p:sp>
    </p:spTree>
    <p:extLst>
      <p:ext uri="{BB962C8B-B14F-4D97-AF65-F5344CB8AC3E}">
        <p14:creationId xmlns:p14="http://schemas.microsoft.com/office/powerpoint/2010/main" val="4118298302"/>
      </p:ext>
    </p:extLst>
  </p:cSld>
  <p:clrMapOvr>
    <a:masterClrMapping/>
  </p:clrMapOvr>
  <p:transition>
    <p:fade thruBlk="1"/>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562" name="Rectangle 2"/>
          <p:cNvSpPr>
            <a:spLocks noGrp="1" noChangeArrowheads="1"/>
          </p:cNvSpPr>
          <p:nvPr>
            <p:ph type="ctrTitle"/>
          </p:nvPr>
        </p:nvSpPr>
        <p:spPr>
          <a:xfrm>
            <a:off x="1600200" y="1600201"/>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66563" name="Rectangle 3"/>
          <p:cNvSpPr>
            <a:spLocks noGrp="1" noChangeArrowheads="1"/>
          </p:cNvSpPr>
          <p:nvPr>
            <p:ph type="subTitle" idx="1"/>
          </p:nvPr>
        </p:nvSpPr>
        <p:spPr>
          <a:xfrm>
            <a:off x="2057400" y="3886201"/>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FE2C3B1-AAE7-9946-A366-93601DC601BD}" type="slidenum">
              <a:rPr lang="en-US"/>
              <a:pPr>
                <a:defRPr/>
              </a:pPr>
              <a:t>‹#›</a:t>
            </a:fld>
            <a:endParaRPr lang="en-US"/>
          </a:p>
        </p:txBody>
      </p:sp>
    </p:spTree>
    <p:extLst>
      <p:ext uri="{BB962C8B-B14F-4D97-AF65-F5344CB8AC3E}">
        <p14:creationId xmlns:p14="http://schemas.microsoft.com/office/powerpoint/2010/main" val="69678796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1335B357-B581-8A45-A4DC-E138A59052FD}" type="slidenum">
              <a:rPr lang="en-US"/>
              <a:pPr>
                <a:defRPr/>
              </a:pPr>
              <a:t>‹#›</a:t>
            </a:fld>
            <a:endParaRPr lang="en-US"/>
          </a:p>
        </p:txBody>
      </p:sp>
    </p:spTree>
    <p:extLst>
      <p:ext uri="{BB962C8B-B14F-4D97-AF65-F5344CB8AC3E}">
        <p14:creationId xmlns:p14="http://schemas.microsoft.com/office/powerpoint/2010/main" val="195054217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C3B056C8-81DE-8E4F-B2A5-7A591E90D9C5}" type="slidenum">
              <a:rPr lang="en-US"/>
              <a:pPr>
                <a:defRPr/>
              </a:pPr>
              <a:t>‹#›</a:t>
            </a:fld>
            <a:endParaRPr lang="en-US"/>
          </a:p>
        </p:txBody>
      </p:sp>
    </p:spTree>
    <p:extLst>
      <p:ext uri="{BB962C8B-B14F-4D97-AF65-F5344CB8AC3E}">
        <p14:creationId xmlns:p14="http://schemas.microsoft.com/office/powerpoint/2010/main" val="29473060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0AECCADA-74F1-F24D-A25B-937D8E5FDB33}" type="slidenum">
              <a:rPr lang="en-US"/>
              <a:pPr>
                <a:defRPr/>
              </a:pPr>
              <a:t>‹#›</a:t>
            </a:fld>
            <a:endParaRPr lang="en-US"/>
          </a:p>
        </p:txBody>
      </p:sp>
    </p:spTree>
    <p:extLst>
      <p:ext uri="{BB962C8B-B14F-4D97-AF65-F5344CB8AC3E}">
        <p14:creationId xmlns:p14="http://schemas.microsoft.com/office/powerpoint/2010/main" val="293197334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16B7C520-A8ED-1C41-8725-199BC84A5C25}" type="slidenum">
              <a:rPr lang="en-US"/>
              <a:pPr>
                <a:defRPr/>
              </a:pPr>
              <a:t>‹#›</a:t>
            </a:fld>
            <a:endParaRPr lang="en-US"/>
          </a:p>
        </p:txBody>
      </p:sp>
    </p:spTree>
    <p:extLst>
      <p:ext uri="{BB962C8B-B14F-4D97-AF65-F5344CB8AC3E}">
        <p14:creationId xmlns:p14="http://schemas.microsoft.com/office/powerpoint/2010/main" val="393795131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602F30B5-836D-D146-A694-6711D60C7976}" type="slidenum">
              <a:rPr lang="en-US"/>
              <a:pPr>
                <a:defRPr/>
              </a:pPr>
              <a:t>‹#›</a:t>
            </a:fld>
            <a:endParaRPr lang="en-US"/>
          </a:p>
        </p:txBody>
      </p:sp>
    </p:spTree>
    <p:extLst>
      <p:ext uri="{BB962C8B-B14F-4D97-AF65-F5344CB8AC3E}">
        <p14:creationId xmlns:p14="http://schemas.microsoft.com/office/powerpoint/2010/main" val="3794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1"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1966A89-CB96-B44F-BD9B-D83DAA59678E}" type="slidenum">
              <a:rPr lang="en-US"/>
              <a:pPr>
                <a:defRPr/>
              </a:pPr>
              <a:t>‹#›</a:t>
            </a:fld>
            <a:endParaRPr lang="en-US"/>
          </a:p>
        </p:txBody>
      </p:sp>
    </p:spTree>
    <p:extLst>
      <p:ext uri="{BB962C8B-B14F-4D97-AF65-F5344CB8AC3E}">
        <p14:creationId xmlns:p14="http://schemas.microsoft.com/office/powerpoint/2010/main" val="277761857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1B874CC8-383B-284D-AEFA-6699BFDF9755}" type="slidenum">
              <a:rPr lang="en-US"/>
              <a:pPr>
                <a:defRPr/>
              </a:pPr>
              <a:t>‹#›</a:t>
            </a:fld>
            <a:endParaRPr lang="en-US"/>
          </a:p>
        </p:txBody>
      </p:sp>
    </p:spTree>
    <p:extLst>
      <p:ext uri="{BB962C8B-B14F-4D97-AF65-F5344CB8AC3E}">
        <p14:creationId xmlns:p14="http://schemas.microsoft.com/office/powerpoint/2010/main" val="3308996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3462C9F2-200D-9647-8FEF-479D93F2BBB6}" type="slidenum">
              <a:rPr lang="en-US"/>
              <a:pPr>
                <a:defRPr/>
              </a:pPr>
              <a:t>‹#›</a:t>
            </a:fld>
            <a:endParaRPr lang="en-US"/>
          </a:p>
        </p:txBody>
      </p:sp>
    </p:spTree>
    <p:extLst>
      <p:ext uri="{BB962C8B-B14F-4D97-AF65-F5344CB8AC3E}">
        <p14:creationId xmlns:p14="http://schemas.microsoft.com/office/powerpoint/2010/main" val="12702838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831A6FCF-A399-6D41-A0D7-439C52E9B3EE}" type="slidenum">
              <a:rPr lang="en-US"/>
              <a:pPr>
                <a:defRPr/>
              </a:pPr>
              <a:t>‹#›</a:t>
            </a:fld>
            <a:endParaRPr lang="en-US"/>
          </a:p>
        </p:txBody>
      </p:sp>
    </p:spTree>
    <p:extLst>
      <p:ext uri="{BB962C8B-B14F-4D97-AF65-F5344CB8AC3E}">
        <p14:creationId xmlns:p14="http://schemas.microsoft.com/office/powerpoint/2010/main" val="349849451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891685C5-3665-0B4D-8623-BB59C4131D7A}" type="slidenum">
              <a:rPr lang="en-US"/>
              <a:pPr>
                <a:defRPr/>
              </a:pPr>
              <a:t>‹#›</a:t>
            </a:fld>
            <a:endParaRPr lang="en-US"/>
          </a:p>
        </p:txBody>
      </p:sp>
    </p:spTree>
    <p:extLst>
      <p:ext uri="{BB962C8B-B14F-4D97-AF65-F5344CB8AC3E}">
        <p14:creationId xmlns:p14="http://schemas.microsoft.com/office/powerpoint/2010/main" val="56828509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55181270-A1BA-BE4F-986B-7531E2634D94}" type="slidenum">
              <a:rPr lang="en-US"/>
              <a:pPr>
                <a:defRPr/>
              </a:pPr>
              <a:t>‹#›</a:t>
            </a:fld>
            <a:endParaRPr lang="en-US"/>
          </a:p>
        </p:txBody>
      </p:sp>
    </p:spTree>
    <p:extLst>
      <p:ext uri="{BB962C8B-B14F-4D97-AF65-F5344CB8AC3E}">
        <p14:creationId xmlns:p14="http://schemas.microsoft.com/office/powerpoint/2010/main" val="22467843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ctrTitle"/>
          </p:nvPr>
        </p:nvSpPr>
        <p:spPr>
          <a:xfrm>
            <a:off x="3200401" y="1447801"/>
            <a:ext cx="5257800" cy="1755775"/>
          </a:xfrm>
        </p:spPr>
        <p:txBody>
          <a:bodyPr/>
          <a:lstStyle>
            <a:lvl1pPr algn="r">
              <a:defRPr sz="4400"/>
            </a:lvl1pPr>
          </a:lstStyle>
          <a:p>
            <a:pPr lvl="0"/>
            <a:r>
              <a:rPr lang="en-US" noProof="0"/>
              <a:t>Click to edit Master title style</a:t>
            </a:r>
          </a:p>
        </p:txBody>
      </p:sp>
      <p:sp>
        <p:nvSpPr>
          <p:cNvPr id="97283" name="Rectangle 3"/>
          <p:cNvSpPr>
            <a:spLocks noGrp="1" noChangeArrowheads="1"/>
          </p:cNvSpPr>
          <p:nvPr>
            <p:ph type="subTitle" idx="1"/>
          </p:nvPr>
        </p:nvSpPr>
        <p:spPr>
          <a:xfrm>
            <a:off x="3200401" y="3581403"/>
            <a:ext cx="5257800" cy="1522413"/>
          </a:xfrm>
        </p:spPr>
        <p:txBody>
          <a:bodyPr/>
          <a:lstStyle>
            <a:lvl1pPr marL="0" indent="0" algn="r">
              <a:buFontTx/>
              <a:buNone/>
              <a:defRPr/>
            </a:lvl1pPr>
          </a:lstStyle>
          <a:p>
            <a:pPr lvl="0"/>
            <a:r>
              <a:rPr lang="en-US" noProof="0"/>
              <a:t>Click to edit Master subtitle style</a:t>
            </a:r>
          </a:p>
        </p:txBody>
      </p:sp>
      <p:sp>
        <p:nvSpPr>
          <p:cNvPr id="4" name="Rectangle 4"/>
          <p:cNvSpPr>
            <a:spLocks noGrp="1" noChangeArrowheads="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atin typeface="Times New Roman" charset="0"/>
              </a:defRPr>
            </a:lvl1pPr>
          </a:lstStyle>
          <a:p>
            <a:pPr>
              <a:defRPr/>
            </a:pPr>
            <a:fld id="{76B4A9B9-42BD-DC48-BFBF-3B4069ACFDF4}" type="slidenum">
              <a:rPr lang="en-US"/>
              <a:pPr>
                <a:defRPr/>
              </a:pPr>
              <a:t>‹#›</a:t>
            </a:fld>
            <a:endParaRPr lang="en-US"/>
          </a:p>
        </p:txBody>
      </p:sp>
      <p:sp>
        <p:nvSpPr>
          <p:cNvPr id="6" name="Rectangle 6"/>
          <p:cNvSpPr>
            <a:spLocks noGrp="1" noChangeArrowheads="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080241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EF554CBE-81C1-3047-B64A-A1CCEC32207C}"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42874683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82FF8F08-7B3C-A94E-A49B-5DB59CFE08A8}"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11203786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9"/>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E6BC4A68-E8CE-774A-9586-D045799D2DC0}"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55350252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8" name="Slide Number Placeholder 7"/>
          <p:cNvSpPr>
            <a:spLocks noGrp="1"/>
          </p:cNvSpPr>
          <p:nvPr>
            <p:ph type="sldNum" sz="quarter" idx="11"/>
          </p:nvPr>
        </p:nvSpPr>
        <p:spPr/>
        <p:txBody>
          <a:bodyPr/>
          <a:lstStyle>
            <a:lvl1pPr eaLnBrk="1" hangingPunct="1">
              <a:defRPr>
                <a:latin typeface="Times New Roman" charset="0"/>
              </a:defRPr>
            </a:lvl1pPr>
          </a:lstStyle>
          <a:p>
            <a:pPr>
              <a:defRPr/>
            </a:pPr>
            <a:fld id="{C29E66EA-5E3B-5542-AD1B-1A4F93C5C123}" type="slidenum">
              <a:rPr lang="en-US"/>
              <a:pPr>
                <a:defRPr/>
              </a:pPr>
              <a:t>‹#›</a:t>
            </a:fld>
            <a:endParaRPr lang="en-US"/>
          </a:p>
        </p:txBody>
      </p:sp>
      <p:sp>
        <p:nvSpPr>
          <p:cNvPr id="9" name="Date Placeholder 8"/>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2458530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D4ED7B9-272D-AF49-911A-B979FFDF8C8A}" type="slidenum">
              <a:rPr lang="en-US"/>
              <a:pPr>
                <a:defRPr/>
              </a:pPr>
              <a:t>‹#›</a:t>
            </a:fld>
            <a:endParaRPr lang="en-US"/>
          </a:p>
        </p:txBody>
      </p:sp>
    </p:spTree>
    <p:extLst>
      <p:ext uri="{BB962C8B-B14F-4D97-AF65-F5344CB8AC3E}">
        <p14:creationId xmlns:p14="http://schemas.microsoft.com/office/powerpoint/2010/main" val="4270827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1"/>
          </p:nvPr>
        </p:nvSpPr>
        <p:spPr/>
        <p:txBody>
          <a:bodyPr/>
          <a:lstStyle>
            <a:lvl1pPr eaLnBrk="1" hangingPunct="1">
              <a:defRPr>
                <a:latin typeface="Times New Roman" charset="0"/>
              </a:defRPr>
            </a:lvl1pPr>
          </a:lstStyle>
          <a:p>
            <a:pPr>
              <a:defRPr/>
            </a:pPr>
            <a:fld id="{AF0A372F-69D4-A74F-A429-E685BC19A475}" type="slidenum">
              <a:rPr lang="en-US"/>
              <a:pPr>
                <a:defRPr/>
              </a:pPr>
              <a:t>‹#›</a:t>
            </a:fld>
            <a:endParaRPr lang="en-US"/>
          </a:p>
        </p:txBody>
      </p:sp>
      <p:sp>
        <p:nvSpPr>
          <p:cNvPr id="5" name="Date Placeholder 4"/>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402309986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3" name="Slide Number Placeholder 2"/>
          <p:cNvSpPr>
            <a:spLocks noGrp="1"/>
          </p:cNvSpPr>
          <p:nvPr>
            <p:ph type="sldNum" sz="quarter" idx="11"/>
          </p:nvPr>
        </p:nvSpPr>
        <p:spPr/>
        <p:txBody>
          <a:bodyPr/>
          <a:lstStyle>
            <a:lvl1pPr eaLnBrk="1" hangingPunct="1">
              <a:defRPr>
                <a:latin typeface="Times New Roman" charset="0"/>
              </a:defRPr>
            </a:lvl1pPr>
          </a:lstStyle>
          <a:p>
            <a:pPr>
              <a:defRPr/>
            </a:pPr>
            <a:fld id="{880D93AB-D8D6-D24C-9D04-C84C95498279}" type="slidenum">
              <a:rPr lang="en-US"/>
              <a:pPr>
                <a:defRPr/>
              </a:pPr>
              <a:t>‹#›</a:t>
            </a:fld>
            <a:endParaRPr lang="en-US"/>
          </a:p>
        </p:txBody>
      </p:sp>
      <p:sp>
        <p:nvSpPr>
          <p:cNvPr id="4" name="Date Placeholder 3"/>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2916402970"/>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2D8E5FB5-9856-B44D-A786-DB1A3F926874}"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69769957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1"/>
          </p:nvPr>
        </p:nvSpPr>
        <p:spPr/>
        <p:txBody>
          <a:bodyPr/>
          <a:lstStyle>
            <a:lvl1pPr eaLnBrk="1" hangingPunct="1">
              <a:defRPr>
                <a:latin typeface="Times New Roman" charset="0"/>
              </a:defRPr>
            </a:lvl1pPr>
          </a:lstStyle>
          <a:p>
            <a:pPr>
              <a:defRPr/>
            </a:pPr>
            <a:fld id="{5CD1E632-1370-6543-81D3-378D557B54F7}" type="slidenum">
              <a:rPr lang="en-US"/>
              <a:pPr>
                <a:defRPr/>
              </a:pPr>
              <a:t>‹#›</a:t>
            </a:fld>
            <a:endParaRPr lang="en-US"/>
          </a:p>
        </p:txBody>
      </p:sp>
      <p:sp>
        <p:nvSpPr>
          <p:cNvPr id="7" name="Date Placeholder 6"/>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3152658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98C0A152-F67B-6D4D-A606-42D9DF7DF88F}"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197080136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2"/>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2"/>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1"/>
          </p:nvPr>
        </p:nvSpPr>
        <p:spPr/>
        <p:txBody>
          <a:bodyPr/>
          <a:lstStyle>
            <a:lvl1pPr eaLnBrk="1" hangingPunct="1">
              <a:defRPr>
                <a:latin typeface="Times New Roman" charset="0"/>
              </a:defRPr>
            </a:lvl1pPr>
          </a:lstStyle>
          <a:p>
            <a:pPr>
              <a:defRPr/>
            </a:pPr>
            <a:fld id="{BD7C9135-7272-7A40-869D-C5177D69A531}" type="slidenum">
              <a:rPr lang="en-US"/>
              <a:pPr>
                <a:defRPr/>
              </a:pPr>
              <a:t>‹#›</a:t>
            </a:fld>
            <a:endParaRPr lang="en-US"/>
          </a:p>
        </p:txBody>
      </p:sp>
      <p:sp>
        <p:nvSpPr>
          <p:cNvPr id="6" name="Date Placeholder 5"/>
          <p:cNvSpPr>
            <a:spLocks noGrp="1"/>
          </p:cNvSpPr>
          <p:nvPr>
            <p:ph type="dt" sz="half" idx="12"/>
          </p:nvPr>
        </p:nvSpPr>
        <p:spPr/>
        <p:txBody>
          <a:bodyPr/>
          <a:lstStyle>
            <a:lvl1pPr eaLnBrk="1" hangingPunct="1">
              <a:defRPr>
                <a:latin typeface="Times New Roman" charset="0"/>
              </a:defRPr>
            </a:lvl1pPr>
          </a:lstStyle>
          <a:p>
            <a:pPr>
              <a:defRPr/>
            </a:pPr>
            <a:endParaRPr lang="en-US"/>
          </a:p>
        </p:txBody>
      </p:sp>
    </p:spTree>
    <p:extLst>
      <p:ext uri="{BB962C8B-B14F-4D97-AF65-F5344CB8AC3E}">
        <p14:creationId xmlns:p14="http://schemas.microsoft.com/office/powerpoint/2010/main" val="394609303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C7BE01E4-F64C-3C45-AA04-E7A3BBA090B7}" type="slidenum">
              <a:rPr lang="en-US"/>
              <a:pPr>
                <a:defRPr/>
              </a:pPr>
              <a:t>‹#›</a:t>
            </a:fld>
            <a:endParaRPr lang="en-US"/>
          </a:p>
        </p:txBody>
      </p:sp>
    </p:spTree>
    <p:extLst>
      <p:ext uri="{BB962C8B-B14F-4D97-AF65-F5344CB8AC3E}">
        <p14:creationId xmlns:p14="http://schemas.microsoft.com/office/powerpoint/2010/main" val="8949059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17C8A4-7D4F-8245-8367-DFBFBDFAB330}" type="slidenum">
              <a:rPr lang="en-US"/>
              <a:pPr>
                <a:defRPr/>
              </a:pPr>
              <a:t>‹#›</a:t>
            </a:fld>
            <a:endParaRPr lang="en-US"/>
          </a:p>
        </p:txBody>
      </p:sp>
    </p:spTree>
    <p:extLst>
      <p:ext uri="{BB962C8B-B14F-4D97-AF65-F5344CB8AC3E}">
        <p14:creationId xmlns:p14="http://schemas.microsoft.com/office/powerpoint/2010/main" val="204904968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706AE439-EB82-8647-987B-6865E53420DB}" type="slidenum">
              <a:rPr lang="en-US"/>
              <a:pPr>
                <a:defRPr/>
              </a:pPr>
              <a:t>‹#›</a:t>
            </a:fld>
            <a:endParaRPr lang="en-US"/>
          </a:p>
        </p:txBody>
      </p:sp>
    </p:spTree>
    <p:extLst>
      <p:ext uri="{BB962C8B-B14F-4D97-AF65-F5344CB8AC3E}">
        <p14:creationId xmlns:p14="http://schemas.microsoft.com/office/powerpoint/2010/main" val="9512918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DA662F90-D4D3-204A-8203-D79090A3EBCE}" type="slidenum">
              <a:rPr lang="en-US"/>
              <a:pPr>
                <a:defRPr/>
              </a:pPr>
              <a:t>‹#›</a:t>
            </a:fld>
            <a:endParaRPr lang="en-US"/>
          </a:p>
        </p:txBody>
      </p:sp>
    </p:spTree>
    <p:extLst>
      <p:ext uri="{BB962C8B-B14F-4D97-AF65-F5344CB8AC3E}">
        <p14:creationId xmlns:p14="http://schemas.microsoft.com/office/powerpoint/2010/main" val="357257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AF5A3A36-D204-094F-A492-FC0E0154DF54}" type="slidenum">
              <a:rPr lang="en-US"/>
              <a:pPr>
                <a:defRPr/>
              </a:pPr>
              <a:t>‹#›</a:t>
            </a:fld>
            <a:endParaRPr lang="en-US"/>
          </a:p>
        </p:txBody>
      </p:sp>
    </p:spTree>
    <p:extLst>
      <p:ext uri="{BB962C8B-B14F-4D97-AF65-F5344CB8AC3E}">
        <p14:creationId xmlns:p14="http://schemas.microsoft.com/office/powerpoint/2010/main" val="21726826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9BDE328B-A3B4-1448-9B76-CF86695827DB}" type="slidenum">
              <a:rPr lang="en-US"/>
              <a:pPr>
                <a:defRPr/>
              </a:pPr>
              <a:t>‹#›</a:t>
            </a:fld>
            <a:endParaRPr lang="en-US"/>
          </a:p>
        </p:txBody>
      </p:sp>
    </p:spTree>
    <p:extLst>
      <p:ext uri="{BB962C8B-B14F-4D97-AF65-F5344CB8AC3E}">
        <p14:creationId xmlns:p14="http://schemas.microsoft.com/office/powerpoint/2010/main" val="12264896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C37955FE-3618-3D47-B9F9-3D6EDA1C1BF0}" type="slidenum">
              <a:rPr lang="en-US"/>
              <a:pPr>
                <a:defRPr/>
              </a:pPr>
              <a:t>‹#›</a:t>
            </a:fld>
            <a:endParaRPr lang="en-US"/>
          </a:p>
        </p:txBody>
      </p:sp>
    </p:spTree>
    <p:extLst>
      <p:ext uri="{BB962C8B-B14F-4D97-AF65-F5344CB8AC3E}">
        <p14:creationId xmlns:p14="http://schemas.microsoft.com/office/powerpoint/2010/main" val="18441737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DDE526F6-26F4-B740-AF42-95079BBB1584}" type="slidenum">
              <a:rPr lang="en-US"/>
              <a:pPr>
                <a:defRPr/>
              </a:pPr>
              <a:t>‹#›</a:t>
            </a:fld>
            <a:endParaRPr lang="en-US"/>
          </a:p>
        </p:txBody>
      </p:sp>
    </p:spTree>
    <p:extLst>
      <p:ext uri="{BB962C8B-B14F-4D97-AF65-F5344CB8AC3E}">
        <p14:creationId xmlns:p14="http://schemas.microsoft.com/office/powerpoint/2010/main" val="16492417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F7379A6F-1575-114B-A8C7-0DDBF4FB6D39}" type="slidenum">
              <a:rPr lang="en-US"/>
              <a:pPr>
                <a:defRPr/>
              </a:pPr>
              <a:t>‹#›</a:t>
            </a:fld>
            <a:endParaRPr lang="en-US"/>
          </a:p>
        </p:txBody>
      </p:sp>
    </p:spTree>
    <p:extLst>
      <p:ext uri="{BB962C8B-B14F-4D97-AF65-F5344CB8AC3E}">
        <p14:creationId xmlns:p14="http://schemas.microsoft.com/office/powerpoint/2010/main" val="190835239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96C2F2A0-3DF6-084F-A298-5AAB6D930957}" type="slidenum">
              <a:rPr lang="en-US"/>
              <a:pPr>
                <a:defRPr/>
              </a:pPr>
              <a:t>‹#›</a:t>
            </a:fld>
            <a:endParaRPr lang="en-US"/>
          </a:p>
        </p:txBody>
      </p:sp>
    </p:spTree>
    <p:extLst>
      <p:ext uri="{BB962C8B-B14F-4D97-AF65-F5344CB8AC3E}">
        <p14:creationId xmlns:p14="http://schemas.microsoft.com/office/powerpoint/2010/main" val="40047555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9D8F8A5-36BB-ED46-9AEA-E2C1AB95F783}" type="slidenum">
              <a:rPr lang="en-US"/>
              <a:pPr>
                <a:defRPr/>
              </a:pPr>
              <a:t>‹#›</a:t>
            </a:fld>
            <a:endParaRPr lang="en-US"/>
          </a:p>
        </p:txBody>
      </p:sp>
    </p:spTree>
    <p:extLst>
      <p:ext uri="{BB962C8B-B14F-4D97-AF65-F5344CB8AC3E}">
        <p14:creationId xmlns:p14="http://schemas.microsoft.com/office/powerpoint/2010/main" val="273477804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FC359E0B-7032-FC4A-8F8E-3721860CCC8F}" type="slidenum">
              <a:rPr lang="en-US"/>
              <a:pPr>
                <a:defRPr/>
              </a:pPr>
              <a:t>‹#›</a:t>
            </a:fld>
            <a:endParaRPr lang="en-US"/>
          </a:p>
        </p:txBody>
      </p:sp>
    </p:spTree>
    <p:extLst>
      <p:ext uri="{BB962C8B-B14F-4D97-AF65-F5344CB8AC3E}">
        <p14:creationId xmlns:p14="http://schemas.microsoft.com/office/powerpoint/2010/main" val="40399840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2286000"/>
            <a:ext cx="7772400" cy="990600"/>
          </a:xfrm>
        </p:spPr>
        <p:txBody>
          <a:bodyPr/>
          <a:lstStyle>
            <a:lvl1pPr algn="ctr">
              <a:defRPr/>
            </a:lvl1pPr>
          </a:lstStyle>
          <a:p>
            <a:pPr lvl="0"/>
            <a:r>
              <a:rPr lang="en-US" noProof="0"/>
              <a:t>Click to edit Master title style</a:t>
            </a:r>
          </a:p>
        </p:txBody>
      </p:sp>
      <p:sp>
        <p:nvSpPr>
          <p:cNvPr id="9113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0"/>
              <a:buNone/>
              <a:defRPr i="1"/>
            </a:lvl1pPr>
          </a:lstStyle>
          <a:p>
            <a:pPr lvl="0"/>
            <a:r>
              <a:rPr lang="en-US" noProof="0"/>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eaLnBrk="1" hangingPunct="1">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eaLnBrk="1" hangingPunct="1">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D8D5768C-514D-9A4E-92B9-BD89C5540D9C}" type="slidenum">
              <a:rPr lang="en-US"/>
              <a:pPr>
                <a:defRPr/>
              </a:pPr>
              <a:t>‹#›</a:t>
            </a:fld>
            <a:endParaRPr lang="en-US"/>
          </a:p>
        </p:txBody>
      </p:sp>
    </p:spTree>
    <p:extLst>
      <p:ext uri="{BB962C8B-B14F-4D97-AF65-F5344CB8AC3E}">
        <p14:creationId xmlns:p14="http://schemas.microsoft.com/office/powerpoint/2010/main" val="309914337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49041811-27A4-4046-A12F-8F1E45CE1B28}" type="slidenum">
              <a:rPr lang="en-US"/>
              <a:pPr>
                <a:defRPr/>
              </a:pPr>
              <a:t>‹#›</a:t>
            </a:fld>
            <a:endParaRPr lang="en-US"/>
          </a:p>
        </p:txBody>
      </p:sp>
    </p:spTree>
    <p:extLst>
      <p:ext uri="{BB962C8B-B14F-4D97-AF65-F5344CB8AC3E}">
        <p14:creationId xmlns:p14="http://schemas.microsoft.com/office/powerpoint/2010/main" val="282420118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47AB63-62F3-DD4F-B66B-2D228400C3DA}" type="slidenum">
              <a:rPr lang="en-US"/>
              <a:pPr>
                <a:defRPr/>
              </a:pPr>
              <a:t>‹#›</a:t>
            </a:fld>
            <a:endParaRPr lang="en-US"/>
          </a:p>
        </p:txBody>
      </p:sp>
    </p:spTree>
    <p:extLst>
      <p:ext uri="{BB962C8B-B14F-4D97-AF65-F5344CB8AC3E}">
        <p14:creationId xmlns:p14="http://schemas.microsoft.com/office/powerpoint/2010/main" val="12517775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E7B11FCE-A7D3-6A48-806E-316D79240697}" type="slidenum">
              <a:rPr lang="en-US"/>
              <a:pPr>
                <a:defRPr/>
              </a:pPr>
              <a:t>‹#›</a:t>
            </a:fld>
            <a:endParaRPr lang="en-US"/>
          </a:p>
        </p:txBody>
      </p:sp>
    </p:spTree>
    <p:extLst>
      <p:ext uri="{BB962C8B-B14F-4D97-AF65-F5344CB8AC3E}">
        <p14:creationId xmlns:p14="http://schemas.microsoft.com/office/powerpoint/2010/main" val="35380880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1"/>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B81A7B10-0BD9-3E4C-A2B3-D69CF824EE08}" type="slidenum">
              <a:rPr lang="en-US"/>
              <a:pPr>
                <a:defRPr/>
              </a:pPr>
              <a:t>‹#›</a:t>
            </a:fld>
            <a:endParaRPr lang="en-US"/>
          </a:p>
        </p:txBody>
      </p:sp>
    </p:spTree>
    <p:extLst>
      <p:ext uri="{BB962C8B-B14F-4D97-AF65-F5344CB8AC3E}">
        <p14:creationId xmlns:p14="http://schemas.microsoft.com/office/powerpoint/2010/main" val="229164886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Times New Roman" charset="0"/>
              </a:defRPr>
            </a:lvl1pPr>
          </a:lstStyle>
          <a:p>
            <a:pPr>
              <a:defRPr/>
            </a:pPr>
            <a:fld id="{0A3BC737-3DB1-F94D-AB01-C70D4DF92980}" type="slidenum">
              <a:rPr lang="en-US"/>
              <a:pPr>
                <a:defRPr/>
              </a:pPr>
              <a:t>‹#›</a:t>
            </a:fld>
            <a:endParaRPr lang="en-US"/>
          </a:p>
        </p:txBody>
      </p:sp>
    </p:spTree>
    <p:extLst>
      <p:ext uri="{BB962C8B-B14F-4D97-AF65-F5344CB8AC3E}">
        <p14:creationId xmlns:p14="http://schemas.microsoft.com/office/powerpoint/2010/main" val="6427638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Times New Roman" charset="0"/>
              </a:defRPr>
            </a:lvl1pPr>
          </a:lstStyle>
          <a:p>
            <a:pPr>
              <a:defRPr/>
            </a:pPr>
            <a:fld id="{27302493-8F41-3A41-B4DE-00282638C6DA}" type="slidenum">
              <a:rPr lang="en-US"/>
              <a:pPr>
                <a:defRPr/>
              </a:pPr>
              <a:t>‹#›</a:t>
            </a:fld>
            <a:endParaRPr lang="en-US"/>
          </a:p>
        </p:txBody>
      </p:sp>
    </p:spTree>
    <p:extLst>
      <p:ext uri="{BB962C8B-B14F-4D97-AF65-F5344CB8AC3E}">
        <p14:creationId xmlns:p14="http://schemas.microsoft.com/office/powerpoint/2010/main" val="353547268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Times New Roman" charset="0"/>
              </a:defRPr>
            </a:lvl1pPr>
          </a:lstStyle>
          <a:p>
            <a:pPr>
              <a:defRPr/>
            </a:pPr>
            <a:fld id="{A2D6273A-9E10-AC40-A197-7B81BD077CF0}" type="slidenum">
              <a:rPr lang="en-US"/>
              <a:pPr>
                <a:defRPr/>
              </a:pPr>
              <a:t>‹#›</a:t>
            </a:fld>
            <a:endParaRPr lang="en-US"/>
          </a:p>
        </p:txBody>
      </p:sp>
    </p:spTree>
    <p:extLst>
      <p:ext uri="{BB962C8B-B14F-4D97-AF65-F5344CB8AC3E}">
        <p14:creationId xmlns:p14="http://schemas.microsoft.com/office/powerpoint/2010/main" val="35188561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5978C217-CD9F-9A4D-B015-5EC0673C58BF}" type="slidenum">
              <a:rPr lang="en-US"/>
              <a:pPr>
                <a:defRPr/>
              </a:pPr>
              <a:t>‹#›</a:t>
            </a:fld>
            <a:endParaRPr lang="en-US"/>
          </a:p>
        </p:txBody>
      </p:sp>
    </p:spTree>
    <p:extLst>
      <p:ext uri="{BB962C8B-B14F-4D97-AF65-F5344CB8AC3E}">
        <p14:creationId xmlns:p14="http://schemas.microsoft.com/office/powerpoint/2010/main" val="52764409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Times New Roman" charset="0"/>
              </a:defRPr>
            </a:lvl1pPr>
          </a:lstStyle>
          <a:p>
            <a:pPr>
              <a:defRPr/>
            </a:pPr>
            <a:fld id="{23A6D5C5-845F-F24B-BB23-B430C84778B2}" type="slidenum">
              <a:rPr lang="en-US"/>
              <a:pPr>
                <a:defRPr/>
              </a:pPr>
              <a:t>‹#›</a:t>
            </a:fld>
            <a:endParaRPr lang="en-US"/>
          </a:p>
        </p:txBody>
      </p:sp>
    </p:spTree>
    <p:extLst>
      <p:ext uri="{BB962C8B-B14F-4D97-AF65-F5344CB8AC3E}">
        <p14:creationId xmlns:p14="http://schemas.microsoft.com/office/powerpoint/2010/main" val="97858542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AD3BB2EE-8BF1-BC47-B340-3AC2B2653CF6}" type="slidenum">
              <a:rPr lang="en-US"/>
              <a:pPr>
                <a:defRPr/>
              </a:pPr>
              <a:t>‹#›</a:t>
            </a:fld>
            <a:endParaRPr lang="en-US"/>
          </a:p>
        </p:txBody>
      </p:sp>
    </p:spTree>
    <p:extLst>
      <p:ext uri="{BB962C8B-B14F-4D97-AF65-F5344CB8AC3E}">
        <p14:creationId xmlns:p14="http://schemas.microsoft.com/office/powerpoint/2010/main" val="217066068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Times New Roman" charset="0"/>
              </a:defRPr>
            </a:lvl1pPr>
          </a:lstStyle>
          <a:p>
            <a:pPr>
              <a:defRPr/>
            </a:pPr>
            <a:fld id="{607FC63D-4D2D-1C4C-98BB-84055E16D04A}" type="slidenum">
              <a:rPr lang="en-US"/>
              <a:pPr>
                <a:defRPr/>
              </a:pPr>
              <a:t>‹#›</a:t>
            </a:fld>
            <a:endParaRPr lang="en-US"/>
          </a:p>
        </p:txBody>
      </p:sp>
    </p:spTree>
    <p:extLst>
      <p:ext uri="{BB962C8B-B14F-4D97-AF65-F5344CB8AC3E}">
        <p14:creationId xmlns:p14="http://schemas.microsoft.com/office/powerpoint/2010/main" val="150872110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2"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15"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9735" name="Rectangle 39"/>
          <p:cNvSpPr>
            <a:spLocks noGrp="1" noChangeArrowheads="1"/>
          </p:cNvSpPr>
          <p:nvPr>
            <p:ph type="ctrTitle" sz="quarter"/>
          </p:nvPr>
        </p:nvSpPr>
        <p:spPr>
          <a:xfrm>
            <a:off x="685800" y="1692278"/>
            <a:ext cx="7772400" cy="1736725"/>
          </a:xfrm>
        </p:spPr>
        <p:txBody>
          <a:bodyPr anchor="b"/>
          <a:lstStyle>
            <a:lvl1pPr>
              <a:defRPr sz="5400"/>
            </a:lvl1pPr>
          </a:lstStyle>
          <a:p>
            <a:pPr lvl="0"/>
            <a:r>
              <a:rPr lang="en-US" noProof="0"/>
              <a:t>Click to edit Master title style</a:t>
            </a:r>
          </a:p>
        </p:txBody>
      </p:sp>
      <p:sp>
        <p:nvSpPr>
          <p:cNvPr id="29736" name="Rectangle 40"/>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A20EB152-5B49-1E4F-9C4B-81D88173F491}" type="slidenum">
              <a:rPr lang="en-US"/>
              <a:pPr>
                <a:defRPr/>
              </a:pPr>
              <a:t>‹#›</a:t>
            </a:fld>
            <a:endParaRPr lang="en-US"/>
          </a:p>
        </p:txBody>
      </p:sp>
    </p:spTree>
    <p:extLst>
      <p:ext uri="{BB962C8B-B14F-4D97-AF65-F5344CB8AC3E}">
        <p14:creationId xmlns:p14="http://schemas.microsoft.com/office/powerpoint/2010/main" val="140717392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8BD14CD0-8554-EE44-9748-6DE8B0D3B0EC}" type="slidenum">
              <a:rPr lang="en-US"/>
              <a:pPr>
                <a:defRPr/>
              </a:pPr>
              <a:t>‹#›</a:t>
            </a:fld>
            <a:endParaRPr lang="en-US"/>
          </a:p>
        </p:txBody>
      </p:sp>
    </p:spTree>
    <p:extLst>
      <p:ext uri="{BB962C8B-B14F-4D97-AF65-F5344CB8AC3E}">
        <p14:creationId xmlns:p14="http://schemas.microsoft.com/office/powerpoint/2010/main" val="542039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8C7B478A-787F-F046-85D9-3B2771C78C98}" type="slidenum">
              <a:rPr lang="en-US"/>
              <a:pPr>
                <a:defRPr/>
              </a:pPr>
              <a:t>‹#›</a:t>
            </a:fld>
            <a:endParaRPr lang="en-US"/>
          </a:p>
        </p:txBody>
      </p:sp>
    </p:spTree>
    <p:extLst>
      <p:ext uri="{BB962C8B-B14F-4D97-AF65-F5344CB8AC3E}">
        <p14:creationId xmlns:p14="http://schemas.microsoft.com/office/powerpoint/2010/main" val="10441889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0E065D5-FDC3-674B-878C-3116E244D9AF}" type="slidenum">
              <a:rPr lang="en-US"/>
              <a:pPr>
                <a:defRPr/>
              </a:pPr>
              <a:t>‹#›</a:t>
            </a:fld>
            <a:endParaRPr lang="en-US"/>
          </a:p>
        </p:txBody>
      </p:sp>
    </p:spTree>
    <p:extLst>
      <p:ext uri="{BB962C8B-B14F-4D97-AF65-F5344CB8AC3E}">
        <p14:creationId xmlns:p14="http://schemas.microsoft.com/office/powerpoint/2010/main" val="25234397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8F61D2B4-2EBB-204F-9D9B-80A5476ED094}" type="slidenum">
              <a:rPr lang="en-US"/>
              <a:pPr>
                <a:defRPr/>
              </a:pPr>
              <a:t>‹#›</a:t>
            </a:fld>
            <a:endParaRPr lang="en-US"/>
          </a:p>
        </p:txBody>
      </p:sp>
    </p:spTree>
    <p:extLst>
      <p:ext uri="{BB962C8B-B14F-4D97-AF65-F5344CB8AC3E}">
        <p14:creationId xmlns:p14="http://schemas.microsoft.com/office/powerpoint/2010/main" val="18419748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69BD4182-3827-9742-B29F-CC95719E8248}" type="slidenum">
              <a:rPr lang="en-US"/>
              <a:pPr>
                <a:defRPr/>
              </a:pPr>
              <a:t>‹#›</a:t>
            </a:fld>
            <a:endParaRPr lang="en-US"/>
          </a:p>
        </p:txBody>
      </p:sp>
    </p:spTree>
    <p:extLst>
      <p:ext uri="{BB962C8B-B14F-4D97-AF65-F5344CB8AC3E}">
        <p14:creationId xmlns:p14="http://schemas.microsoft.com/office/powerpoint/2010/main" val="323270427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1962F70B-6C96-BE4E-B752-49E4E11C04C9}" type="slidenum">
              <a:rPr lang="en-US"/>
              <a:pPr>
                <a:defRPr/>
              </a:pPr>
              <a:t>‹#›</a:t>
            </a:fld>
            <a:endParaRPr lang="en-US"/>
          </a:p>
        </p:txBody>
      </p:sp>
    </p:spTree>
    <p:extLst>
      <p:ext uri="{BB962C8B-B14F-4D97-AF65-F5344CB8AC3E}">
        <p14:creationId xmlns:p14="http://schemas.microsoft.com/office/powerpoint/2010/main" val="202994272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ECA021F-E166-5940-99EE-C5770DE8890F}" type="slidenum">
              <a:rPr lang="en-US"/>
              <a:pPr>
                <a:defRPr/>
              </a:pPr>
              <a:t>‹#›</a:t>
            </a:fld>
            <a:endParaRPr lang="en-US"/>
          </a:p>
        </p:txBody>
      </p:sp>
    </p:spTree>
    <p:extLst>
      <p:ext uri="{BB962C8B-B14F-4D97-AF65-F5344CB8AC3E}">
        <p14:creationId xmlns:p14="http://schemas.microsoft.com/office/powerpoint/2010/main" val="219476483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6EA60F80-2349-364E-AA57-BDFFF61399FA}" type="slidenum">
              <a:rPr lang="en-US"/>
              <a:pPr>
                <a:defRPr/>
              </a:pPr>
              <a:t>‹#›</a:t>
            </a:fld>
            <a:endParaRPr lang="en-US"/>
          </a:p>
        </p:txBody>
      </p:sp>
    </p:spTree>
    <p:extLst>
      <p:ext uri="{BB962C8B-B14F-4D97-AF65-F5344CB8AC3E}">
        <p14:creationId xmlns:p14="http://schemas.microsoft.com/office/powerpoint/2010/main" val="244182717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BF2A89FE-04A0-3B4E-8CEA-2B5D76FCCB0E}" type="slidenum">
              <a:rPr lang="en-US"/>
              <a:pPr>
                <a:defRPr/>
              </a:pPr>
              <a:t>‹#›</a:t>
            </a:fld>
            <a:endParaRPr lang="en-US"/>
          </a:p>
        </p:txBody>
      </p:sp>
    </p:spTree>
    <p:extLst>
      <p:ext uri="{BB962C8B-B14F-4D97-AF65-F5344CB8AC3E}">
        <p14:creationId xmlns:p14="http://schemas.microsoft.com/office/powerpoint/2010/main" val="155509011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C9F1316-AF77-4D45-AC06-68C8028E9F1C}" type="slidenum">
              <a:rPr lang="en-US"/>
              <a:pPr>
                <a:defRPr/>
              </a:pPr>
              <a:t>‹#›</a:t>
            </a:fld>
            <a:endParaRPr lang="en-US"/>
          </a:p>
        </p:txBody>
      </p:sp>
    </p:spTree>
    <p:extLst>
      <p:ext uri="{BB962C8B-B14F-4D97-AF65-F5344CB8AC3E}">
        <p14:creationId xmlns:p14="http://schemas.microsoft.com/office/powerpoint/2010/main" val="324591811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A46F8E90-7DDC-D145-8405-422B236C9691}" type="slidenum">
              <a:rPr lang="en-US"/>
              <a:pPr>
                <a:defRPr/>
              </a:pPr>
              <a:t>‹#›</a:t>
            </a:fld>
            <a:endParaRPr lang="en-US"/>
          </a:p>
        </p:txBody>
      </p:sp>
    </p:spTree>
    <p:extLst>
      <p:ext uri="{BB962C8B-B14F-4D97-AF65-F5344CB8AC3E}">
        <p14:creationId xmlns:p14="http://schemas.microsoft.com/office/powerpoint/2010/main" val="305978663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16387"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C73E8FC-531F-DD48-AED0-78C3B822F3C5}" type="slidenum">
              <a:rPr lang="en-US"/>
              <a:pPr>
                <a:defRPr/>
              </a:pPr>
              <a:t>‹#›</a:t>
            </a:fld>
            <a:endParaRPr lang="en-US"/>
          </a:p>
        </p:txBody>
      </p:sp>
    </p:spTree>
    <p:extLst>
      <p:ext uri="{BB962C8B-B14F-4D97-AF65-F5344CB8AC3E}">
        <p14:creationId xmlns:p14="http://schemas.microsoft.com/office/powerpoint/2010/main" val="2355731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6480BC21-CD46-4048-B93F-0E9649D70A57}" type="slidenum">
              <a:rPr lang="en-US"/>
              <a:pPr>
                <a:defRPr/>
              </a:pPr>
              <a:t>‹#›</a:t>
            </a:fld>
            <a:endParaRPr lang="en-US"/>
          </a:p>
        </p:txBody>
      </p:sp>
    </p:spTree>
    <p:extLst>
      <p:ext uri="{BB962C8B-B14F-4D97-AF65-F5344CB8AC3E}">
        <p14:creationId xmlns:p14="http://schemas.microsoft.com/office/powerpoint/2010/main" val="388875489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D8BC04B-327C-D54B-ACE8-39E5528AFBAB}" type="slidenum">
              <a:rPr lang="en-US"/>
              <a:pPr>
                <a:defRPr/>
              </a:pPr>
              <a:t>‹#›</a:t>
            </a:fld>
            <a:endParaRPr lang="en-US"/>
          </a:p>
        </p:txBody>
      </p:sp>
    </p:spTree>
    <p:extLst>
      <p:ext uri="{BB962C8B-B14F-4D97-AF65-F5344CB8AC3E}">
        <p14:creationId xmlns:p14="http://schemas.microsoft.com/office/powerpoint/2010/main" val="281344458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2CEF6D13-86CA-6B4F-A711-AFCE71A333FF}" type="slidenum">
              <a:rPr lang="en-US"/>
              <a:pPr>
                <a:defRPr/>
              </a:pPr>
              <a:t>‹#›</a:t>
            </a:fld>
            <a:endParaRPr lang="en-US"/>
          </a:p>
        </p:txBody>
      </p:sp>
    </p:spTree>
    <p:extLst>
      <p:ext uri="{BB962C8B-B14F-4D97-AF65-F5344CB8AC3E}">
        <p14:creationId xmlns:p14="http://schemas.microsoft.com/office/powerpoint/2010/main" val="20940404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BB5E6058-DA5F-9845-B6F1-15EA5FA3D195}" type="slidenum">
              <a:rPr lang="en-US"/>
              <a:pPr>
                <a:defRPr/>
              </a:pPr>
              <a:t>‹#›</a:t>
            </a:fld>
            <a:endParaRPr lang="en-US"/>
          </a:p>
        </p:txBody>
      </p:sp>
    </p:spTree>
    <p:extLst>
      <p:ext uri="{BB962C8B-B14F-4D97-AF65-F5344CB8AC3E}">
        <p14:creationId xmlns:p14="http://schemas.microsoft.com/office/powerpoint/2010/main" val="1869652681"/>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vl1pPr>
          </a:lstStyle>
          <a:p>
            <a:pPr>
              <a:defRPr/>
            </a:pPr>
            <a:fld id="{C8BA9777-2E53-144E-AE98-D534D9BCDEA8}" type="slidenum">
              <a:rPr lang="en-US"/>
              <a:pPr>
                <a:defRPr/>
              </a:pPr>
              <a:t>‹#›</a:t>
            </a:fld>
            <a:endParaRPr lang="en-US"/>
          </a:p>
        </p:txBody>
      </p:sp>
    </p:spTree>
    <p:extLst>
      <p:ext uri="{BB962C8B-B14F-4D97-AF65-F5344CB8AC3E}">
        <p14:creationId xmlns:p14="http://schemas.microsoft.com/office/powerpoint/2010/main" val="32879127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vl1pPr>
          </a:lstStyle>
          <a:p>
            <a:pPr>
              <a:defRPr/>
            </a:pPr>
            <a:fld id="{42CCDDC4-570D-FD49-87FF-DB9C187433EA}" type="slidenum">
              <a:rPr lang="en-US"/>
              <a:pPr>
                <a:defRPr/>
              </a:pPr>
              <a:t>‹#›</a:t>
            </a:fld>
            <a:endParaRPr lang="en-US"/>
          </a:p>
        </p:txBody>
      </p:sp>
    </p:spTree>
    <p:extLst>
      <p:ext uri="{BB962C8B-B14F-4D97-AF65-F5344CB8AC3E}">
        <p14:creationId xmlns:p14="http://schemas.microsoft.com/office/powerpoint/2010/main" val="385332880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vl1pPr>
          </a:lstStyle>
          <a:p>
            <a:pPr>
              <a:defRPr/>
            </a:pPr>
            <a:fld id="{3C3B19B8-C3E3-8D40-8726-3655536209B7}" type="slidenum">
              <a:rPr lang="en-US"/>
              <a:pPr>
                <a:defRPr/>
              </a:pPr>
              <a:t>‹#›</a:t>
            </a:fld>
            <a:endParaRPr lang="en-US"/>
          </a:p>
        </p:txBody>
      </p:sp>
    </p:spTree>
    <p:extLst>
      <p:ext uri="{BB962C8B-B14F-4D97-AF65-F5344CB8AC3E}">
        <p14:creationId xmlns:p14="http://schemas.microsoft.com/office/powerpoint/2010/main" val="401754177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560B3A9C-8483-3444-8683-693ECD5C5020}" type="slidenum">
              <a:rPr lang="en-US"/>
              <a:pPr>
                <a:defRPr/>
              </a:pPr>
              <a:t>‹#›</a:t>
            </a:fld>
            <a:endParaRPr lang="en-US"/>
          </a:p>
        </p:txBody>
      </p:sp>
    </p:spTree>
    <p:extLst>
      <p:ext uri="{BB962C8B-B14F-4D97-AF65-F5344CB8AC3E}">
        <p14:creationId xmlns:p14="http://schemas.microsoft.com/office/powerpoint/2010/main" val="421476887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vl1pPr>
          </a:lstStyle>
          <a:p>
            <a:pPr>
              <a:defRPr/>
            </a:pPr>
            <a:fld id="{72E62F3C-4F04-6745-8F12-B69F5EE1587F}" type="slidenum">
              <a:rPr lang="en-US"/>
              <a:pPr>
                <a:defRPr/>
              </a:pPr>
              <a:t>‹#›</a:t>
            </a:fld>
            <a:endParaRPr lang="en-US"/>
          </a:p>
        </p:txBody>
      </p:sp>
    </p:spTree>
    <p:extLst>
      <p:ext uri="{BB962C8B-B14F-4D97-AF65-F5344CB8AC3E}">
        <p14:creationId xmlns:p14="http://schemas.microsoft.com/office/powerpoint/2010/main" val="4713517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E5D4F4A0-AB1D-C64F-BDEB-D69B58E8A0A3}" type="slidenum">
              <a:rPr lang="en-US"/>
              <a:pPr>
                <a:defRPr/>
              </a:pPr>
              <a:t>‹#›</a:t>
            </a:fld>
            <a:endParaRPr lang="en-US"/>
          </a:p>
        </p:txBody>
      </p:sp>
    </p:spTree>
    <p:extLst>
      <p:ext uri="{BB962C8B-B14F-4D97-AF65-F5344CB8AC3E}">
        <p14:creationId xmlns:p14="http://schemas.microsoft.com/office/powerpoint/2010/main" val="2717899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vl1pPr>
          </a:lstStyle>
          <a:p>
            <a:pPr>
              <a:defRPr/>
            </a:pPr>
            <a:fld id="{949D6819-7770-034F-965E-1B2979BD4842}" type="slidenum">
              <a:rPr lang="en-US"/>
              <a:pPr>
                <a:defRPr/>
              </a:pPr>
              <a:t>‹#›</a:t>
            </a:fld>
            <a:endParaRPr lang="en-US"/>
          </a:p>
        </p:txBody>
      </p:sp>
    </p:spTree>
    <p:extLst>
      <p:ext uri="{BB962C8B-B14F-4D97-AF65-F5344CB8AC3E}">
        <p14:creationId xmlns:p14="http://schemas.microsoft.com/office/powerpoint/2010/main" val="39910892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54F8F10-7780-8749-B1D7-8D58E8211A33}" type="slidenum">
              <a:rPr lang="en-US"/>
              <a:pPr>
                <a:defRPr/>
              </a:pPr>
              <a:t>‹#›</a:t>
            </a:fld>
            <a:endParaRPr lang="en-US"/>
          </a:p>
        </p:txBody>
      </p:sp>
    </p:spTree>
    <p:extLst>
      <p:ext uri="{BB962C8B-B14F-4D97-AF65-F5344CB8AC3E}">
        <p14:creationId xmlns:p14="http://schemas.microsoft.com/office/powerpoint/2010/main" val="324830861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A6270C3-0882-FA46-8520-CC923E4DB499}" type="slidenum">
              <a:rPr lang="en-US"/>
              <a:pPr>
                <a:defRPr/>
              </a:pPr>
              <a:t>‹#›</a:t>
            </a:fld>
            <a:endParaRPr lang="en-US"/>
          </a:p>
        </p:txBody>
      </p:sp>
    </p:spTree>
    <p:extLst>
      <p:ext uri="{BB962C8B-B14F-4D97-AF65-F5344CB8AC3E}">
        <p14:creationId xmlns:p14="http://schemas.microsoft.com/office/powerpoint/2010/main" val="330595643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ED3C16ED-8E80-DB46-8171-EE1C8712DB40}" type="slidenum">
              <a:rPr lang="en-US"/>
              <a:pPr>
                <a:defRPr/>
              </a:pPr>
              <a:t>‹#›</a:t>
            </a:fld>
            <a:endParaRPr lang="en-US"/>
          </a:p>
        </p:txBody>
      </p:sp>
    </p:spTree>
    <p:extLst>
      <p:ext uri="{BB962C8B-B14F-4D97-AF65-F5344CB8AC3E}">
        <p14:creationId xmlns:p14="http://schemas.microsoft.com/office/powerpoint/2010/main" val="47126994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1EA8EF0-8F45-6B4D-8C75-B338B2B09858}" type="slidenum">
              <a:rPr lang="en-US"/>
              <a:pPr>
                <a:defRPr/>
              </a:pPr>
              <a:t>‹#›</a:t>
            </a:fld>
            <a:endParaRPr lang="en-US"/>
          </a:p>
        </p:txBody>
      </p:sp>
    </p:spTree>
    <p:extLst>
      <p:ext uri="{BB962C8B-B14F-4D97-AF65-F5344CB8AC3E}">
        <p14:creationId xmlns:p14="http://schemas.microsoft.com/office/powerpoint/2010/main" val="395042531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34567F1-CE9A-FF4C-AB03-AC325D3D46A3}" type="slidenum">
              <a:rPr lang="en-US"/>
              <a:pPr>
                <a:defRPr/>
              </a:pPr>
              <a:t>‹#›</a:t>
            </a:fld>
            <a:endParaRPr lang="en-US"/>
          </a:p>
        </p:txBody>
      </p:sp>
    </p:spTree>
    <p:extLst>
      <p:ext uri="{BB962C8B-B14F-4D97-AF65-F5344CB8AC3E}">
        <p14:creationId xmlns:p14="http://schemas.microsoft.com/office/powerpoint/2010/main" val="654176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55F1E1E-2745-9343-8F73-99CD4057A021}" type="slidenum">
              <a:rPr lang="en-US"/>
              <a:pPr>
                <a:defRPr/>
              </a:pPr>
              <a:t>‹#›</a:t>
            </a:fld>
            <a:endParaRPr lang="en-US"/>
          </a:p>
        </p:txBody>
      </p:sp>
    </p:spTree>
    <p:extLst>
      <p:ext uri="{BB962C8B-B14F-4D97-AF65-F5344CB8AC3E}">
        <p14:creationId xmlns:p14="http://schemas.microsoft.com/office/powerpoint/2010/main" val="29959491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E3298060-EA1D-AA43-8F8C-656D59B00E01}" type="slidenum">
              <a:rPr lang="en-US"/>
              <a:pPr>
                <a:defRPr/>
              </a:pPr>
              <a:t>‹#›</a:t>
            </a:fld>
            <a:endParaRPr lang="en-US"/>
          </a:p>
        </p:txBody>
      </p:sp>
    </p:spTree>
    <p:extLst>
      <p:ext uri="{BB962C8B-B14F-4D97-AF65-F5344CB8AC3E}">
        <p14:creationId xmlns:p14="http://schemas.microsoft.com/office/powerpoint/2010/main" val="107290833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C0D07982-587D-8149-8A71-65222A340163}" type="slidenum">
              <a:rPr lang="en-US"/>
              <a:pPr>
                <a:defRPr/>
              </a:pPr>
              <a:t>‹#›</a:t>
            </a:fld>
            <a:endParaRPr lang="en-US"/>
          </a:p>
        </p:txBody>
      </p:sp>
    </p:spTree>
    <p:extLst>
      <p:ext uri="{BB962C8B-B14F-4D97-AF65-F5344CB8AC3E}">
        <p14:creationId xmlns:p14="http://schemas.microsoft.com/office/powerpoint/2010/main" val="1502338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A9D94D-A51F-4A4A-8627-E338C2D761EF}" type="slidenum">
              <a:rPr lang="en-US"/>
              <a:pPr>
                <a:defRPr/>
              </a:pPr>
              <a:t>‹#›</a:t>
            </a:fld>
            <a:endParaRPr lang="en-US"/>
          </a:p>
        </p:txBody>
      </p:sp>
    </p:spTree>
    <p:extLst>
      <p:ext uri="{BB962C8B-B14F-4D97-AF65-F5344CB8AC3E}">
        <p14:creationId xmlns:p14="http://schemas.microsoft.com/office/powerpoint/2010/main" val="1360317092"/>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8F7A1E0-FAB9-8A44-AD88-57A498CC3A87}" type="slidenum">
              <a:rPr lang="en-US"/>
              <a:pPr>
                <a:defRPr/>
              </a:pPr>
              <a:t>‹#›</a:t>
            </a:fld>
            <a:endParaRPr lang="en-US"/>
          </a:p>
        </p:txBody>
      </p:sp>
    </p:spTree>
    <p:extLst>
      <p:ext uri="{BB962C8B-B14F-4D97-AF65-F5344CB8AC3E}">
        <p14:creationId xmlns:p14="http://schemas.microsoft.com/office/powerpoint/2010/main" val="236378252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CB11D97E-00D1-C34B-A937-0F01426BC39F}" type="slidenum">
              <a:rPr lang="en-US"/>
              <a:pPr>
                <a:defRPr/>
              </a:pPr>
              <a:t>‹#›</a:t>
            </a:fld>
            <a:endParaRPr lang="en-US"/>
          </a:p>
        </p:txBody>
      </p:sp>
    </p:spTree>
    <p:extLst>
      <p:ext uri="{BB962C8B-B14F-4D97-AF65-F5344CB8AC3E}">
        <p14:creationId xmlns:p14="http://schemas.microsoft.com/office/powerpoint/2010/main" val="1942271231"/>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846AA94F-1FAD-C64D-8215-F612DC3C2E88}" type="slidenum">
              <a:rPr lang="en-US"/>
              <a:pPr>
                <a:defRPr/>
              </a:pPr>
              <a:t>‹#›</a:t>
            </a:fld>
            <a:endParaRPr lang="en-US"/>
          </a:p>
        </p:txBody>
      </p:sp>
    </p:spTree>
    <p:extLst>
      <p:ext uri="{BB962C8B-B14F-4D97-AF65-F5344CB8AC3E}">
        <p14:creationId xmlns:p14="http://schemas.microsoft.com/office/powerpoint/2010/main" val="215477782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6C0AC36-A6D3-474A-BFBC-0C8E69744747}" type="slidenum">
              <a:rPr lang="en-US"/>
              <a:pPr>
                <a:defRPr/>
              </a:pPr>
              <a:t>‹#›</a:t>
            </a:fld>
            <a:endParaRPr lang="en-US"/>
          </a:p>
        </p:txBody>
      </p:sp>
    </p:spTree>
    <p:extLst>
      <p:ext uri="{BB962C8B-B14F-4D97-AF65-F5344CB8AC3E}">
        <p14:creationId xmlns:p14="http://schemas.microsoft.com/office/powerpoint/2010/main" val="50278559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spcBef>
                <a:spcPct val="20000"/>
              </a:spcBef>
              <a:buClr>
                <a:srgbClr val="009999"/>
              </a:buClr>
              <a:buFontTx/>
              <a:buChar char="•"/>
              <a:defRPr/>
            </a:lvl1pPr>
          </a:lstStyle>
          <a:p>
            <a:pPr>
              <a:defRPr/>
            </a:pPr>
            <a:endParaRPr lang="en-US"/>
          </a:p>
        </p:txBody>
      </p:sp>
      <p:sp>
        <p:nvSpPr>
          <p:cNvPr id="3" name="Rectangle 1029"/>
          <p:cNvSpPr>
            <a:spLocks noGrp="1" noChangeArrowheads="1"/>
          </p:cNvSpPr>
          <p:nvPr>
            <p:ph type="ftr" sz="quarter" idx="11"/>
          </p:nvPr>
        </p:nvSpPr>
        <p:spPr/>
        <p:txBody>
          <a:bodyPr/>
          <a:lstStyle>
            <a:lvl1pPr>
              <a:spcBef>
                <a:spcPct val="20000"/>
              </a:spcBef>
              <a:buClr>
                <a:srgbClr val="009999"/>
              </a:buClr>
              <a:buFontTx/>
              <a:buChar char="•"/>
              <a:defRPr/>
            </a:lvl1pPr>
          </a:lstStyle>
          <a:p>
            <a:pPr>
              <a:defRPr/>
            </a:pPr>
            <a:endParaRPr lang="en-US"/>
          </a:p>
        </p:txBody>
      </p:sp>
      <p:sp>
        <p:nvSpPr>
          <p:cNvPr id="4" name="Rectangle 1030"/>
          <p:cNvSpPr>
            <a:spLocks noGrp="1" noChangeArrowheads="1"/>
          </p:cNvSpPr>
          <p:nvPr>
            <p:ph type="sldNum" sz="quarter" idx="12"/>
          </p:nvPr>
        </p:nvSpPr>
        <p:spPr/>
        <p:txBody>
          <a:bodyPr/>
          <a:lstStyle>
            <a:lvl1pPr>
              <a:spcBef>
                <a:spcPct val="20000"/>
              </a:spcBef>
              <a:buClr>
                <a:srgbClr val="009999"/>
              </a:buClr>
              <a:buFontTx/>
              <a:buChar char="•"/>
              <a:defRPr/>
            </a:lvl1pPr>
          </a:lstStyle>
          <a:p>
            <a:pPr>
              <a:defRPr/>
            </a:pPr>
            <a:fld id="{887BD77F-1036-7F4E-8059-6C35F42D285C}" type="slidenum">
              <a:rPr lang="en-US"/>
              <a:pPr>
                <a:defRPr/>
              </a:pPr>
              <a:t>‹#›</a:t>
            </a:fld>
            <a:endParaRPr lang="en-US"/>
          </a:p>
        </p:txBody>
      </p:sp>
    </p:spTree>
    <p:extLst>
      <p:ext uri="{BB962C8B-B14F-4D97-AF65-F5344CB8AC3E}">
        <p14:creationId xmlns:p14="http://schemas.microsoft.com/office/powerpoint/2010/main" val="371267591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5/13/25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5/13/25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5/13/25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5/13/25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5/13/25</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5/13/25</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5/13/25</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5/13/25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5/13/25</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5/13/25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5/13/25</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685800" y="1676400"/>
            <a:ext cx="7772400" cy="1828800"/>
          </a:xfrm>
        </p:spPr>
        <p:txBody>
          <a:bodyPr/>
          <a:lstStyle>
            <a:lvl1pPr>
              <a:defRPr/>
            </a:lvl1pPr>
          </a:lstStyle>
          <a:p>
            <a:pPr lvl="0"/>
            <a:r>
              <a:rPr lang="en-US" noProof="0"/>
              <a:t>Click to edit Master title style</a:t>
            </a:r>
          </a:p>
        </p:txBody>
      </p:sp>
      <p:sp>
        <p:nvSpPr>
          <p:cNvPr id="4099" name="Rectangle 3"/>
          <p:cNvSpPr>
            <a:spLocks noGrp="1" noChangeArrowheads="1"/>
          </p:cNvSpPr>
          <p:nvPr>
            <p:ph type="subTitle" sz="quarter"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quarter"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F025934-F74A-3B4F-933F-9D77AC9B30D5}" type="slidenum">
              <a:rPr lang="en-US"/>
              <a:pPr>
                <a:defRPr/>
              </a:pPr>
              <a:t>‹#›</a:t>
            </a:fld>
            <a:endParaRPr lang="en-US"/>
          </a:p>
        </p:txBody>
      </p:sp>
    </p:spTree>
    <p:extLst>
      <p:ext uri="{BB962C8B-B14F-4D97-AF65-F5344CB8AC3E}">
        <p14:creationId xmlns:p14="http://schemas.microsoft.com/office/powerpoint/2010/main" val="205269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43F70F9-7CF8-6A45-B650-AE89C04CEAF2}" type="slidenum">
              <a:rPr lang="en-US"/>
              <a:pPr>
                <a:defRPr/>
              </a:pPr>
              <a:t>‹#›</a:t>
            </a:fld>
            <a:endParaRPr lang="en-US"/>
          </a:p>
        </p:txBody>
      </p:sp>
    </p:spTree>
    <p:extLst>
      <p:ext uri="{BB962C8B-B14F-4D97-AF65-F5344CB8AC3E}">
        <p14:creationId xmlns:p14="http://schemas.microsoft.com/office/powerpoint/2010/main" val="368444247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53DCE60A-6714-E146-A815-D5987DDB983F}" type="slidenum">
              <a:rPr lang="en-US"/>
              <a:pPr>
                <a:defRPr/>
              </a:pPr>
              <a:t>‹#›</a:t>
            </a:fld>
            <a:endParaRPr lang="en-US"/>
          </a:p>
        </p:txBody>
      </p:sp>
    </p:spTree>
    <p:extLst>
      <p:ext uri="{BB962C8B-B14F-4D97-AF65-F5344CB8AC3E}">
        <p14:creationId xmlns:p14="http://schemas.microsoft.com/office/powerpoint/2010/main" val="8972824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3755EBE-B4B5-394B-82EA-4FFDC92DE253}" type="slidenum">
              <a:rPr lang="en-US"/>
              <a:pPr>
                <a:defRPr/>
              </a:pPr>
              <a:t>‹#›</a:t>
            </a:fld>
            <a:endParaRPr lang="en-US"/>
          </a:p>
        </p:txBody>
      </p:sp>
    </p:spTree>
    <p:extLst>
      <p:ext uri="{BB962C8B-B14F-4D97-AF65-F5344CB8AC3E}">
        <p14:creationId xmlns:p14="http://schemas.microsoft.com/office/powerpoint/2010/main" val="319644441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C8818496-ADA7-1C4A-9066-426F40ED7A7B}" type="slidenum">
              <a:rPr lang="en-US"/>
              <a:pPr>
                <a:defRPr/>
              </a:pPr>
              <a:t>‹#›</a:t>
            </a:fld>
            <a:endParaRPr lang="en-US"/>
          </a:p>
        </p:txBody>
      </p:sp>
    </p:spTree>
    <p:extLst>
      <p:ext uri="{BB962C8B-B14F-4D97-AF65-F5344CB8AC3E}">
        <p14:creationId xmlns:p14="http://schemas.microsoft.com/office/powerpoint/2010/main" val="4874036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2BC10CA-F378-C442-BC7E-1981BD4E56C2}" type="slidenum">
              <a:rPr lang="en-US"/>
              <a:pPr>
                <a:defRPr/>
              </a:pPr>
              <a:t>‹#›</a:t>
            </a:fld>
            <a:endParaRPr lang="en-US"/>
          </a:p>
        </p:txBody>
      </p:sp>
    </p:spTree>
    <p:extLst>
      <p:ext uri="{BB962C8B-B14F-4D97-AF65-F5344CB8AC3E}">
        <p14:creationId xmlns:p14="http://schemas.microsoft.com/office/powerpoint/2010/main" val="266184112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2C116636-DD61-BF40-8B45-8217D25C7F02}" type="slidenum">
              <a:rPr lang="en-US"/>
              <a:pPr>
                <a:defRPr/>
              </a:pPr>
              <a:t>‹#›</a:t>
            </a:fld>
            <a:endParaRPr lang="en-US"/>
          </a:p>
        </p:txBody>
      </p:sp>
    </p:spTree>
    <p:extLst>
      <p:ext uri="{BB962C8B-B14F-4D97-AF65-F5344CB8AC3E}">
        <p14:creationId xmlns:p14="http://schemas.microsoft.com/office/powerpoint/2010/main" val="338530563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441AF47D-8893-5E45-B694-52DF62B45D78}" type="slidenum">
              <a:rPr lang="en-US"/>
              <a:pPr>
                <a:defRPr/>
              </a:pPr>
              <a:t>‹#›</a:t>
            </a:fld>
            <a:endParaRPr lang="en-US"/>
          </a:p>
        </p:txBody>
      </p:sp>
    </p:spTree>
    <p:extLst>
      <p:ext uri="{BB962C8B-B14F-4D97-AF65-F5344CB8AC3E}">
        <p14:creationId xmlns:p14="http://schemas.microsoft.com/office/powerpoint/2010/main" val="366777978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C5CAC204-8FAB-384A-B4C8-8E35D813FD47}" type="slidenum">
              <a:rPr lang="en-US"/>
              <a:pPr>
                <a:defRPr/>
              </a:pPr>
              <a:t>‹#›</a:t>
            </a:fld>
            <a:endParaRPr lang="en-US"/>
          </a:p>
        </p:txBody>
      </p:sp>
    </p:spTree>
    <p:extLst>
      <p:ext uri="{BB962C8B-B14F-4D97-AF65-F5344CB8AC3E}">
        <p14:creationId xmlns:p14="http://schemas.microsoft.com/office/powerpoint/2010/main" val="4244576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B4EBBE78-0DA3-0D4F-9584-4E7E3E62447D}" type="slidenum">
              <a:rPr lang="en-US"/>
              <a:pPr>
                <a:defRPr/>
              </a:pPr>
              <a:t>‹#›</a:t>
            </a:fld>
            <a:endParaRPr lang="en-US"/>
          </a:p>
        </p:txBody>
      </p:sp>
    </p:spTree>
    <p:extLst>
      <p:ext uri="{BB962C8B-B14F-4D97-AF65-F5344CB8AC3E}">
        <p14:creationId xmlns:p14="http://schemas.microsoft.com/office/powerpoint/2010/main" val="1466909963"/>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F4492E3D-0C74-9642-81F3-3C23019B3DB4}" type="slidenum">
              <a:rPr lang="en-US"/>
              <a:pPr>
                <a:defRPr/>
              </a:pPr>
              <a:t>‹#›</a:t>
            </a:fld>
            <a:endParaRPr lang="en-US"/>
          </a:p>
        </p:txBody>
      </p:sp>
    </p:spTree>
    <p:extLst>
      <p:ext uri="{BB962C8B-B14F-4D97-AF65-F5344CB8AC3E}">
        <p14:creationId xmlns:p14="http://schemas.microsoft.com/office/powerpoint/2010/main" val="4153600416"/>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875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68" name="Freeform 70"/>
          <p:cNvSpPr>
            <a:spLocks/>
          </p:cNvSpPr>
          <p:nvPr/>
        </p:nvSpPr>
        <p:spPr bwMode="auto">
          <a:xfrm rot="16200000">
            <a:off x="3871121"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27" tIns="45714" rIns="91427" bIns="45714"/>
          <a:lstStyle/>
          <a:p>
            <a:endParaRPr lang="en-US"/>
          </a:p>
        </p:txBody>
      </p:sp>
      <p:sp>
        <p:nvSpPr>
          <p:cNvPr id="12909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29093" name="Rectangle 69"/>
          <p:cNvSpPr>
            <a:spLocks noGrp="1" noChangeArrowheads="1"/>
          </p:cNvSpPr>
          <p:nvPr>
            <p:ph type="subTitle" idx="1"/>
          </p:nvPr>
        </p:nvSpPr>
        <p:spPr>
          <a:xfrm>
            <a:off x="1371600" y="3886201"/>
            <a:ext cx="6400800" cy="1752600"/>
          </a:xfrm>
        </p:spPr>
        <p:txBody>
          <a:bodyPr/>
          <a:lstStyle>
            <a:lvl1pPr marL="0" indent="101585" algn="ctr">
              <a:buFont typeface="Wingdings" pitchFamily="-111"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chemeClr val="tx2"/>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chemeClr val="tx2"/>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457FEE03-A3D8-AD46-BC2E-64A8B73C5DB2}" type="slidenum">
              <a:rPr lang="en-US" altLang="ja-JP"/>
              <a:pPr>
                <a:defRPr/>
              </a:pPr>
              <a:t>‹#›</a:t>
            </a:fld>
            <a:endParaRPr lang="en-US" altLang="ja-JP"/>
          </a:p>
        </p:txBody>
      </p:sp>
    </p:spTree>
    <p:extLst>
      <p:ext uri="{BB962C8B-B14F-4D97-AF65-F5344CB8AC3E}">
        <p14:creationId xmlns:p14="http://schemas.microsoft.com/office/powerpoint/2010/main" val="413045194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Date Placeholder 8"/>
          <p:cNvSpPr>
            <a:spLocks noGrp="1" noChangeArrowheads="1"/>
          </p:cNvSpPr>
          <p:nvPr>
            <p:ph type="dt" sz="quarter" idx="10"/>
          </p:nvPr>
        </p:nvSpPr>
        <p:spPr>
          <a:xfrm>
            <a:off x="18288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0" name="Footer Placeholder 9"/>
          <p:cNvSpPr>
            <a:spLocks noGrp="1" noChangeArrowheads="1"/>
          </p:cNvSpPr>
          <p:nvPr>
            <p:ph type="ftr" sz="quarter" idx="11"/>
          </p:nvPr>
        </p:nvSpPr>
        <p:spPr>
          <a:xfrm>
            <a:off x="3962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11" name="Slide Number Placeholder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F6342B50-4E91-4B4E-8098-D583E1053BA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044824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D05BF29A-0F01-3D44-9487-0CC9431DAD7A}"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72741891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79" indent="0">
              <a:buNone/>
              <a:defRPr sz="1800"/>
            </a:lvl2pPr>
            <a:lvl3pPr marL="914158" indent="0">
              <a:buNone/>
              <a:defRPr sz="1600"/>
            </a:lvl3pPr>
            <a:lvl4pPr marL="1371236" indent="0">
              <a:buNone/>
              <a:defRPr sz="1400"/>
            </a:lvl4pPr>
            <a:lvl5pPr marL="1828313" indent="0">
              <a:buNone/>
              <a:defRPr sz="1400"/>
            </a:lvl5pPr>
            <a:lvl6pPr marL="2285392" indent="0">
              <a:buNone/>
              <a:defRPr sz="1400"/>
            </a:lvl6pPr>
            <a:lvl7pPr marL="2742471" indent="0">
              <a:buNone/>
              <a:defRPr sz="1400"/>
            </a:lvl7pPr>
            <a:lvl8pPr marL="3199549" indent="0">
              <a:buNone/>
              <a:defRPr sz="1400"/>
            </a:lvl8pPr>
            <a:lvl9pPr marL="3656627"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8BC8523E-AD22-DA4E-B328-F675875812B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7919498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4713C8B4-F2FE-2644-83AD-112A52DC1D3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24975049"/>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079" indent="0">
              <a:buNone/>
              <a:defRPr sz="2000" b="1"/>
            </a:lvl2pPr>
            <a:lvl3pPr marL="914158" indent="0">
              <a:buNone/>
              <a:defRPr sz="1800" b="1"/>
            </a:lvl3pPr>
            <a:lvl4pPr marL="1371236" indent="0">
              <a:buNone/>
              <a:defRPr sz="1600" b="1"/>
            </a:lvl4pPr>
            <a:lvl5pPr marL="1828313" indent="0">
              <a:buNone/>
              <a:defRPr sz="1600" b="1"/>
            </a:lvl5pPr>
            <a:lvl6pPr marL="2285392" indent="0">
              <a:buNone/>
              <a:defRPr sz="1600" b="1"/>
            </a:lvl6pPr>
            <a:lvl7pPr marL="2742471" indent="0">
              <a:buNone/>
              <a:defRPr sz="1600" b="1"/>
            </a:lvl7pPr>
            <a:lvl8pPr marL="3199549" indent="0">
              <a:buNone/>
              <a:defRPr sz="1600" b="1"/>
            </a:lvl8pPr>
            <a:lvl9pPr marL="365662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8" name="Footer Placeholder 7"/>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9" name="Slide Number Placeholder 8"/>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91358057-48B4-6748-93A5-C099F66CFEE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6102133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Footer Placeholder 3"/>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Slide Number Placeholder 4"/>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2209EC9E-14B5-6F46-BDFA-EF42821D4B1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58566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3" name="Footer Placeholder 2"/>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4" name="Slide Number Placeholder 3"/>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8938A98-3DE3-D449-95CE-E645E2F4A5F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087049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68E38142-DC64-2249-9DDD-399A57E35C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4964612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79" indent="0">
              <a:buNone/>
              <a:defRPr sz="2800"/>
            </a:lvl2pPr>
            <a:lvl3pPr marL="914158" indent="0">
              <a:buNone/>
              <a:defRPr sz="2400"/>
            </a:lvl3pPr>
            <a:lvl4pPr marL="1371236" indent="0">
              <a:buNone/>
              <a:defRPr sz="2000"/>
            </a:lvl4pPr>
            <a:lvl5pPr marL="1828313" indent="0">
              <a:buNone/>
              <a:defRPr sz="2000"/>
            </a:lvl5pPr>
            <a:lvl6pPr marL="2285392" indent="0">
              <a:buNone/>
              <a:defRPr sz="2000"/>
            </a:lvl6pPr>
            <a:lvl7pPr marL="2742471" indent="0">
              <a:buNone/>
              <a:defRPr sz="2000"/>
            </a:lvl7pPr>
            <a:lvl8pPr marL="3199549" indent="0">
              <a:buNone/>
              <a:defRPr sz="2000"/>
            </a:lvl8pPr>
            <a:lvl9pPr marL="365662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79" indent="0">
              <a:buNone/>
              <a:defRPr sz="1200"/>
            </a:lvl2pPr>
            <a:lvl3pPr marL="914158" indent="0">
              <a:buNone/>
              <a:defRPr sz="1000"/>
            </a:lvl3pPr>
            <a:lvl4pPr marL="1371236" indent="0">
              <a:buNone/>
              <a:defRPr sz="900"/>
            </a:lvl4pPr>
            <a:lvl5pPr marL="1828313" indent="0">
              <a:buNone/>
              <a:defRPr sz="900"/>
            </a:lvl5pPr>
            <a:lvl6pPr marL="2285392" indent="0">
              <a:buNone/>
              <a:defRPr sz="900"/>
            </a:lvl6pPr>
            <a:lvl7pPr marL="2742471" indent="0">
              <a:buNone/>
              <a:defRPr sz="900"/>
            </a:lvl7pPr>
            <a:lvl8pPr marL="3199549" indent="0">
              <a:buNone/>
              <a:defRPr sz="900"/>
            </a:lvl8pPr>
            <a:lvl9pPr marL="3656627"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Footer Placeholder 5"/>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Slide Number Placeholder 6"/>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C91FB75-1981-E446-84D2-3D73DECABE85}"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10502013"/>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8"/>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solidFill>
                <a:srgbClr val="EAEAEA"/>
              </a:solidFill>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Rectangle 9"/>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7" name="Rectangle 10"/>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5666E7A8-FC2B-F04C-804E-1F5C52B2195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087413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4E924FF5-5486-2D42-8831-4DF0FBAA48F3}" type="slidenum">
              <a:rPr lang="en-US" altLang="ja-JP"/>
              <a:pPr>
                <a:defRPr/>
              </a:pPr>
              <a:t>‹#›</a:t>
            </a:fld>
            <a:endParaRPr lang="en-US" altLang="ja-JP"/>
          </a:p>
        </p:txBody>
      </p:sp>
    </p:spTree>
    <p:extLst>
      <p:ext uri="{BB962C8B-B14F-4D97-AF65-F5344CB8AC3E}">
        <p14:creationId xmlns:p14="http://schemas.microsoft.com/office/powerpoint/2010/main" val="123715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400800"/>
            <a:ext cx="19050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5" name="Footer Placeholder 4"/>
          <p:cNvSpPr>
            <a:spLocks noGrp="1" noChangeArrowheads="1"/>
          </p:cNvSpPr>
          <p:nvPr>
            <p:ph type="ftr" sz="quarter" idx="11"/>
          </p:nvPr>
        </p:nvSpPr>
        <p:spPr>
          <a:xfrm>
            <a:off x="3581400" y="6400800"/>
            <a:ext cx="2895600" cy="457200"/>
          </a:xfrm>
          <a:prstGeom prst="rect">
            <a:avLst/>
          </a:prstGeom>
        </p:spPr>
        <p:txBody>
          <a:bodyPr lIns="91427" tIns="45714" rIns="91427" bIns="45714"/>
          <a:lstStyle>
            <a:lvl1pPr>
              <a:defRPr/>
            </a:lvl1pPr>
          </a:lstStyle>
          <a:p>
            <a:pPr>
              <a:defRPr/>
            </a:pPr>
            <a:endParaRPr lang="en-US">
              <a:solidFill>
                <a:srgbClr val="EAEAEA"/>
              </a:solidFill>
            </a:endParaRPr>
          </a:p>
        </p:txBody>
      </p:sp>
      <p:sp>
        <p:nvSpPr>
          <p:cNvPr id="6" name="Slide Number Placeholder 5"/>
          <p:cNvSpPr>
            <a:spLocks noGrp="1" noChangeArrowheads="1"/>
          </p:cNvSpPr>
          <p:nvPr>
            <p:ph type="sldNum" sz="quarter" idx="12"/>
          </p:nvPr>
        </p:nvSpPr>
        <p:spPr>
          <a:xfrm>
            <a:off x="7239000" y="6400800"/>
            <a:ext cx="1905000" cy="457200"/>
          </a:xfrm>
          <a:prstGeom prst="rect">
            <a:avLst/>
          </a:prstGeom>
        </p:spPr>
        <p:txBody>
          <a:bodyPr lIns="91427" tIns="45714" rIns="91427" bIns="45714"/>
          <a:lstStyle>
            <a:lvl1pPr>
              <a:defRPr/>
            </a:lvl1pPr>
          </a:lstStyle>
          <a:p>
            <a:pPr>
              <a:defRPr/>
            </a:pPr>
            <a:fld id="{728DA697-271D-8F4C-82F0-40F10223010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925167129"/>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048493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5/13/25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69756168"/>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5/13/25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552225"/>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5/13/25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57372690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5/13/25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487527999"/>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5/13/25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36169538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5/13/25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57144982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5/13/25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05011566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5/13/25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10397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35E2DC-0C5A-6545-AE0C-F25F85665A50}" type="slidenum">
              <a:rPr lang="en-US" altLang="ja-JP"/>
              <a:pPr>
                <a:defRPr/>
              </a:pPr>
              <a:t>‹#›</a:t>
            </a:fld>
            <a:endParaRPr lang="en-US" altLang="ja-JP"/>
          </a:p>
        </p:txBody>
      </p:sp>
    </p:spTree>
    <p:extLst>
      <p:ext uri="{BB962C8B-B14F-4D97-AF65-F5344CB8AC3E}">
        <p14:creationId xmlns:p14="http://schemas.microsoft.com/office/powerpoint/2010/main" val="267064465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5/13/25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1611534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5/13/25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22190158"/>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41" y="201615"/>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4"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66444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00276187"/>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906221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1"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611766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784316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757818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23441922"/>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03037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C1006E1-8798-3746-92BB-AC80D99CEDCE}" type="slidenum">
              <a:rPr lang="en-US" altLang="ja-JP"/>
              <a:pPr>
                <a:defRPr/>
              </a:pPr>
              <a:t>‹#›</a:t>
            </a:fld>
            <a:endParaRPr lang="en-US" altLang="ja-JP"/>
          </a:p>
        </p:txBody>
      </p:sp>
    </p:spTree>
    <p:extLst>
      <p:ext uri="{BB962C8B-B14F-4D97-AF65-F5344CB8AC3E}">
        <p14:creationId xmlns:p14="http://schemas.microsoft.com/office/powerpoint/2010/main" val="211661322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1547838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68234259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805144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68637FF-0AF2-E64D-B2EA-CE7456F50F47}" type="slidenum">
              <a:rPr lang="en-US" altLang="ja-JP"/>
              <a:pPr>
                <a:defRPr/>
              </a:pPr>
              <a:t>‹#›</a:t>
            </a:fld>
            <a:endParaRPr lang="en-US" altLang="ja-JP"/>
          </a:p>
        </p:txBody>
      </p:sp>
    </p:spTree>
    <p:extLst>
      <p:ext uri="{BB962C8B-B14F-4D97-AF65-F5344CB8AC3E}">
        <p14:creationId xmlns:p14="http://schemas.microsoft.com/office/powerpoint/2010/main" val="3633271554"/>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84BAACF-89BC-254D-979A-2C231001BF7D}" type="slidenum">
              <a:rPr lang="en-GB"/>
              <a:pPr>
                <a:defRPr/>
              </a:pPr>
              <a:t>‹#›</a:t>
            </a:fld>
            <a:endParaRPr lang="en-GB"/>
          </a:p>
        </p:txBody>
      </p:sp>
    </p:spTree>
    <p:extLst>
      <p:ext uri="{BB962C8B-B14F-4D97-AF65-F5344CB8AC3E}">
        <p14:creationId xmlns:p14="http://schemas.microsoft.com/office/powerpoint/2010/main" val="385893412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CB272084-4EB3-234B-B7E5-1B288E26E194}" type="slidenum">
              <a:rPr lang="en-US" altLang="ja-JP"/>
              <a:pPr>
                <a:defRPr/>
              </a:pPr>
              <a:t>‹#›</a:t>
            </a:fld>
            <a:endParaRPr lang="en-US" altLang="ja-JP"/>
          </a:p>
        </p:txBody>
      </p:sp>
    </p:spTree>
    <p:extLst>
      <p:ext uri="{BB962C8B-B14F-4D97-AF65-F5344CB8AC3E}">
        <p14:creationId xmlns:p14="http://schemas.microsoft.com/office/powerpoint/2010/main" val="1855314268"/>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8BEFAFA7-6DFE-4C46-867C-D73AD651DF78}" type="slidenum">
              <a:rPr lang="en-US" altLang="ja-JP"/>
              <a:pPr>
                <a:defRPr/>
              </a:pPr>
              <a:t>‹#›</a:t>
            </a:fld>
            <a:endParaRPr lang="en-US" altLang="ja-JP"/>
          </a:p>
        </p:txBody>
      </p:sp>
    </p:spTree>
    <p:extLst>
      <p:ext uri="{BB962C8B-B14F-4D97-AF65-F5344CB8AC3E}">
        <p14:creationId xmlns:p14="http://schemas.microsoft.com/office/powerpoint/2010/main" val="2926638583"/>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DB4F5FF-532D-1A40-9FCA-031F471731A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11572143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628CC98-4693-3747-A30D-4DA8F3D0C40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66494074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A093327-88EE-AF42-86D9-AD3B67BA721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30379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F07B5ED-BB65-9449-81E9-952A54617FE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17265915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9F4A631-8329-8440-864B-6C9648663F88}"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8725188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A319473-3950-FE4B-A788-311916605584}"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291114884"/>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707E29-F57F-954F-8246-C5525B7BC59C}"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491964111"/>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352A28B-F766-3F42-BBCA-D68B3189FD60}"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43480913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61E4D14-51CA-0B40-B06F-45BA5582DF7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825678267"/>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C8A8F14-90AC-754B-8755-324067B99307}"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913433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B7130471-B45B-8045-9FCB-605F3DF95D43}" type="slidenum">
              <a:rPr lang="en-US" altLang="ja-JP"/>
              <a:pPr>
                <a:defRPr/>
              </a:pPr>
              <a:t>‹#›</a:t>
            </a:fld>
            <a:endParaRPr lang="en-US" altLang="ja-JP"/>
          </a:p>
        </p:txBody>
      </p:sp>
    </p:spTree>
    <p:extLst>
      <p:ext uri="{BB962C8B-B14F-4D97-AF65-F5344CB8AC3E}">
        <p14:creationId xmlns:p14="http://schemas.microsoft.com/office/powerpoint/2010/main" val="310353080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8464FA7-7771-F646-BC37-6F01869264A1}"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6168476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6C295-E1D7-8245-9D3E-E86ADFE012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030679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EBF1F0-0A77-BE4B-872B-331AB63803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22235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AABF22-4C3C-0F41-BFAD-A4219E24C7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935551"/>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63C4499-9864-3946-A1AB-E7F249680A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145770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301C67-B77F-B14F-8B4C-C88B0C7B68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107005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06CE6A1-217B-A040-9653-3F0F300268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240509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E2BE404-C90E-D64E-A65C-58D6296881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94543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FB0632-6FF0-D945-B44C-E81C7FCBFE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772333"/>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702AD84-942A-D34F-9369-91F6FD807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703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DB395B9A-C350-904C-92CA-24FEFCFF71F3}" type="slidenum">
              <a:rPr lang="en-US" altLang="ja-JP"/>
              <a:pPr>
                <a:defRPr/>
              </a:pPr>
              <a:t>‹#›</a:t>
            </a:fld>
            <a:endParaRPr lang="en-US" altLang="ja-JP"/>
          </a:p>
        </p:txBody>
      </p:sp>
    </p:spTree>
    <p:extLst>
      <p:ext uri="{BB962C8B-B14F-4D97-AF65-F5344CB8AC3E}">
        <p14:creationId xmlns:p14="http://schemas.microsoft.com/office/powerpoint/2010/main" val="172283316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9FB0303-2D87-DA40-BCAD-B357E1F307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21145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AC44E7-07A8-1341-A244-C985DA298E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129949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458CFC3-2A89-CC43-9978-7BDBD9DD0DF0}" type="slidenum">
              <a:rPr lang="en-US" altLang="ja-JP"/>
              <a:pPr>
                <a:defRPr/>
              </a:pPr>
              <a:t>‹#›</a:t>
            </a:fld>
            <a:endParaRPr lang="en-US" altLang="ja-JP"/>
          </a:p>
        </p:txBody>
      </p:sp>
    </p:spTree>
    <p:extLst>
      <p:ext uri="{BB962C8B-B14F-4D97-AF65-F5344CB8AC3E}">
        <p14:creationId xmlns:p14="http://schemas.microsoft.com/office/powerpoint/2010/main" val="11222397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187FAE4-DD7B-4DA7-9A14-D34F759AA83A}"/>
              </a:ext>
            </a:extLst>
          </p:cNvPr>
          <p:cNvSpPr>
            <a:spLocks noGrp="1"/>
          </p:cNvSpPr>
          <p:nvPr>
            <p:ph type="dt" sz="half" idx="10"/>
          </p:nvPr>
        </p:nvSpPr>
        <p:spPr/>
        <p:txBody>
          <a:bodyPr/>
          <a:lstStyle>
            <a:lvl1pPr>
              <a:defRPr/>
            </a:lvl1pPr>
          </a:lstStyle>
          <a:p>
            <a:pPr>
              <a:defRPr/>
            </a:pPr>
            <a:fld id="{A155F115-4FC9-4A1F-8793-344A70BB5AC5}" type="datetimeFigureOut">
              <a:rPr lang="en-US">
                <a:latin typeface="Calibri"/>
              </a:rPr>
              <a:pPr>
                <a:defRPr/>
              </a:pPr>
              <a:t>5/13/25</a:t>
            </a:fld>
            <a:endParaRPr lang="en-US">
              <a:latin typeface="Calibri"/>
            </a:endParaRPr>
          </a:p>
        </p:txBody>
      </p:sp>
      <p:sp>
        <p:nvSpPr>
          <p:cNvPr id="5" name="Footer Placeholder 4">
            <a:extLst>
              <a:ext uri="{FF2B5EF4-FFF2-40B4-BE49-F238E27FC236}">
                <a16:creationId xmlns:a16="http://schemas.microsoft.com/office/drawing/2014/main" id="{031BFEF7-FDCB-41A2-AA5B-C6986F5A922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A4968F4-C93D-4A36-B1A5-2FCFED6EB130}"/>
              </a:ext>
            </a:extLst>
          </p:cNvPr>
          <p:cNvSpPr>
            <a:spLocks noGrp="1"/>
          </p:cNvSpPr>
          <p:nvPr>
            <p:ph type="sldNum" sz="quarter" idx="12"/>
          </p:nvPr>
        </p:nvSpPr>
        <p:spPr/>
        <p:txBody>
          <a:bodyPr/>
          <a:lstStyle>
            <a:lvl1pPr>
              <a:defRPr/>
            </a:lvl1pPr>
          </a:lstStyle>
          <a:p>
            <a:fld id="{ED82AB64-0719-45A5-8835-CA8225635EB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9315958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99A80-E6A7-4BCA-AD5E-28D6D1D1E975}"/>
              </a:ext>
            </a:extLst>
          </p:cNvPr>
          <p:cNvSpPr>
            <a:spLocks noGrp="1"/>
          </p:cNvSpPr>
          <p:nvPr>
            <p:ph type="dt" sz="half" idx="10"/>
          </p:nvPr>
        </p:nvSpPr>
        <p:spPr/>
        <p:txBody>
          <a:bodyPr/>
          <a:lstStyle>
            <a:lvl1pPr>
              <a:defRPr/>
            </a:lvl1pPr>
          </a:lstStyle>
          <a:p>
            <a:pPr>
              <a:defRPr/>
            </a:pPr>
            <a:fld id="{D5708F66-7496-4219-B848-B8F6B4717328}" type="datetimeFigureOut">
              <a:rPr lang="en-US">
                <a:latin typeface="Calibri"/>
              </a:rPr>
              <a:pPr>
                <a:defRPr/>
              </a:pPr>
              <a:t>5/13/25</a:t>
            </a:fld>
            <a:endParaRPr lang="en-US">
              <a:latin typeface="Calibri"/>
            </a:endParaRPr>
          </a:p>
        </p:txBody>
      </p:sp>
      <p:sp>
        <p:nvSpPr>
          <p:cNvPr id="5" name="Footer Placeholder 4">
            <a:extLst>
              <a:ext uri="{FF2B5EF4-FFF2-40B4-BE49-F238E27FC236}">
                <a16:creationId xmlns:a16="http://schemas.microsoft.com/office/drawing/2014/main" id="{FC68423A-1773-4ACE-AF6E-1E9A8E4452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F68070D-8306-45C2-BBE8-B4A6FB0E72ED}"/>
              </a:ext>
            </a:extLst>
          </p:cNvPr>
          <p:cNvSpPr>
            <a:spLocks noGrp="1"/>
          </p:cNvSpPr>
          <p:nvPr>
            <p:ph type="sldNum" sz="quarter" idx="12"/>
          </p:nvPr>
        </p:nvSpPr>
        <p:spPr/>
        <p:txBody>
          <a:bodyPr/>
          <a:lstStyle>
            <a:lvl1pPr>
              <a:defRPr/>
            </a:lvl1pPr>
          </a:lstStyle>
          <a:p>
            <a:fld id="{DD160591-F601-4E71-B7BA-C0A8BFE5C66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4384547"/>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B41D27-5B05-4965-B258-11F005BCDF91}"/>
              </a:ext>
            </a:extLst>
          </p:cNvPr>
          <p:cNvSpPr>
            <a:spLocks noGrp="1"/>
          </p:cNvSpPr>
          <p:nvPr>
            <p:ph type="dt" sz="half" idx="10"/>
          </p:nvPr>
        </p:nvSpPr>
        <p:spPr/>
        <p:txBody>
          <a:bodyPr/>
          <a:lstStyle>
            <a:lvl1pPr>
              <a:defRPr/>
            </a:lvl1pPr>
          </a:lstStyle>
          <a:p>
            <a:pPr>
              <a:defRPr/>
            </a:pPr>
            <a:fld id="{593C9D5E-FA4A-426C-98E8-6F3A9D603AA8}" type="datetimeFigureOut">
              <a:rPr lang="en-US">
                <a:latin typeface="Calibri"/>
              </a:rPr>
              <a:pPr>
                <a:defRPr/>
              </a:pPr>
              <a:t>5/13/25</a:t>
            </a:fld>
            <a:endParaRPr lang="en-US">
              <a:latin typeface="Calibri"/>
            </a:endParaRPr>
          </a:p>
        </p:txBody>
      </p:sp>
      <p:sp>
        <p:nvSpPr>
          <p:cNvPr id="5" name="Footer Placeholder 4">
            <a:extLst>
              <a:ext uri="{FF2B5EF4-FFF2-40B4-BE49-F238E27FC236}">
                <a16:creationId xmlns:a16="http://schemas.microsoft.com/office/drawing/2014/main" id="{82782EF7-A184-4FB3-8CF5-1AEECE958C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37041A0E-D87B-40DA-BBD4-148C16BA85B6}"/>
              </a:ext>
            </a:extLst>
          </p:cNvPr>
          <p:cNvSpPr>
            <a:spLocks noGrp="1"/>
          </p:cNvSpPr>
          <p:nvPr>
            <p:ph type="sldNum" sz="quarter" idx="12"/>
          </p:nvPr>
        </p:nvSpPr>
        <p:spPr/>
        <p:txBody>
          <a:bodyPr/>
          <a:lstStyle>
            <a:lvl1pPr>
              <a:defRPr/>
            </a:lvl1pPr>
          </a:lstStyle>
          <a:p>
            <a:fld id="{95367442-325F-4D3C-B866-BDB54D397E0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988510"/>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B761F63-4504-4B3C-B887-2808255907E4}"/>
              </a:ext>
            </a:extLst>
          </p:cNvPr>
          <p:cNvSpPr>
            <a:spLocks noGrp="1"/>
          </p:cNvSpPr>
          <p:nvPr>
            <p:ph type="dt" sz="half" idx="10"/>
          </p:nvPr>
        </p:nvSpPr>
        <p:spPr/>
        <p:txBody>
          <a:bodyPr/>
          <a:lstStyle>
            <a:lvl1pPr>
              <a:defRPr/>
            </a:lvl1pPr>
          </a:lstStyle>
          <a:p>
            <a:pPr>
              <a:defRPr/>
            </a:pPr>
            <a:fld id="{9DFEDD6E-0B74-4A33-A804-186063DAB10C}" type="datetimeFigureOut">
              <a:rPr lang="en-US">
                <a:latin typeface="Calibri"/>
              </a:rPr>
              <a:pPr>
                <a:defRPr/>
              </a:pPr>
              <a:t>5/13/25</a:t>
            </a:fld>
            <a:endParaRPr lang="en-US">
              <a:latin typeface="Calibri"/>
            </a:endParaRPr>
          </a:p>
        </p:txBody>
      </p:sp>
      <p:sp>
        <p:nvSpPr>
          <p:cNvPr id="6" name="Footer Placeholder 4">
            <a:extLst>
              <a:ext uri="{FF2B5EF4-FFF2-40B4-BE49-F238E27FC236}">
                <a16:creationId xmlns:a16="http://schemas.microsoft.com/office/drawing/2014/main" id="{B1525868-DEC4-4B6C-BEB1-CE342DB4C9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455C4A06-D496-469A-A997-7AB90631F58F}"/>
              </a:ext>
            </a:extLst>
          </p:cNvPr>
          <p:cNvSpPr>
            <a:spLocks noGrp="1"/>
          </p:cNvSpPr>
          <p:nvPr>
            <p:ph type="sldNum" sz="quarter" idx="12"/>
          </p:nvPr>
        </p:nvSpPr>
        <p:spPr/>
        <p:txBody>
          <a:bodyPr/>
          <a:lstStyle>
            <a:lvl1pPr>
              <a:defRPr/>
            </a:lvl1pPr>
          </a:lstStyle>
          <a:p>
            <a:fld id="{25CABA56-F764-4E59-B9B9-34A28289D2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44594353"/>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0739337-411B-4AFD-BDA4-39D1D65FCAFE}"/>
              </a:ext>
            </a:extLst>
          </p:cNvPr>
          <p:cNvSpPr>
            <a:spLocks noGrp="1"/>
          </p:cNvSpPr>
          <p:nvPr>
            <p:ph type="dt" sz="half" idx="10"/>
          </p:nvPr>
        </p:nvSpPr>
        <p:spPr/>
        <p:txBody>
          <a:bodyPr/>
          <a:lstStyle>
            <a:lvl1pPr>
              <a:defRPr/>
            </a:lvl1pPr>
          </a:lstStyle>
          <a:p>
            <a:pPr>
              <a:defRPr/>
            </a:pPr>
            <a:fld id="{FAF89812-E367-405B-9E22-EF82F52DB33E}" type="datetimeFigureOut">
              <a:rPr lang="en-US">
                <a:latin typeface="Calibri"/>
              </a:rPr>
              <a:pPr>
                <a:defRPr/>
              </a:pPr>
              <a:t>5/13/25</a:t>
            </a:fld>
            <a:endParaRPr lang="en-US">
              <a:latin typeface="Calibri"/>
            </a:endParaRPr>
          </a:p>
        </p:txBody>
      </p:sp>
      <p:sp>
        <p:nvSpPr>
          <p:cNvPr id="8" name="Footer Placeholder 4">
            <a:extLst>
              <a:ext uri="{FF2B5EF4-FFF2-40B4-BE49-F238E27FC236}">
                <a16:creationId xmlns:a16="http://schemas.microsoft.com/office/drawing/2014/main" id="{5497AB8C-7E83-4EDC-A147-F10AD32E08A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8B23F1E6-19B9-40D2-BA2B-A6502218A4D2}"/>
              </a:ext>
            </a:extLst>
          </p:cNvPr>
          <p:cNvSpPr>
            <a:spLocks noGrp="1"/>
          </p:cNvSpPr>
          <p:nvPr>
            <p:ph type="sldNum" sz="quarter" idx="12"/>
          </p:nvPr>
        </p:nvSpPr>
        <p:spPr/>
        <p:txBody>
          <a:bodyPr/>
          <a:lstStyle>
            <a:lvl1pPr>
              <a:defRPr/>
            </a:lvl1pPr>
          </a:lstStyle>
          <a:p>
            <a:fld id="{777D6320-14CE-41CC-A528-117EF571D0F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8699525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3750C772-2D43-4C53-9681-CE36A6BEACDB}"/>
              </a:ext>
            </a:extLst>
          </p:cNvPr>
          <p:cNvSpPr>
            <a:spLocks noGrp="1"/>
          </p:cNvSpPr>
          <p:nvPr>
            <p:ph type="dt" sz="half" idx="10"/>
          </p:nvPr>
        </p:nvSpPr>
        <p:spPr/>
        <p:txBody>
          <a:bodyPr/>
          <a:lstStyle>
            <a:lvl1pPr>
              <a:defRPr/>
            </a:lvl1pPr>
          </a:lstStyle>
          <a:p>
            <a:pPr>
              <a:defRPr/>
            </a:pPr>
            <a:fld id="{0A906859-1FF4-4925-8CA2-8079698C2A58}" type="datetimeFigureOut">
              <a:rPr lang="en-US">
                <a:latin typeface="Calibri"/>
              </a:rPr>
              <a:pPr>
                <a:defRPr/>
              </a:pPr>
              <a:t>5/13/25</a:t>
            </a:fld>
            <a:endParaRPr lang="en-US">
              <a:latin typeface="Calibri"/>
            </a:endParaRPr>
          </a:p>
        </p:txBody>
      </p:sp>
      <p:sp>
        <p:nvSpPr>
          <p:cNvPr id="4" name="Footer Placeholder 4">
            <a:extLst>
              <a:ext uri="{FF2B5EF4-FFF2-40B4-BE49-F238E27FC236}">
                <a16:creationId xmlns:a16="http://schemas.microsoft.com/office/drawing/2014/main" id="{2B3E99C2-462E-4615-92C2-18E6FBD999A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7089E252-8C93-4F68-9644-09F0D76A3CB6}"/>
              </a:ext>
            </a:extLst>
          </p:cNvPr>
          <p:cNvSpPr>
            <a:spLocks noGrp="1"/>
          </p:cNvSpPr>
          <p:nvPr>
            <p:ph type="sldNum" sz="quarter" idx="12"/>
          </p:nvPr>
        </p:nvSpPr>
        <p:spPr/>
        <p:txBody>
          <a:bodyPr/>
          <a:lstStyle>
            <a:lvl1pPr>
              <a:defRPr/>
            </a:lvl1pPr>
          </a:lstStyle>
          <a:p>
            <a:fld id="{15D7DE5D-91D3-474D-9A51-2696702C597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63715471"/>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4853208-F5DD-4810-8FB1-612E8E94E1FC}"/>
              </a:ext>
            </a:extLst>
          </p:cNvPr>
          <p:cNvSpPr>
            <a:spLocks noGrp="1"/>
          </p:cNvSpPr>
          <p:nvPr>
            <p:ph type="dt" sz="half" idx="10"/>
          </p:nvPr>
        </p:nvSpPr>
        <p:spPr/>
        <p:txBody>
          <a:bodyPr/>
          <a:lstStyle>
            <a:lvl1pPr>
              <a:defRPr/>
            </a:lvl1pPr>
          </a:lstStyle>
          <a:p>
            <a:pPr>
              <a:defRPr/>
            </a:pPr>
            <a:fld id="{FE82C003-51FB-4424-88AB-BAA823CA98F4}" type="datetimeFigureOut">
              <a:rPr lang="en-US">
                <a:latin typeface="Calibri"/>
              </a:rPr>
              <a:pPr>
                <a:defRPr/>
              </a:pPr>
              <a:t>5/13/25</a:t>
            </a:fld>
            <a:endParaRPr lang="en-US">
              <a:latin typeface="Calibri"/>
            </a:endParaRPr>
          </a:p>
        </p:txBody>
      </p:sp>
      <p:sp>
        <p:nvSpPr>
          <p:cNvPr id="3" name="Footer Placeholder 4">
            <a:extLst>
              <a:ext uri="{FF2B5EF4-FFF2-40B4-BE49-F238E27FC236}">
                <a16:creationId xmlns:a16="http://schemas.microsoft.com/office/drawing/2014/main" id="{F5AC5280-EA41-476B-AAC6-0722ABACF41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5D36ED0D-2368-4967-B1C6-CE508B2C8874}"/>
              </a:ext>
            </a:extLst>
          </p:cNvPr>
          <p:cNvSpPr>
            <a:spLocks noGrp="1"/>
          </p:cNvSpPr>
          <p:nvPr>
            <p:ph type="sldNum" sz="quarter" idx="12"/>
          </p:nvPr>
        </p:nvSpPr>
        <p:spPr/>
        <p:txBody>
          <a:bodyPr/>
          <a:lstStyle>
            <a:lvl1pPr>
              <a:defRPr/>
            </a:lvl1pPr>
          </a:lstStyle>
          <a:p>
            <a:fld id="{511B88E0-61E7-49D5-A528-AD6667E9922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16569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31C7DA0-8327-144E-B769-64737D663E36}" type="slidenum">
              <a:rPr lang="en-US" altLang="ja-JP"/>
              <a:pPr>
                <a:defRPr/>
              </a:pPr>
              <a:t>‹#›</a:t>
            </a:fld>
            <a:endParaRPr lang="en-US" altLang="ja-JP"/>
          </a:p>
        </p:txBody>
      </p:sp>
    </p:spTree>
    <p:extLst>
      <p:ext uri="{BB962C8B-B14F-4D97-AF65-F5344CB8AC3E}">
        <p14:creationId xmlns:p14="http://schemas.microsoft.com/office/powerpoint/2010/main" val="1450677116"/>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F03EA6-B896-4450-81BC-56D58CCA67C1}"/>
              </a:ext>
            </a:extLst>
          </p:cNvPr>
          <p:cNvSpPr>
            <a:spLocks noGrp="1"/>
          </p:cNvSpPr>
          <p:nvPr>
            <p:ph type="dt" sz="half" idx="10"/>
          </p:nvPr>
        </p:nvSpPr>
        <p:spPr/>
        <p:txBody>
          <a:bodyPr/>
          <a:lstStyle>
            <a:lvl1pPr>
              <a:defRPr/>
            </a:lvl1pPr>
          </a:lstStyle>
          <a:p>
            <a:pPr>
              <a:defRPr/>
            </a:pPr>
            <a:fld id="{AE9D97C6-7254-4820-BBDB-09280421A42F}" type="datetimeFigureOut">
              <a:rPr lang="en-US">
                <a:latin typeface="Calibri"/>
              </a:rPr>
              <a:pPr>
                <a:defRPr/>
              </a:pPr>
              <a:t>5/13/25</a:t>
            </a:fld>
            <a:endParaRPr lang="en-US">
              <a:latin typeface="Calibri"/>
            </a:endParaRPr>
          </a:p>
        </p:txBody>
      </p:sp>
      <p:sp>
        <p:nvSpPr>
          <p:cNvPr id="6" name="Footer Placeholder 4">
            <a:extLst>
              <a:ext uri="{FF2B5EF4-FFF2-40B4-BE49-F238E27FC236}">
                <a16:creationId xmlns:a16="http://schemas.microsoft.com/office/drawing/2014/main" id="{B4AA6B1E-79DB-44F5-BC82-A0BD1AAABB2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7AA8107-DA92-43D2-A2F1-057A9FDBD6AC}"/>
              </a:ext>
            </a:extLst>
          </p:cNvPr>
          <p:cNvSpPr>
            <a:spLocks noGrp="1"/>
          </p:cNvSpPr>
          <p:nvPr>
            <p:ph type="sldNum" sz="quarter" idx="12"/>
          </p:nvPr>
        </p:nvSpPr>
        <p:spPr/>
        <p:txBody>
          <a:bodyPr/>
          <a:lstStyle>
            <a:lvl1pPr>
              <a:defRPr/>
            </a:lvl1pPr>
          </a:lstStyle>
          <a:p>
            <a:fld id="{8C067195-AF04-456E-A147-64B0B7C957F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84843393"/>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989F704-7C49-41AA-A05F-4285080F78B0}"/>
              </a:ext>
            </a:extLst>
          </p:cNvPr>
          <p:cNvSpPr>
            <a:spLocks noGrp="1"/>
          </p:cNvSpPr>
          <p:nvPr>
            <p:ph type="dt" sz="half" idx="10"/>
          </p:nvPr>
        </p:nvSpPr>
        <p:spPr/>
        <p:txBody>
          <a:bodyPr/>
          <a:lstStyle>
            <a:lvl1pPr>
              <a:defRPr/>
            </a:lvl1pPr>
          </a:lstStyle>
          <a:p>
            <a:pPr>
              <a:defRPr/>
            </a:pPr>
            <a:fld id="{0E88127E-52C4-470B-B7E0-00A28F0EF91B}" type="datetimeFigureOut">
              <a:rPr lang="en-US">
                <a:latin typeface="Calibri"/>
              </a:rPr>
              <a:pPr>
                <a:defRPr/>
              </a:pPr>
              <a:t>5/13/25</a:t>
            </a:fld>
            <a:endParaRPr lang="en-US">
              <a:latin typeface="Calibri"/>
            </a:endParaRPr>
          </a:p>
        </p:txBody>
      </p:sp>
      <p:sp>
        <p:nvSpPr>
          <p:cNvPr id="6" name="Footer Placeholder 4">
            <a:extLst>
              <a:ext uri="{FF2B5EF4-FFF2-40B4-BE49-F238E27FC236}">
                <a16:creationId xmlns:a16="http://schemas.microsoft.com/office/drawing/2014/main" id="{4003EB7D-2834-41BB-96D0-5994188956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8AD98E3-B813-4860-B601-0D46802CD401}"/>
              </a:ext>
            </a:extLst>
          </p:cNvPr>
          <p:cNvSpPr>
            <a:spLocks noGrp="1"/>
          </p:cNvSpPr>
          <p:nvPr>
            <p:ph type="sldNum" sz="quarter" idx="12"/>
          </p:nvPr>
        </p:nvSpPr>
        <p:spPr/>
        <p:txBody>
          <a:bodyPr/>
          <a:lstStyle>
            <a:lvl1pPr>
              <a:defRPr/>
            </a:lvl1pPr>
          </a:lstStyle>
          <a:p>
            <a:fld id="{F7D359B3-84EB-4BAF-B10A-8C64C707AD3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791673663"/>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2B8168-0E0C-4B52-AF23-02A25674CC57}"/>
              </a:ext>
            </a:extLst>
          </p:cNvPr>
          <p:cNvSpPr>
            <a:spLocks noGrp="1"/>
          </p:cNvSpPr>
          <p:nvPr>
            <p:ph type="dt" sz="half" idx="10"/>
          </p:nvPr>
        </p:nvSpPr>
        <p:spPr/>
        <p:txBody>
          <a:bodyPr/>
          <a:lstStyle>
            <a:lvl1pPr>
              <a:defRPr/>
            </a:lvl1pPr>
          </a:lstStyle>
          <a:p>
            <a:pPr>
              <a:defRPr/>
            </a:pPr>
            <a:fld id="{B946423E-E5F3-4F91-9EB6-AF0856C3F93B}" type="datetimeFigureOut">
              <a:rPr lang="en-US">
                <a:latin typeface="Calibri"/>
              </a:rPr>
              <a:pPr>
                <a:defRPr/>
              </a:pPr>
              <a:t>5/13/25</a:t>
            </a:fld>
            <a:endParaRPr lang="en-US">
              <a:latin typeface="Calibri"/>
            </a:endParaRPr>
          </a:p>
        </p:txBody>
      </p:sp>
      <p:sp>
        <p:nvSpPr>
          <p:cNvPr id="5" name="Footer Placeholder 4">
            <a:extLst>
              <a:ext uri="{FF2B5EF4-FFF2-40B4-BE49-F238E27FC236}">
                <a16:creationId xmlns:a16="http://schemas.microsoft.com/office/drawing/2014/main" id="{63B8C98B-8DAA-48D6-A36F-B214E3648F7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3B7B10C-8B40-4739-A0AC-D4ADBCD77CAA}"/>
              </a:ext>
            </a:extLst>
          </p:cNvPr>
          <p:cNvSpPr>
            <a:spLocks noGrp="1"/>
          </p:cNvSpPr>
          <p:nvPr>
            <p:ph type="sldNum" sz="quarter" idx="12"/>
          </p:nvPr>
        </p:nvSpPr>
        <p:spPr/>
        <p:txBody>
          <a:bodyPr/>
          <a:lstStyle>
            <a:lvl1pPr>
              <a:defRPr/>
            </a:lvl1pPr>
          </a:lstStyle>
          <a:p>
            <a:fld id="{C6DAEB52-D1DF-4CA4-BAA2-3F116B325F9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0158323"/>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9178-21E7-4302-AD8A-779E52CE1DDF}"/>
              </a:ext>
            </a:extLst>
          </p:cNvPr>
          <p:cNvSpPr>
            <a:spLocks noGrp="1"/>
          </p:cNvSpPr>
          <p:nvPr>
            <p:ph type="dt" sz="half" idx="10"/>
          </p:nvPr>
        </p:nvSpPr>
        <p:spPr/>
        <p:txBody>
          <a:bodyPr/>
          <a:lstStyle>
            <a:lvl1pPr>
              <a:defRPr/>
            </a:lvl1pPr>
          </a:lstStyle>
          <a:p>
            <a:pPr>
              <a:defRPr/>
            </a:pPr>
            <a:fld id="{4D005F8E-0E19-4621-83E2-822A2C3BD699}" type="datetimeFigureOut">
              <a:rPr lang="en-US">
                <a:latin typeface="Calibri"/>
              </a:rPr>
              <a:pPr>
                <a:defRPr/>
              </a:pPr>
              <a:t>5/13/25</a:t>
            </a:fld>
            <a:endParaRPr lang="en-US">
              <a:latin typeface="Calibri"/>
            </a:endParaRPr>
          </a:p>
        </p:txBody>
      </p:sp>
      <p:sp>
        <p:nvSpPr>
          <p:cNvPr id="5" name="Footer Placeholder 4">
            <a:extLst>
              <a:ext uri="{FF2B5EF4-FFF2-40B4-BE49-F238E27FC236}">
                <a16:creationId xmlns:a16="http://schemas.microsoft.com/office/drawing/2014/main" id="{1F7F0B0C-5988-4203-A752-B119084850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7BDDAA-22F5-44AA-B894-FFDC03D83496}"/>
              </a:ext>
            </a:extLst>
          </p:cNvPr>
          <p:cNvSpPr>
            <a:spLocks noGrp="1"/>
          </p:cNvSpPr>
          <p:nvPr>
            <p:ph type="sldNum" sz="quarter" idx="12"/>
          </p:nvPr>
        </p:nvSpPr>
        <p:spPr/>
        <p:txBody>
          <a:bodyPr/>
          <a:lstStyle>
            <a:lvl1pPr>
              <a:defRPr/>
            </a:lvl1pPr>
          </a:lstStyle>
          <a:p>
            <a:fld id="{CEB16B26-2FD5-468F-8EB2-2799E3441E1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6421857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317199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4719289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85583060"/>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54067983"/>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24664186"/>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38297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384D2A3-1EE8-4B49-BE93-860019CB8D55}" type="slidenum">
              <a:rPr lang="en-GB"/>
              <a:pPr>
                <a:defRPr/>
              </a:pPr>
              <a:t>‹#›</a:t>
            </a:fld>
            <a:endParaRPr lang="en-GB"/>
          </a:p>
        </p:txBody>
      </p:sp>
    </p:spTree>
    <p:extLst>
      <p:ext uri="{BB962C8B-B14F-4D97-AF65-F5344CB8AC3E}">
        <p14:creationId xmlns:p14="http://schemas.microsoft.com/office/powerpoint/2010/main" val="4135404858"/>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372704845"/>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83838802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504216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418210907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5946661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789889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953507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95400107"/>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6106584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50799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17309B8B-10B9-9549-84F0-2942B8E88C38}" type="slidenum">
              <a:rPr lang="en-US"/>
              <a:pPr>
                <a:defRPr/>
              </a:pPr>
              <a:t>‹#›</a:t>
            </a:fld>
            <a:endParaRPr lang="en-US"/>
          </a:p>
        </p:txBody>
      </p:sp>
    </p:spTree>
    <p:extLst>
      <p:ext uri="{BB962C8B-B14F-4D97-AF65-F5344CB8AC3E}">
        <p14:creationId xmlns:p14="http://schemas.microsoft.com/office/powerpoint/2010/main" val="80482078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259422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4436514"/>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2525495"/>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57627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5232385"/>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5144870"/>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147168901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089467875"/>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2809906112"/>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2252750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ACE26D47-37FC-8643-BE49-D3503FBB0DAC}" type="slidenum">
              <a:rPr lang="en-GB"/>
              <a:pPr>
                <a:defRPr/>
              </a:pPr>
              <a:t>‹#›</a:t>
            </a:fld>
            <a:endParaRPr lang="en-GB"/>
          </a:p>
        </p:txBody>
      </p:sp>
    </p:spTree>
    <p:extLst>
      <p:ext uri="{BB962C8B-B14F-4D97-AF65-F5344CB8AC3E}">
        <p14:creationId xmlns:p14="http://schemas.microsoft.com/office/powerpoint/2010/main" val="64157518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359098222"/>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3359174522"/>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2945366907"/>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335441668"/>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3950031620"/>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1889670774"/>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845021827"/>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486273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7203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B9472-175C-4D90-BAB9-6058F7994B64}" type="datetimeFigureOut">
              <a:rPr lang="en-US" smtClean="0"/>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97012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9CB9472-175C-4D90-BAB9-6058F7994B64}" type="datetimeFigureOut">
              <a:rPr lang="en-US" smtClean="0"/>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9768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9CB9472-175C-4D90-BAB9-6058F7994B64}" type="datetimeFigureOut">
              <a:rPr lang="en-US" smtClean="0"/>
              <a:t>5/13/25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951712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CB9472-175C-4D90-BAB9-6058F7994B64}" type="datetimeFigureOut">
              <a:rPr lang="en-US" smtClean="0"/>
              <a:t>5/13/25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3212353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CB9472-175C-4D90-BAB9-6058F7994B64}" type="datetimeFigureOut">
              <a:rPr lang="en-US" smtClean="0"/>
              <a:t>5/13/25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4249981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529100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9CB9472-175C-4D90-BAB9-6058F7994B64}" type="datetimeFigureOut">
              <a:rPr lang="en-US" smtClean="0"/>
              <a:t>5/13/25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09402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10630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9CB9472-175C-4D90-BAB9-6058F7994B64}" type="datetimeFigureOut">
              <a:rPr lang="en-US" smtClean="0"/>
              <a:t>5/13/25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010FE9-FBB2-4A9C-ADFB-D4799C4E07CC}" type="slidenum">
              <a:rPr lang="en-US" smtClean="0"/>
              <a:t>‹#›</a:t>
            </a:fld>
            <a:endParaRPr lang="en-US"/>
          </a:p>
        </p:txBody>
      </p:sp>
    </p:spTree>
    <p:extLst>
      <p:ext uri="{BB962C8B-B14F-4D97-AF65-F5344CB8AC3E}">
        <p14:creationId xmlns:p14="http://schemas.microsoft.com/office/powerpoint/2010/main" val="273782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252449179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9634043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4244336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76027989"/>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54828694"/>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0205558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6933737"/>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27435030"/>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63321155"/>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5247141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2365223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5628155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74375369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380327143"/>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56113520"/>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1764886117"/>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3779744847"/>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3752328113"/>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226095424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159309495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2201390132"/>
      </p:ext>
    </p:extLst>
  </p:cSld>
  <p:clrMapOvr>
    <a:masterClrMapping/>
  </p:clrMapOvr>
  <p:transition/>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78505825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083692220"/>
      </p:ext>
    </p:extLst>
  </p:cSld>
  <p:clrMapOvr>
    <a:masterClrMapping/>
  </p:clrMapOvr>
  <p:transition/>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3897098876"/>
      </p:ext>
    </p:extLst>
  </p:cSld>
  <p:clrMapOvr>
    <a:masterClrMapping/>
  </p:clrMapOvr>
  <p:transition/>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2100215584"/>
      </p:ext>
    </p:extLst>
  </p:cSld>
  <p:clrMapOvr>
    <a:masterClrMapping/>
  </p:clrMapOvr>
  <p:transition/>
</p:sldLayout>
</file>

<file path=ppt/slideLayouts/slideLayout6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11"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0FAEFDD8-4A2B-A944-ADD6-4698F5ED3C7F}" type="slidenum">
              <a:rPr lang="en-US"/>
              <a:pPr>
                <a:defRPr/>
              </a:pPr>
              <a:t>‹#›</a:t>
            </a:fld>
            <a:endParaRPr lang="en-US"/>
          </a:p>
        </p:txBody>
      </p:sp>
    </p:spTree>
    <p:extLst>
      <p:ext uri="{BB962C8B-B14F-4D97-AF65-F5344CB8AC3E}">
        <p14:creationId xmlns:p14="http://schemas.microsoft.com/office/powerpoint/2010/main" val="4162589408"/>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AB54298-CD17-7B4C-9D22-DAF4BA862E46}" type="slidenum">
              <a:rPr lang="en-US"/>
              <a:pPr>
                <a:defRPr/>
              </a:pPr>
              <a:t>‹#›</a:t>
            </a:fld>
            <a:endParaRPr lang="en-US"/>
          </a:p>
        </p:txBody>
      </p:sp>
    </p:spTree>
    <p:extLst>
      <p:ext uri="{BB962C8B-B14F-4D97-AF65-F5344CB8AC3E}">
        <p14:creationId xmlns:p14="http://schemas.microsoft.com/office/powerpoint/2010/main" val="2165853402"/>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C2CD1E0-0075-B642-8768-4C5E7321918B}" type="slidenum">
              <a:rPr lang="en-US"/>
              <a:pPr>
                <a:defRPr/>
              </a:pPr>
              <a:t>‹#›</a:t>
            </a:fld>
            <a:endParaRPr lang="en-US"/>
          </a:p>
        </p:txBody>
      </p:sp>
    </p:spTree>
    <p:extLst>
      <p:ext uri="{BB962C8B-B14F-4D97-AF65-F5344CB8AC3E}">
        <p14:creationId xmlns:p14="http://schemas.microsoft.com/office/powerpoint/2010/main" val="1946056173"/>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23650B1-8BDE-0846-8C80-A9A7686D49B5}" type="slidenum">
              <a:rPr lang="en-US"/>
              <a:pPr>
                <a:defRPr/>
              </a:pPr>
              <a:t>‹#›</a:t>
            </a:fld>
            <a:endParaRPr lang="en-US"/>
          </a:p>
        </p:txBody>
      </p:sp>
    </p:spTree>
    <p:extLst>
      <p:ext uri="{BB962C8B-B14F-4D97-AF65-F5344CB8AC3E}">
        <p14:creationId xmlns:p14="http://schemas.microsoft.com/office/powerpoint/2010/main" val="41479910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647D8C84-6347-DF49-98E4-5D8036785889}" type="slidenum">
              <a:rPr lang="en-US"/>
              <a:pPr>
                <a:defRPr/>
              </a:pPr>
              <a:t>‹#›</a:t>
            </a:fld>
            <a:endParaRPr lang="en-US"/>
          </a:p>
        </p:txBody>
      </p:sp>
    </p:spTree>
    <p:extLst>
      <p:ext uri="{BB962C8B-B14F-4D97-AF65-F5344CB8AC3E}">
        <p14:creationId xmlns:p14="http://schemas.microsoft.com/office/powerpoint/2010/main" val="249007743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5FA47CE-CC6F-014E-9E5C-715D1BE37B8A}" type="slidenum">
              <a:rPr lang="en-US"/>
              <a:pPr>
                <a:defRPr/>
              </a:pPr>
              <a:t>‹#›</a:t>
            </a:fld>
            <a:endParaRPr lang="en-US"/>
          </a:p>
        </p:txBody>
      </p:sp>
    </p:spTree>
    <p:extLst>
      <p:ext uri="{BB962C8B-B14F-4D97-AF65-F5344CB8AC3E}">
        <p14:creationId xmlns:p14="http://schemas.microsoft.com/office/powerpoint/2010/main" val="40695757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87F37AB-3325-E742-BF6A-346E7C0FC594}" type="slidenum">
              <a:rPr lang="en-US"/>
              <a:pPr>
                <a:defRPr/>
              </a:pPr>
              <a:t>‹#›</a:t>
            </a:fld>
            <a:endParaRPr lang="en-US"/>
          </a:p>
        </p:txBody>
      </p:sp>
    </p:spTree>
    <p:extLst>
      <p:ext uri="{BB962C8B-B14F-4D97-AF65-F5344CB8AC3E}">
        <p14:creationId xmlns:p14="http://schemas.microsoft.com/office/powerpoint/2010/main" val="29032456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3680E82-EA35-8D4B-9E2D-849A9DBE81D9}" type="slidenum">
              <a:rPr lang="en-US"/>
              <a:pPr>
                <a:defRPr/>
              </a:pPr>
              <a:t>‹#›</a:t>
            </a:fld>
            <a:endParaRPr lang="en-US"/>
          </a:p>
        </p:txBody>
      </p:sp>
    </p:spTree>
    <p:extLst>
      <p:ext uri="{BB962C8B-B14F-4D97-AF65-F5344CB8AC3E}">
        <p14:creationId xmlns:p14="http://schemas.microsoft.com/office/powerpoint/2010/main" val="1167214758"/>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0655224-5D2C-BD41-BE4C-70CCD29E02BB}" type="slidenum">
              <a:rPr lang="en-US"/>
              <a:pPr>
                <a:defRPr/>
              </a:pPr>
              <a:t>‹#›</a:t>
            </a:fld>
            <a:endParaRPr lang="en-US"/>
          </a:p>
        </p:txBody>
      </p:sp>
    </p:spTree>
    <p:extLst>
      <p:ext uri="{BB962C8B-B14F-4D97-AF65-F5344CB8AC3E}">
        <p14:creationId xmlns:p14="http://schemas.microsoft.com/office/powerpoint/2010/main" val="2763645949"/>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7939EF8-07BE-A045-B33A-24DBC1C0A513}" type="slidenum">
              <a:rPr lang="en-US"/>
              <a:pPr>
                <a:defRPr/>
              </a:pPr>
              <a:t>‹#›</a:t>
            </a:fld>
            <a:endParaRPr lang="en-US"/>
          </a:p>
        </p:txBody>
      </p:sp>
    </p:spTree>
    <p:extLst>
      <p:ext uri="{BB962C8B-B14F-4D97-AF65-F5344CB8AC3E}">
        <p14:creationId xmlns:p14="http://schemas.microsoft.com/office/powerpoint/2010/main" val="8566295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3E2CE84B-3A34-1D41-901D-FEDD23308E6E}" type="slidenum">
              <a:rPr lang="en-US"/>
              <a:pPr>
                <a:defRPr/>
              </a:pPr>
              <a:t>‹#›</a:t>
            </a:fld>
            <a:endParaRPr lang="en-US"/>
          </a:p>
        </p:txBody>
      </p:sp>
    </p:spTree>
    <p:extLst>
      <p:ext uri="{BB962C8B-B14F-4D97-AF65-F5344CB8AC3E}">
        <p14:creationId xmlns:p14="http://schemas.microsoft.com/office/powerpoint/2010/main" val="215136485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8EE8E-5C9A-3649-89D8-52DA702B5D6C}" type="slidenum">
              <a:rPr lang="en-US"/>
              <a:pPr>
                <a:defRPr/>
              </a:pPr>
              <a:t>‹#›</a:t>
            </a:fld>
            <a:endParaRPr lang="en-US"/>
          </a:p>
        </p:txBody>
      </p:sp>
    </p:spTree>
    <p:extLst>
      <p:ext uri="{BB962C8B-B14F-4D97-AF65-F5344CB8AC3E}">
        <p14:creationId xmlns:p14="http://schemas.microsoft.com/office/powerpoint/2010/main" val="422778157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3ED631-B9CF-A645-A0A7-74639C9B4B2D}" type="slidenum">
              <a:rPr lang="en-US"/>
              <a:pPr>
                <a:defRPr/>
              </a:pPr>
              <a:t>‹#›</a:t>
            </a:fld>
            <a:endParaRPr lang="en-US"/>
          </a:p>
        </p:txBody>
      </p:sp>
    </p:spTree>
    <p:extLst>
      <p:ext uri="{BB962C8B-B14F-4D97-AF65-F5344CB8AC3E}">
        <p14:creationId xmlns:p14="http://schemas.microsoft.com/office/powerpoint/2010/main" val="2092878859"/>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FC76E-2B9A-3E4D-9ABB-34CC31CEF40B}" type="slidenum">
              <a:rPr lang="en-US"/>
              <a:pPr>
                <a:defRPr/>
              </a:pPr>
              <a:t>‹#›</a:t>
            </a:fld>
            <a:endParaRPr lang="en-US"/>
          </a:p>
        </p:txBody>
      </p:sp>
    </p:spTree>
    <p:extLst>
      <p:ext uri="{BB962C8B-B14F-4D97-AF65-F5344CB8AC3E}">
        <p14:creationId xmlns:p14="http://schemas.microsoft.com/office/powerpoint/2010/main" val="1650622406"/>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09DE7-C109-D14A-BFCD-66842409CA87}" type="slidenum">
              <a:rPr lang="en-US"/>
              <a:pPr>
                <a:defRPr/>
              </a:pPr>
              <a:t>‹#›</a:t>
            </a:fld>
            <a:endParaRPr lang="en-US"/>
          </a:p>
        </p:txBody>
      </p:sp>
    </p:spTree>
    <p:extLst>
      <p:ext uri="{BB962C8B-B14F-4D97-AF65-F5344CB8AC3E}">
        <p14:creationId xmlns:p14="http://schemas.microsoft.com/office/powerpoint/2010/main" val="3442771830"/>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8FA22-EAD8-1848-BC7B-6CBF40BB9E63}" type="slidenum">
              <a:rPr lang="en-US"/>
              <a:pPr>
                <a:defRPr/>
              </a:pPr>
              <a:t>‹#›</a:t>
            </a:fld>
            <a:endParaRPr lang="en-US"/>
          </a:p>
        </p:txBody>
      </p:sp>
    </p:spTree>
    <p:extLst>
      <p:ext uri="{BB962C8B-B14F-4D97-AF65-F5344CB8AC3E}">
        <p14:creationId xmlns:p14="http://schemas.microsoft.com/office/powerpoint/2010/main" val="2142689477"/>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8504859-F79C-9D4C-A207-E0169DA7DA96}" type="slidenum">
              <a:rPr lang="en-US"/>
              <a:pPr>
                <a:defRPr/>
              </a:pPr>
              <a:t>‹#›</a:t>
            </a:fld>
            <a:endParaRPr lang="en-US"/>
          </a:p>
        </p:txBody>
      </p:sp>
    </p:spTree>
    <p:extLst>
      <p:ext uri="{BB962C8B-B14F-4D97-AF65-F5344CB8AC3E}">
        <p14:creationId xmlns:p14="http://schemas.microsoft.com/office/powerpoint/2010/main" val="73337749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2DC379-EEE2-3C47-BC4F-C73E6CBC3C4A}" type="slidenum">
              <a:rPr lang="en-US"/>
              <a:pPr>
                <a:defRPr/>
              </a:pPr>
              <a:t>‹#›</a:t>
            </a:fld>
            <a:endParaRPr lang="en-US"/>
          </a:p>
        </p:txBody>
      </p:sp>
    </p:spTree>
    <p:extLst>
      <p:ext uri="{BB962C8B-B14F-4D97-AF65-F5344CB8AC3E}">
        <p14:creationId xmlns:p14="http://schemas.microsoft.com/office/powerpoint/2010/main" val="312880614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D7324C-DBCB-7C48-9524-75B0099A3184}" type="slidenum">
              <a:rPr lang="en-US"/>
              <a:pPr>
                <a:defRPr/>
              </a:pPr>
              <a:t>‹#›</a:t>
            </a:fld>
            <a:endParaRPr lang="en-US"/>
          </a:p>
        </p:txBody>
      </p:sp>
    </p:spTree>
    <p:extLst>
      <p:ext uri="{BB962C8B-B14F-4D97-AF65-F5344CB8AC3E}">
        <p14:creationId xmlns:p14="http://schemas.microsoft.com/office/powerpoint/2010/main" val="1028461209"/>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86383F-E293-564D-A3D2-CDFB4E6B9675}" type="slidenum">
              <a:rPr lang="en-US"/>
              <a:pPr>
                <a:defRPr/>
              </a:pPr>
              <a:t>‹#›</a:t>
            </a:fld>
            <a:endParaRPr lang="en-US"/>
          </a:p>
        </p:txBody>
      </p:sp>
    </p:spTree>
    <p:extLst>
      <p:ext uri="{BB962C8B-B14F-4D97-AF65-F5344CB8AC3E}">
        <p14:creationId xmlns:p14="http://schemas.microsoft.com/office/powerpoint/2010/main" val="2830994078"/>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ABD522-0F05-894F-933E-177438B64357}" type="slidenum">
              <a:rPr lang="en-US"/>
              <a:pPr>
                <a:defRPr/>
              </a:pPr>
              <a:t>‹#›</a:t>
            </a:fld>
            <a:endParaRPr lang="en-US"/>
          </a:p>
        </p:txBody>
      </p:sp>
    </p:spTree>
    <p:extLst>
      <p:ext uri="{BB962C8B-B14F-4D97-AF65-F5344CB8AC3E}">
        <p14:creationId xmlns:p14="http://schemas.microsoft.com/office/powerpoint/2010/main" val="1676956772"/>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8A2C8E-ED3E-3C45-B283-5909D4A71FE1}" type="slidenum">
              <a:rPr lang="en-US"/>
              <a:pPr>
                <a:defRPr/>
              </a:pPr>
              <a:t>‹#›</a:t>
            </a:fld>
            <a:endParaRPr lang="en-US"/>
          </a:p>
        </p:txBody>
      </p:sp>
    </p:spTree>
    <p:extLst>
      <p:ext uri="{BB962C8B-B14F-4D97-AF65-F5344CB8AC3E}">
        <p14:creationId xmlns:p14="http://schemas.microsoft.com/office/powerpoint/2010/main" val="3125433644"/>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0D478206-0111-C047-BA1C-9C304F07974A}" type="slidenum">
              <a:rPr lang="en-US"/>
              <a:pPr>
                <a:defRPr/>
              </a:pPr>
              <a:t>‹#›</a:t>
            </a:fld>
            <a:endParaRPr lang="en-US"/>
          </a:p>
        </p:txBody>
      </p:sp>
    </p:spTree>
    <p:extLst>
      <p:ext uri="{BB962C8B-B14F-4D97-AF65-F5344CB8AC3E}">
        <p14:creationId xmlns:p14="http://schemas.microsoft.com/office/powerpoint/2010/main" val="1216202202"/>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8FEC6-DF84-5E44-B371-0CA6479CE110}" type="slidenum">
              <a:rPr lang="en-US"/>
              <a:pPr>
                <a:defRPr/>
              </a:pPr>
              <a:t>‹#›</a:t>
            </a:fld>
            <a:endParaRPr lang="en-US"/>
          </a:p>
        </p:txBody>
      </p:sp>
    </p:spTree>
    <p:extLst>
      <p:ext uri="{BB962C8B-B14F-4D97-AF65-F5344CB8AC3E}">
        <p14:creationId xmlns:p14="http://schemas.microsoft.com/office/powerpoint/2010/main" val="4124319436"/>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E42A1AD-A5D6-8640-B829-AB82CA545931}" type="slidenum">
              <a:rPr lang="en-US"/>
              <a:pPr>
                <a:defRPr/>
              </a:pPr>
              <a:t>‹#›</a:t>
            </a:fld>
            <a:endParaRPr lang="en-US"/>
          </a:p>
        </p:txBody>
      </p:sp>
    </p:spTree>
    <p:extLst>
      <p:ext uri="{BB962C8B-B14F-4D97-AF65-F5344CB8AC3E}">
        <p14:creationId xmlns:p14="http://schemas.microsoft.com/office/powerpoint/2010/main" val="362915748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7B8B10D7-EDA7-244B-B34B-AC1B8FFEBEC1}" type="slidenum">
              <a:rPr lang="en-US"/>
              <a:pPr>
                <a:defRPr/>
              </a:pPr>
              <a:t>‹#›</a:t>
            </a:fld>
            <a:endParaRPr lang="en-US"/>
          </a:p>
        </p:txBody>
      </p:sp>
    </p:spTree>
    <p:extLst>
      <p:ext uri="{BB962C8B-B14F-4D97-AF65-F5344CB8AC3E}">
        <p14:creationId xmlns:p14="http://schemas.microsoft.com/office/powerpoint/2010/main" val="450737705"/>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A91139A7-3533-A946-89DE-20621837BE3F}" type="slidenum">
              <a:rPr lang="en-US"/>
              <a:pPr>
                <a:defRPr/>
              </a:pPr>
              <a:t>‹#›</a:t>
            </a:fld>
            <a:endParaRPr lang="en-US"/>
          </a:p>
        </p:txBody>
      </p:sp>
    </p:spTree>
    <p:extLst>
      <p:ext uri="{BB962C8B-B14F-4D97-AF65-F5344CB8AC3E}">
        <p14:creationId xmlns:p14="http://schemas.microsoft.com/office/powerpoint/2010/main" val="8601942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3563B861-219C-5649-A0E0-B1535C91CF31}" type="slidenum">
              <a:rPr lang="en-US"/>
              <a:pPr>
                <a:defRPr/>
              </a:pPr>
              <a:t>‹#›</a:t>
            </a:fld>
            <a:endParaRPr lang="en-US"/>
          </a:p>
        </p:txBody>
      </p:sp>
    </p:spTree>
    <p:extLst>
      <p:ext uri="{BB962C8B-B14F-4D97-AF65-F5344CB8AC3E}">
        <p14:creationId xmlns:p14="http://schemas.microsoft.com/office/powerpoint/2010/main" val="307328136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43F787B7-1B90-0343-8028-F226E9A3FAEB}" type="slidenum">
              <a:rPr lang="en-US"/>
              <a:pPr>
                <a:defRPr/>
              </a:pPr>
              <a:t>‹#›</a:t>
            </a:fld>
            <a:endParaRPr lang="en-US"/>
          </a:p>
        </p:txBody>
      </p:sp>
    </p:spTree>
    <p:extLst>
      <p:ext uri="{BB962C8B-B14F-4D97-AF65-F5344CB8AC3E}">
        <p14:creationId xmlns:p14="http://schemas.microsoft.com/office/powerpoint/2010/main" val="3867678441"/>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2CA6B1BB-5460-2445-BBEB-DCFE532BCD38}" type="slidenum">
              <a:rPr lang="en-US"/>
              <a:pPr>
                <a:defRPr/>
              </a:pPr>
              <a:t>‹#›</a:t>
            </a:fld>
            <a:endParaRPr lang="en-US"/>
          </a:p>
        </p:txBody>
      </p:sp>
    </p:spTree>
    <p:extLst>
      <p:ext uri="{BB962C8B-B14F-4D97-AF65-F5344CB8AC3E}">
        <p14:creationId xmlns:p14="http://schemas.microsoft.com/office/powerpoint/2010/main" val="306842312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18555A59-5067-DA42-AC6F-B7F757BC433D}" type="slidenum">
              <a:rPr lang="en-US"/>
              <a:pPr>
                <a:defRPr/>
              </a:pPr>
              <a:t>‹#›</a:t>
            </a:fld>
            <a:endParaRPr lang="en-US"/>
          </a:p>
        </p:txBody>
      </p:sp>
    </p:spTree>
    <p:extLst>
      <p:ext uri="{BB962C8B-B14F-4D97-AF65-F5344CB8AC3E}">
        <p14:creationId xmlns:p14="http://schemas.microsoft.com/office/powerpoint/2010/main" val="232445761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59E179D4-03BB-C24D-98DB-73CCD7EC6307}" type="slidenum">
              <a:rPr lang="en-US"/>
              <a:pPr>
                <a:defRPr/>
              </a:pPr>
              <a:t>‹#›</a:t>
            </a:fld>
            <a:endParaRPr lang="en-US"/>
          </a:p>
        </p:txBody>
      </p:sp>
    </p:spTree>
    <p:extLst>
      <p:ext uri="{BB962C8B-B14F-4D97-AF65-F5344CB8AC3E}">
        <p14:creationId xmlns:p14="http://schemas.microsoft.com/office/powerpoint/2010/main" val="1501300059"/>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fld id="{0D8ADE16-1AA6-1547-A90B-BD53E40DE63E}" type="datetime1">
              <a:rPr lang="en-US"/>
              <a:pPr>
                <a:defRPr/>
              </a:pPr>
              <a:t>5/13/25</a:t>
            </a:fld>
            <a:endParaRPr lang="en-US"/>
          </a:p>
        </p:txBody>
      </p:sp>
      <p:sp>
        <p:nvSpPr>
          <p:cNvPr id="3" name="Rectangle 5"/>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2DBD346-8455-974B-B118-3F52BA4B8C48}" type="slidenum">
              <a:rPr lang="en-US"/>
              <a:pPr>
                <a:defRPr/>
              </a:pPr>
              <a:t>‹#›</a:t>
            </a:fld>
            <a:endParaRPr lang="en-US"/>
          </a:p>
        </p:txBody>
      </p:sp>
    </p:spTree>
    <p:extLst>
      <p:ext uri="{BB962C8B-B14F-4D97-AF65-F5344CB8AC3E}">
        <p14:creationId xmlns:p14="http://schemas.microsoft.com/office/powerpoint/2010/main" val="224848638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86746188"/>
      </p:ext>
    </p:extLst>
  </p:cSld>
  <p:clrMapOvr>
    <a:masterClrMapping/>
  </p:clrMapOvr>
  <p:transition>
    <p:fade/>
  </p:transition>
</p:sldLayout>
</file>

<file path=ppt/slideLayouts/slideLayout6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7216094"/>
      </p:ext>
    </p:extLst>
  </p:cSld>
  <p:clrMapOvr>
    <a:masterClrMapping/>
  </p:clrMapOvr>
  <p:transition>
    <p:fade/>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54220603"/>
      </p:ext>
    </p:extLst>
  </p:cSld>
  <p:clrMapOvr>
    <a:masterClrMapping/>
  </p:clrMapOvr>
  <p:transition>
    <p:fade/>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66862144"/>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3493592"/>
      </p:ext>
    </p:extLst>
  </p:cSld>
  <p:clrMapOvr>
    <a:masterClrMapping/>
  </p:clrMapOvr>
  <p:transition>
    <p:fade/>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056711"/>
      </p:ext>
    </p:extLst>
  </p:cSld>
  <p:clrMapOvr>
    <a:masterClrMapping/>
  </p:clrMapOvr>
  <p:transition>
    <p:fade/>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506845"/>
      </p:ext>
    </p:extLst>
  </p:cSld>
  <p:clrMapOvr>
    <a:masterClrMapping/>
  </p:clrMapOvr>
  <p:transition>
    <p:fade/>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13394114"/>
      </p:ext>
    </p:extLst>
  </p:cSld>
  <p:clrMapOvr>
    <a:masterClrMapping/>
  </p:clrMapOvr>
  <p:transition>
    <p:fade/>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39075289"/>
      </p:ext>
    </p:extLst>
  </p:cSld>
  <p:clrMapOvr>
    <a:masterClrMapping/>
  </p:clrMapOvr>
  <p:transition>
    <p:fade/>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6048022"/>
      </p:ext>
    </p:extLst>
  </p:cSld>
  <p:clrMapOvr>
    <a:masterClrMapping/>
  </p:clrMapOvr>
  <p:transition>
    <p:fade/>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0"/>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0"/>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752713"/>
      </p:ext>
    </p:extLst>
  </p:cSld>
  <p:clrMapOvr>
    <a:masterClrMapping/>
  </p:clrMapOvr>
  <p:transition>
    <p:fade/>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F0008996-75F6-D84C-96B8-C7EBB3878901}" type="slidenum">
              <a:rPr lang="en-US"/>
              <a:pPr>
                <a:defRPr/>
              </a:pPr>
              <a:t>‹#›</a:t>
            </a:fld>
            <a:endParaRPr lang="en-US"/>
          </a:p>
        </p:txBody>
      </p:sp>
    </p:spTree>
    <p:extLst>
      <p:ext uri="{BB962C8B-B14F-4D97-AF65-F5344CB8AC3E}">
        <p14:creationId xmlns:p14="http://schemas.microsoft.com/office/powerpoint/2010/main" val="4050367041"/>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6821F036-2361-B644-9D86-92F5050B2470}" type="slidenum">
              <a:rPr lang="en-US"/>
              <a:pPr>
                <a:defRPr/>
              </a:pPr>
              <a:t>‹#›</a:t>
            </a:fld>
            <a:endParaRPr lang="en-US"/>
          </a:p>
        </p:txBody>
      </p:sp>
    </p:spTree>
    <p:extLst>
      <p:ext uri="{BB962C8B-B14F-4D97-AF65-F5344CB8AC3E}">
        <p14:creationId xmlns:p14="http://schemas.microsoft.com/office/powerpoint/2010/main" val="3352001112"/>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11452AEC-0BAC-0548-A77B-DA9CBF2841F3}" type="slidenum">
              <a:rPr lang="en-US"/>
              <a:pPr>
                <a:defRPr/>
              </a:pPr>
              <a:t>‹#›</a:t>
            </a:fld>
            <a:endParaRPr lang="en-US"/>
          </a:p>
        </p:txBody>
      </p:sp>
    </p:spTree>
    <p:extLst>
      <p:ext uri="{BB962C8B-B14F-4D97-AF65-F5344CB8AC3E}">
        <p14:creationId xmlns:p14="http://schemas.microsoft.com/office/powerpoint/2010/main" val="366991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BB4D6095-9722-CD45-A0F0-43261986EC2C}" type="slidenum">
              <a:rPr lang="en-US"/>
              <a:pPr>
                <a:defRPr/>
              </a:pPr>
              <a:t>‹#›</a:t>
            </a:fld>
            <a:endParaRPr lang="en-US"/>
          </a:p>
        </p:txBody>
      </p:sp>
    </p:spTree>
    <p:extLst>
      <p:ext uri="{BB962C8B-B14F-4D97-AF65-F5344CB8AC3E}">
        <p14:creationId xmlns:p14="http://schemas.microsoft.com/office/powerpoint/2010/main" val="3189572532"/>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EA809B3A-B3C1-6E4F-8117-52B6F281C156}" type="slidenum">
              <a:rPr lang="en-US"/>
              <a:pPr>
                <a:defRPr/>
              </a:pPr>
              <a:t>‹#›</a:t>
            </a:fld>
            <a:endParaRPr lang="en-US"/>
          </a:p>
        </p:txBody>
      </p:sp>
    </p:spTree>
    <p:extLst>
      <p:ext uri="{BB962C8B-B14F-4D97-AF65-F5344CB8AC3E}">
        <p14:creationId xmlns:p14="http://schemas.microsoft.com/office/powerpoint/2010/main" val="782638226"/>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280BE959-B483-A849-B30A-DFB7DCE0DBFD}" type="slidenum">
              <a:rPr lang="en-US"/>
              <a:pPr>
                <a:defRPr/>
              </a:pPr>
              <a:t>‹#›</a:t>
            </a:fld>
            <a:endParaRPr lang="en-US"/>
          </a:p>
        </p:txBody>
      </p:sp>
    </p:spTree>
    <p:extLst>
      <p:ext uri="{BB962C8B-B14F-4D97-AF65-F5344CB8AC3E}">
        <p14:creationId xmlns:p14="http://schemas.microsoft.com/office/powerpoint/2010/main" val="2389672056"/>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4B82E03C-D951-A348-A6B3-FFA3F9E0D680}" type="slidenum">
              <a:rPr lang="en-US"/>
              <a:pPr>
                <a:defRPr/>
              </a:pPr>
              <a:t>‹#›</a:t>
            </a:fld>
            <a:endParaRPr lang="en-US"/>
          </a:p>
        </p:txBody>
      </p:sp>
    </p:spTree>
    <p:extLst>
      <p:ext uri="{BB962C8B-B14F-4D97-AF65-F5344CB8AC3E}">
        <p14:creationId xmlns:p14="http://schemas.microsoft.com/office/powerpoint/2010/main" val="86616628"/>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514C5536-E288-554B-980D-7E77EA7B2FCE}" type="slidenum">
              <a:rPr lang="en-US"/>
              <a:pPr>
                <a:defRPr/>
              </a:pPr>
              <a:t>‹#›</a:t>
            </a:fld>
            <a:endParaRPr lang="en-US"/>
          </a:p>
        </p:txBody>
      </p:sp>
    </p:spTree>
    <p:extLst>
      <p:ext uri="{BB962C8B-B14F-4D97-AF65-F5344CB8AC3E}">
        <p14:creationId xmlns:p14="http://schemas.microsoft.com/office/powerpoint/2010/main" val="170430204"/>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A5F06463-6C53-7F40-891F-6DC3A516C027}" type="slidenum">
              <a:rPr lang="en-US"/>
              <a:pPr>
                <a:defRPr/>
              </a:pPr>
              <a:t>‹#›</a:t>
            </a:fld>
            <a:endParaRPr lang="en-US"/>
          </a:p>
        </p:txBody>
      </p:sp>
    </p:spTree>
    <p:extLst>
      <p:ext uri="{BB962C8B-B14F-4D97-AF65-F5344CB8AC3E}">
        <p14:creationId xmlns:p14="http://schemas.microsoft.com/office/powerpoint/2010/main" val="3333871742"/>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DAFC735-94C0-3D44-8A05-8D24F8F09402}" type="slidenum">
              <a:rPr lang="en-US"/>
              <a:pPr>
                <a:defRPr/>
              </a:pPr>
              <a:t>‹#›</a:t>
            </a:fld>
            <a:endParaRPr lang="en-US"/>
          </a:p>
        </p:txBody>
      </p:sp>
    </p:spTree>
    <p:extLst>
      <p:ext uri="{BB962C8B-B14F-4D97-AF65-F5344CB8AC3E}">
        <p14:creationId xmlns:p14="http://schemas.microsoft.com/office/powerpoint/2010/main" val="307565462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51B5754D-5852-EE43-B7BC-097D87A2CCE4}" type="slidenum">
              <a:rPr lang="en-US"/>
              <a:pPr>
                <a:defRPr/>
              </a:pPr>
              <a:t>‹#›</a:t>
            </a:fld>
            <a:endParaRPr lang="en-US"/>
          </a:p>
        </p:txBody>
      </p:sp>
    </p:spTree>
    <p:extLst>
      <p:ext uri="{BB962C8B-B14F-4D97-AF65-F5344CB8AC3E}">
        <p14:creationId xmlns:p14="http://schemas.microsoft.com/office/powerpoint/2010/main" val="668276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5/13/25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5/13/25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5/13/25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5/13/25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2.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4" Type="http://schemas.openxmlformats.org/officeDocument/2006/relationships/image" Target="../media/image7.jpe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4.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7.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theme" Target="../theme/theme15.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image" Target="../media/image8.jpeg"/><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16.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image" Target="../media/image9.jpeg"/><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7.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image" Target="../media/image10.jpeg"/><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theme" Target="../theme/theme18.xml"/><Relationship Id="rId2" Type="http://schemas.openxmlformats.org/officeDocument/2006/relationships/slideLayout" Target="../slideLayouts/slideLayout154.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0" Type="http://schemas.openxmlformats.org/officeDocument/2006/relationships/slideLayout" Target="../slideLayouts/slideLayout162.xml"/><Relationship Id="rId4" Type="http://schemas.openxmlformats.org/officeDocument/2006/relationships/slideLayout" Target="../slideLayouts/slideLayout156.xml"/><Relationship Id="rId9" Type="http://schemas.openxmlformats.org/officeDocument/2006/relationships/slideLayout" Target="../slideLayouts/slideLayout161.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9.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theme" Target="../theme/theme20.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4.xml"/><Relationship Id="rId13" Type="http://schemas.openxmlformats.org/officeDocument/2006/relationships/theme" Target="../theme/theme21.xml"/><Relationship Id="rId3" Type="http://schemas.openxmlformats.org/officeDocument/2006/relationships/slideLayout" Target="../slideLayouts/slideLayout189.xml"/><Relationship Id="rId7" Type="http://schemas.openxmlformats.org/officeDocument/2006/relationships/slideLayout" Target="../slideLayouts/slideLayout193.xml"/><Relationship Id="rId12" Type="http://schemas.openxmlformats.org/officeDocument/2006/relationships/slideLayout" Target="../slideLayouts/slideLayout198.xml"/><Relationship Id="rId2" Type="http://schemas.openxmlformats.org/officeDocument/2006/relationships/slideLayout" Target="../slideLayouts/slideLayout188.xml"/><Relationship Id="rId16" Type="http://schemas.openxmlformats.org/officeDocument/2006/relationships/image" Target="../media/image13.jpeg"/><Relationship Id="rId1" Type="http://schemas.openxmlformats.org/officeDocument/2006/relationships/slideLayout" Target="../slideLayouts/slideLayout187.xml"/><Relationship Id="rId6" Type="http://schemas.openxmlformats.org/officeDocument/2006/relationships/slideLayout" Target="../slideLayouts/slideLayout192.xml"/><Relationship Id="rId11" Type="http://schemas.openxmlformats.org/officeDocument/2006/relationships/slideLayout" Target="../slideLayouts/slideLayout197.xml"/><Relationship Id="rId5" Type="http://schemas.openxmlformats.org/officeDocument/2006/relationships/slideLayout" Target="../slideLayouts/slideLayout191.xml"/><Relationship Id="rId15" Type="http://schemas.openxmlformats.org/officeDocument/2006/relationships/image" Target="../media/image12.jpeg"/><Relationship Id="rId10" Type="http://schemas.openxmlformats.org/officeDocument/2006/relationships/slideLayout" Target="../slideLayouts/slideLayout196.xml"/><Relationship Id="rId4" Type="http://schemas.openxmlformats.org/officeDocument/2006/relationships/slideLayout" Target="../slideLayouts/slideLayout190.xml"/><Relationship Id="rId9" Type="http://schemas.openxmlformats.org/officeDocument/2006/relationships/slideLayout" Target="../slideLayouts/slideLayout195.xml"/><Relationship Id="rId14" Type="http://schemas.openxmlformats.org/officeDocument/2006/relationships/image" Target="../media/image11.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2.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3.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4.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15.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5.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image" Target="../media/image16.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18.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6.xml"/><Relationship Id="rId2" Type="http://schemas.openxmlformats.org/officeDocument/2006/relationships/slideLayout" Target="../slideLayouts/slideLayout244.xml"/><Relationship Id="rId16" Type="http://schemas.openxmlformats.org/officeDocument/2006/relationships/image" Target="../media/image21.png"/><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image" Target="../media/image20.png"/><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image" Target="../media/image19.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2.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7.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3.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8.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9.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25.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30.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31.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27.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2.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28.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image" Target="../media/image2.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29.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7.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8.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8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theme" Target="../theme/theme40.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slideLayout" Target="../slideLayouts/slideLayout400.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08.xml"/><Relationship Id="rId13" Type="http://schemas.openxmlformats.org/officeDocument/2006/relationships/image" Target="../media/image8.jpeg"/><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1.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2" Type="http://schemas.openxmlformats.org/officeDocument/2006/relationships/slideLayout" Target="../slideLayouts/slideLayout413.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2.xml"/><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43.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3.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4.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4.xml"/><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5.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65.xml"/><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6.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theme" Target="../theme/theme47.xml"/><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slideLayout" Target="../slideLayouts/slideLayout480.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5" Type="http://schemas.openxmlformats.org/officeDocument/2006/relationships/image" Target="../media/image2.png"/><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1.jpe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88.xml"/><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48.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image" Target="../media/image30.png"/><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49.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emf"/><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0.xml"/><Relationship Id="rId13" Type="http://schemas.openxmlformats.org/officeDocument/2006/relationships/slideLayout" Target="../slideLayouts/slideLayout515.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slideLayout" Target="../slideLayouts/slideLayout51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 Id="rId1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1.xml"/><Relationship Id="rId1" Type="http://schemas.openxmlformats.org/officeDocument/2006/relationships/slideLayout" Target="../slideLayouts/slideLayout516.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24.xml"/><Relationship Id="rId13" Type="http://schemas.openxmlformats.org/officeDocument/2006/relationships/slideLayout" Target="../slideLayouts/slideLayout529.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slideLayout" Target="../slideLayouts/slideLayout528.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 Id="rId1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3.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48.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theme" Target="../theme/theme54.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59.xml"/><Relationship Id="rId3" Type="http://schemas.openxmlformats.org/officeDocument/2006/relationships/slideLayout" Target="../slideLayouts/slideLayout554.xml"/><Relationship Id="rId7" Type="http://schemas.openxmlformats.org/officeDocument/2006/relationships/slideLayout" Target="../slideLayouts/slideLayout558.xml"/><Relationship Id="rId12" Type="http://schemas.openxmlformats.org/officeDocument/2006/relationships/theme" Target="../theme/theme55.xml"/><Relationship Id="rId2" Type="http://schemas.openxmlformats.org/officeDocument/2006/relationships/slideLayout" Target="../slideLayouts/slideLayout553.xml"/><Relationship Id="rId1" Type="http://schemas.openxmlformats.org/officeDocument/2006/relationships/slideLayout" Target="../slideLayouts/slideLayout552.xml"/><Relationship Id="rId6" Type="http://schemas.openxmlformats.org/officeDocument/2006/relationships/slideLayout" Target="../slideLayouts/slideLayout557.xml"/><Relationship Id="rId11" Type="http://schemas.openxmlformats.org/officeDocument/2006/relationships/slideLayout" Target="../slideLayouts/slideLayout562.xml"/><Relationship Id="rId5" Type="http://schemas.openxmlformats.org/officeDocument/2006/relationships/slideLayout" Target="../slideLayouts/slideLayout556.xml"/><Relationship Id="rId10" Type="http://schemas.openxmlformats.org/officeDocument/2006/relationships/slideLayout" Target="../slideLayouts/slideLayout561.xml"/><Relationship Id="rId4" Type="http://schemas.openxmlformats.org/officeDocument/2006/relationships/slideLayout" Target="../slideLayouts/slideLayout555.xml"/><Relationship Id="rId9" Type="http://schemas.openxmlformats.org/officeDocument/2006/relationships/slideLayout" Target="../slideLayouts/slideLayout560.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70.xml"/><Relationship Id="rId3" Type="http://schemas.openxmlformats.org/officeDocument/2006/relationships/slideLayout" Target="../slideLayouts/slideLayout565.xml"/><Relationship Id="rId7" Type="http://schemas.openxmlformats.org/officeDocument/2006/relationships/slideLayout" Target="../slideLayouts/slideLayout569.xml"/><Relationship Id="rId12" Type="http://schemas.openxmlformats.org/officeDocument/2006/relationships/theme" Target="../theme/theme56.xml"/><Relationship Id="rId2" Type="http://schemas.openxmlformats.org/officeDocument/2006/relationships/slideLayout" Target="../slideLayouts/slideLayout564.xml"/><Relationship Id="rId1" Type="http://schemas.openxmlformats.org/officeDocument/2006/relationships/slideLayout" Target="../slideLayouts/slideLayout563.xml"/><Relationship Id="rId6" Type="http://schemas.openxmlformats.org/officeDocument/2006/relationships/slideLayout" Target="../slideLayouts/slideLayout568.xml"/><Relationship Id="rId11" Type="http://schemas.openxmlformats.org/officeDocument/2006/relationships/slideLayout" Target="../slideLayouts/slideLayout573.xml"/><Relationship Id="rId5" Type="http://schemas.openxmlformats.org/officeDocument/2006/relationships/slideLayout" Target="../slideLayouts/slideLayout567.xml"/><Relationship Id="rId10" Type="http://schemas.openxmlformats.org/officeDocument/2006/relationships/slideLayout" Target="../slideLayouts/slideLayout572.xml"/><Relationship Id="rId4" Type="http://schemas.openxmlformats.org/officeDocument/2006/relationships/slideLayout" Target="../slideLayouts/slideLayout566.xml"/><Relationship Id="rId9" Type="http://schemas.openxmlformats.org/officeDocument/2006/relationships/slideLayout" Target="../slideLayouts/slideLayout571.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81.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theme" Target="../theme/theme57.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92.xml"/><Relationship Id="rId3" Type="http://schemas.openxmlformats.org/officeDocument/2006/relationships/slideLayout" Target="../slideLayouts/slideLayout587.xml"/><Relationship Id="rId7" Type="http://schemas.openxmlformats.org/officeDocument/2006/relationships/slideLayout" Target="../slideLayouts/slideLayout591.xml"/><Relationship Id="rId12" Type="http://schemas.openxmlformats.org/officeDocument/2006/relationships/theme" Target="../theme/theme58.xml"/><Relationship Id="rId2" Type="http://schemas.openxmlformats.org/officeDocument/2006/relationships/slideLayout" Target="../slideLayouts/slideLayout586.xml"/><Relationship Id="rId1" Type="http://schemas.openxmlformats.org/officeDocument/2006/relationships/slideLayout" Target="../slideLayouts/slideLayout585.xml"/><Relationship Id="rId6" Type="http://schemas.openxmlformats.org/officeDocument/2006/relationships/slideLayout" Target="../slideLayouts/slideLayout590.xml"/><Relationship Id="rId11" Type="http://schemas.openxmlformats.org/officeDocument/2006/relationships/slideLayout" Target="../slideLayouts/slideLayout595.xml"/><Relationship Id="rId5" Type="http://schemas.openxmlformats.org/officeDocument/2006/relationships/slideLayout" Target="../slideLayouts/slideLayout589.xml"/><Relationship Id="rId10" Type="http://schemas.openxmlformats.org/officeDocument/2006/relationships/slideLayout" Target="../slideLayouts/slideLayout594.xml"/><Relationship Id="rId4" Type="http://schemas.openxmlformats.org/officeDocument/2006/relationships/slideLayout" Target="../slideLayouts/slideLayout588.xml"/><Relationship Id="rId9" Type="http://schemas.openxmlformats.org/officeDocument/2006/relationships/slideLayout" Target="../slideLayouts/slideLayout593.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03.xml"/><Relationship Id="rId3" Type="http://schemas.openxmlformats.org/officeDocument/2006/relationships/slideLayout" Target="../slideLayouts/slideLayout598.xml"/><Relationship Id="rId7" Type="http://schemas.openxmlformats.org/officeDocument/2006/relationships/slideLayout" Target="../slideLayouts/slideLayout602.xml"/><Relationship Id="rId12" Type="http://schemas.openxmlformats.org/officeDocument/2006/relationships/theme" Target="../theme/theme59.xml"/><Relationship Id="rId2" Type="http://schemas.openxmlformats.org/officeDocument/2006/relationships/slideLayout" Target="../slideLayouts/slideLayout597.xml"/><Relationship Id="rId1" Type="http://schemas.openxmlformats.org/officeDocument/2006/relationships/slideLayout" Target="../slideLayouts/slideLayout596.xml"/><Relationship Id="rId6" Type="http://schemas.openxmlformats.org/officeDocument/2006/relationships/slideLayout" Target="../slideLayouts/slideLayout601.xml"/><Relationship Id="rId11" Type="http://schemas.openxmlformats.org/officeDocument/2006/relationships/slideLayout" Target="../slideLayouts/slideLayout606.xml"/><Relationship Id="rId5" Type="http://schemas.openxmlformats.org/officeDocument/2006/relationships/slideLayout" Target="../slideLayouts/slideLayout600.xml"/><Relationship Id="rId10" Type="http://schemas.openxmlformats.org/officeDocument/2006/relationships/slideLayout" Target="../slideLayouts/slideLayout605.xml"/><Relationship Id="rId4" Type="http://schemas.openxmlformats.org/officeDocument/2006/relationships/slideLayout" Target="../slideLayouts/slideLayout599.xml"/><Relationship Id="rId9" Type="http://schemas.openxmlformats.org/officeDocument/2006/relationships/slideLayout" Target="../slideLayouts/slideLayout604.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6.xml"/><Relationship Id="rId1" Type="http://schemas.openxmlformats.org/officeDocument/2006/relationships/slideLayout" Target="../slideLayouts/slideLayout58.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60.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8.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6.xml"/><Relationship Id="rId13" Type="http://schemas.openxmlformats.org/officeDocument/2006/relationships/slideLayout" Target="../slideLayouts/slideLayout631.xml"/><Relationship Id="rId3" Type="http://schemas.openxmlformats.org/officeDocument/2006/relationships/slideLayout" Target="../slideLayouts/slideLayout621.xml"/><Relationship Id="rId7" Type="http://schemas.openxmlformats.org/officeDocument/2006/relationships/slideLayout" Target="../slideLayouts/slideLayout625.xml"/><Relationship Id="rId12" Type="http://schemas.openxmlformats.org/officeDocument/2006/relationships/slideLayout" Target="../slideLayouts/slideLayout630.xml"/><Relationship Id="rId2" Type="http://schemas.openxmlformats.org/officeDocument/2006/relationships/slideLayout" Target="../slideLayouts/slideLayout620.xml"/><Relationship Id="rId1" Type="http://schemas.openxmlformats.org/officeDocument/2006/relationships/slideLayout" Target="../slideLayouts/slideLayout619.xml"/><Relationship Id="rId6" Type="http://schemas.openxmlformats.org/officeDocument/2006/relationships/slideLayout" Target="../slideLayouts/slideLayout624.xml"/><Relationship Id="rId11" Type="http://schemas.openxmlformats.org/officeDocument/2006/relationships/slideLayout" Target="../slideLayouts/slideLayout629.xml"/><Relationship Id="rId5" Type="http://schemas.openxmlformats.org/officeDocument/2006/relationships/slideLayout" Target="../slideLayouts/slideLayout623.xml"/><Relationship Id="rId10" Type="http://schemas.openxmlformats.org/officeDocument/2006/relationships/slideLayout" Target="../slideLayouts/slideLayout628.xml"/><Relationship Id="rId4" Type="http://schemas.openxmlformats.org/officeDocument/2006/relationships/slideLayout" Target="../slideLayouts/slideLayout622.xml"/><Relationship Id="rId9" Type="http://schemas.openxmlformats.org/officeDocument/2006/relationships/slideLayout" Target="../slideLayouts/slideLayout627.xml"/><Relationship Id="rId14" Type="http://schemas.openxmlformats.org/officeDocument/2006/relationships/theme" Target="../theme/theme62.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9.xml"/><Relationship Id="rId3" Type="http://schemas.openxmlformats.org/officeDocument/2006/relationships/slideLayout" Target="../slideLayouts/slideLayout634.xml"/><Relationship Id="rId7" Type="http://schemas.openxmlformats.org/officeDocument/2006/relationships/slideLayout" Target="../slideLayouts/slideLayout638.xml"/><Relationship Id="rId12" Type="http://schemas.openxmlformats.org/officeDocument/2006/relationships/theme" Target="../theme/theme63.xml"/><Relationship Id="rId2" Type="http://schemas.openxmlformats.org/officeDocument/2006/relationships/slideLayout" Target="../slideLayouts/slideLayout633.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5" Type="http://schemas.openxmlformats.org/officeDocument/2006/relationships/slideLayout" Target="../slideLayouts/slideLayout636.xml"/><Relationship Id="rId10" Type="http://schemas.openxmlformats.org/officeDocument/2006/relationships/slideLayout" Target="../slideLayouts/slideLayout641.xml"/><Relationship Id="rId4" Type="http://schemas.openxmlformats.org/officeDocument/2006/relationships/slideLayout" Target="../slideLayouts/slideLayout635.xml"/><Relationship Id="rId9" Type="http://schemas.openxmlformats.org/officeDocument/2006/relationships/slideLayout" Target="../slideLayouts/slideLayout640.xml"/></Relationships>
</file>

<file path=ppt/slideMasters/_rels/slideMaster64.xml.rels><?xml version="1.0" encoding="UTF-8" standalone="yes"?>
<Relationships xmlns="http://schemas.openxmlformats.org/package/2006/relationships"><Relationship Id="rId8" Type="http://schemas.openxmlformats.org/officeDocument/2006/relationships/slideLayout" Target="../slideLayouts/slideLayout650.xml"/><Relationship Id="rId13" Type="http://schemas.openxmlformats.org/officeDocument/2006/relationships/image" Target="../media/image4.jpeg"/><Relationship Id="rId3" Type="http://schemas.openxmlformats.org/officeDocument/2006/relationships/slideLayout" Target="../slideLayouts/slideLayout645.xml"/><Relationship Id="rId7" Type="http://schemas.openxmlformats.org/officeDocument/2006/relationships/slideLayout" Target="../slideLayouts/slideLayout649.xml"/><Relationship Id="rId12" Type="http://schemas.openxmlformats.org/officeDocument/2006/relationships/theme" Target="../theme/theme64.xml"/><Relationship Id="rId2" Type="http://schemas.openxmlformats.org/officeDocument/2006/relationships/slideLayout" Target="../slideLayouts/slideLayout644.xml"/><Relationship Id="rId1" Type="http://schemas.openxmlformats.org/officeDocument/2006/relationships/slideLayout" Target="../slideLayouts/slideLayout643.xml"/><Relationship Id="rId6" Type="http://schemas.openxmlformats.org/officeDocument/2006/relationships/slideLayout" Target="../slideLayouts/slideLayout648.xml"/><Relationship Id="rId11" Type="http://schemas.openxmlformats.org/officeDocument/2006/relationships/slideLayout" Target="../slideLayouts/slideLayout653.xml"/><Relationship Id="rId5" Type="http://schemas.openxmlformats.org/officeDocument/2006/relationships/slideLayout" Target="../slideLayouts/slideLayout647.xml"/><Relationship Id="rId10" Type="http://schemas.openxmlformats.org/officeDocument/2006/relationships/slideLayout" Target="../slideLayouts/slideLayout652.xml"/><Relationship Id="rId4" Type="http://schemas.openxmlformats.org/officeDocument/2006/relationships/slideLayout" Target="../slideLayouts/slideLayout646.xml"/><Relationship Id="rId9" Type="http://schemas.openxmlformats.org/officeDocument/2006/relationships/slideLayout" Target="../slideLayouts/slideLayout651.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61.xml"/><Relationship Id="rId13" Type="http://schemas.openxmlformats.org/officeDocument/2006/relationships/image" Target="../media/image22.jpeg"/><Relationship Id="rId3" Type="http://schemas.openxmlformats.org/officeDocument/2006/relationships/slideLayout" Target="../slideLayouts/slideLayout656.xml"/><Relationship Id="rId7" Type="http://schemas.openxmlformats.org/officeDocument/2006/relationships/slideLayout" Target="../slideLayouts/slideLayout660.xml"/><Relationship Id="rId12" Type="http://schemas.openxmlformats.org/officeDocument/2006/relationships/theme" Target="../theme/theme65.xml"/><Relationship Id="rId2" Type="http://schemas.openxmlformats.org/officeDocument/2006/relationships/slideLayout" Target="../slideLayouts/slideLayout655.xml"/><Relationship Id="rId1" Type="http://schemas.openxmlformats.org/officeDocument/2006/relationships/slideLayout" Target="../slideLayouts/slideLayout654.xml"/><Relationship Id="rId6" Type="http://schemas.openxmlformats.org/officeDocument/2006/relationships/slideLayout" Target="../slideLayouts/slideLayout659.xml"/><Relationship Id="rId11" Type="http://schemas.openxmlformats.org/officeDocument/2006/relationships/slideLayout" Target="../slideLayouts/slideLayout664.xml"/><Relationship Id="rId5" Type="http://schemas.openxmlformats.org/officeDocument/2006/relationships/slideLayout" Target="../slideLayouts/slideLayout658.xml"/><Relationship Id="rId10" Type="http://schemas.openxmlformats.org/officeDocument/2006/relationships/slideLayout" Target="../slideLayouts/slideLayout663.xml"/><Relationship Id="rId4" Type="http://schemas.openxmlformats.org/officeDocument/2006/relationships/slideLayout" Target="../slideLayouts/slideLayout657.xml"/><Relationship Id="rId9" Type="http://schemas.openxmlformats.org/officeDocument/2006/relationships/slideLayout" Target="../slideLayouts/slideLayout662.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72.xml"/><Relationship Id="rId3" Type="http://schemas.openxmlformats.org/officeDocument/2006/relationships/slideLayout" Target="../slideLayouts/slideLayout667.xml"/><Relationship Id="rId7" Type="http://schemas.openxmlformats.org/officeDocument/2006/relationships/slideLayout" Target="../slideLayouts/slideLayout671.xml"/><Relationship Id="rId2" Type="http://schemas.openxmlformats.org/officeDocument/2006/relationships/slideLayout" Target="../slideLayouts/slideLayout666.xml"/><Relationship Id="rId1" Type="http://schemas.openxmlformats.org/officeDocument/2006/relationships/slideLayout" Target="../slideLayouts/slideLayout665.xml"/><Relationship Id="rId6" Type="http://schemas.openxmlformats.org/officeDocument/2006/relationships/slideLayout" Target="../slideLayouts/slideLayout670.xml"/><Relationship Id="rId11" Type="http://schemas.openxmlformats.org/officeDocument/2006/relationships/theme" Target="../theme/theme66.xml"/><Relationship Id="rId5" Type="http://schemas.openxmlformats.org/officeDocument/2006/relationships/slideLayout" Target="../slideLayouts/slideLayout669.xml"/><Relationship Id="rId10" Type="http://schemas.openxmlformats.org/officeDocument/2006/relationships/slideLayout" Target="../slideLayouts/slideLayout674.xml"/><Relationship Id="rId4" Type="http://schemas.openxmlformats.org/officeDocument/2006/relationships/slideLayout" Target="../slideLayouts/slideLayout668.xml"/><Relationship Id="rId9" Type="http://schemas.openxmlformats.org/officeDocument/2006/relationships/slideLayout" Target="../slideLayouts/slideLayout673.xml"/></Relationships>
</file>

<file path=ppt/slideMasters/_rels/slideMaster67.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theme" Target="../theme/theme67.xml"/><Relationship Id="rId1" Type="http://schemas.openxmlformats.org/officeDocument/2006/relationships/slideLayout" Target="../slideLayouts/slideLayout67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3.xml"/><Relationship Id="rId13" Type="http://schemas.openxmlformats.org/officeDocument/2006/relationships/image" Target="../media/image29.png"/><Relationship Id="rId3" Type="http://schemas.openxmlformats.org/officeDocument/2006/relationships/slideLayout" Target="../slideLayouts/slideLayout678.xml"/><Relationship Id="rId7" Type="http://schemas.openxmlformats.org/officeDocument/2006/relationships/slideLayout" Target="../slideLayouts/slideLayout682.xml"/><Relationship Id="rId12" Type="http://schemas.openxmlformats.org/officeDocument/2006/relationships/theme" Target="../theme/theme68.xml"/><Relationship Id="rId2" Type="http://schemas.openxmlformats.org/officeDocument/2006/relationships/slideLayout" Target="../slideLayouts/slideLayout677.xml"/><Relationship Id="rId1" Type="http://schemas.openxmlformats.org/officeDocument/2006/relationships/slideLayout" Target="../slideLayouts/slideLayout676.xml"/><Relationship Id="rId6" Type="http://schemas.openxmlformats.org/officeDocument/2006/relationships/slideLayout" Target="../slideLayouts/slideLayout681.xml"/><Relationship Id="rId11" Type="http://schemas.openxmlformats.org/officeDocument/2006/relationships/slideLayout" Target="../slideLayouts/slideLayout686.xml"/><Relationship Id="rId5" Type="http://schemas.openxmlformats.org/officeDocument/2006/relationships/slideLayout" Target="../slideLayouts/slideLayout680.xml"/><Relationship Id="rId10" Type="http://schemas.openxmlformats.org/officeDocument/2006/relationships/slideLayout" Target="../slideLayouts/slideLayout685.xml"/><Relationship Id="rId4" Type="http://schemas.openxmlformats.org/officeDocument/2006/relationships/slideLayout" Target="../slideLayouts/slideLayout679.xml"/><Relationship Id="rId9" Type="http://schemas.openxmlformats.org/officeDocument/2006/relationships/slideLayout" Target="../slideLayouts/slideLayout684.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4.xml"/><Relationship Id="rId3" Type="http://schemas.openxmlformats.org/officeDocument/2006/relationships/slideLayout" Target="../slideLayouts/slideLayout689.xml"/><Relationship Id="rId7" Type="http://schemas.openxmlformats.org/officeDocument/2006/relationships/slideLayout" Target="../slideLayouts/slideLayout693.xml"/><Relationship Id="rId12" Type="http://schemas.openxmlformats.org/officeDocument/2006/relationships/theme" Target="../theme/theme69.xml"/><Relationship Id="rId2" Type="http://schemas.openxmlformats.org/officeDocument/2006/relationships/slideLayout" Target="../slideLayouts/slideLayout688.xml"/><Relationship Id="rId1" Type="http://schemas.openxmlformats.org/officeDocument/2006/relationships/slideLayout" Target="../slideLayouts/slideLayout687.xml"/><Relationship Id="rId6" Type="http://schemas.openxmlformats.org/officeDocument/2006/relationships/slideLayout" Target="../slideLayouts/slideLayout692.xml"/><Relationship Id="rId11" Type="http://schemas.openxmlformats.org/officeDocument/2006/relationships/slideLayout" Target="../slideLayouts/slideLayout697.xml"/><Relationship Id="rId5" Type="http://schemas.openxmlformats.org/officeDocument/2006/relationships/slideLayout" Target="../slideLayouts/slideLayout691.xml"/><Relationship Id="rId10" Type="http://schemas.openxmlformats.org/officeDocument/2006/relationships/slideLayout" Target="../slideLayouts/slideLayout696.xml"/><Relationship Id="rId4" Type="http://schemas.openxmlformats.org/officeDocument/2006/relationships/slideLayout" Target="../slideLayouts/slideLayout690.xml"/><Relationship Id="rId9" Type="http://schemas.openxmlformats.org/officeDocument/2006/relationships/slideLayout" Target="../slideLayouts/slideLayout695.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theme" Target="../theme/theme7.xml"/><Relationship Id="rId1"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8.xml"/><Relationship Id="rId1"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e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9.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218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8FC04DCC-253E-E549-9FE2-6968EA07FED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330" r:id="rId1"/>
    <p:sldLayoutId id="2147497331"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37218" name="Group 2"/>
          <p:cNvGrpSpPr>
            <a:grpSpLocks/>
          </p:cNvGrpSpPr>
          <p:nvPr/>
        </p:nvGrpSpPr>
        <p:grpSpPr bwMode="auto">
          <a:xfrm>
            <a:off x="0" y="1"/>
            <a:ext cx="1085850" cy="6854825"/>
            <a:chOff x="0" y="0"/>
            <a:chExt cx="684" cy="4318"/>
          </a:xfrm>
        </p:grpSpPr>
        <p:sp>
          <p:nvSpPr>
            <p:cNvPr id="107523"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sz="1800">
                <a:solidFill>
                  <a:srgbClr val="FFFFFF"/>
                </a:solidFill>
                <a:latin typeface="Arial" pitchFamily="-110" charset="0"/>
              </a:endParaRPr>
            </a:p>
          </p:txBody>
        </p:sp>
        <p:grpSp>
          <p:nvGrpSpPr>
            <p:cNvPr id="137225" name="Group 4"/>
            <p:cNvGrpSpPr>
              <a:grpSpLocks/>
            </p:cNvGrpSpPr>
            <p:nvPr/>
          </p:nvGrpSpPr>
          <p:grpSpPr bwMode="auto">
            <a:xfrm>
              <a:off x="48" y="102"/>
              <a:ext cx="96" cy="4128"/>
              <a:chOff x="48" y="102"/>
              <a:chExt cx="96" cy="4128"/>
            </a:xfrm>
          </p:grpSpPr>
          <p:sp>
            <p:nvSpPr>
              <p:cNvPr id="137226"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7"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8"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29"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0"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1"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2"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3"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4"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5"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6"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7"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8"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39"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0"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1"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2"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3"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4"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5"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6"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7"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8"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49"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0"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1"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2"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3"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sp>
            <p:nvSpPr>
              <p:cNvPr id="137254"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grpSp>
      </p:grpSp>
      <p:sp>
        <p:nvSpPr>
          <p:cNvPr id="14339" name="Rectangle 34"/>
          <p:cNvSpPr>
            <a:spLocks noGrp="1" noChangeArrowheads="1"/>
          </p:cNvSpPr>
          <p:nvPr>
            <p:ph type="title"/>
          </p:nvPr>
        </p:nvSpPr>
        <p:spPr bwMode="auto">
          <a:xfrm>
            <a:off x="1143001" y="609600"/>
            <a:ext cx="7772400" cy="1143000"/>
          </a:xfrm>
          <a:prstGeom prst="rect">
            <a:avLst/>
          </a:prstGeom>
          <a:noFill/>
          <a:ln w="9525">
            <a:noFill/>
            <a:miter lim="800000"/>
            <a:headEnd/>
            <a:tailEnd/>
          </a:ln>
        </p:spPr>
        <p:txBody>
          <a:bodyPr vert="horz" wrap="square" lIns="92062" tIns="46031" rIns="92062" bIns="46031" numCol="1" anchor="ctr" anchorCtr="0" compatLnSpc="1">
            <a:prstTxWarp prst="textNoShape">
              <a:avLst/>
            </a:prstTxWarp>
          </a:bodyPr>
          <a:lstStyle/>
          <a:p>
            <a:pPr lvl="0"/>
            <a:r>
              <a:rPr lang="en-US" dirty="0"/>
              <a:t>Click to edit Master title style</a:t>
            </a:r>
          </a:p>
        </p:txBody>
      </p:sp>
      <p:sp>
        <p:nvSpPr>
          <p:cNvPr id="107555"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eaLnBrk="1" hangingPunct="1">
              <a:defRPr sz="1400">
                <a:solidFill>
                  <a:srgbClr val="FFFFFF"/>
                </a:solidFill>
                <a:latin typeface="Times New Roman"/>
                <a:ea typeface="+mn-ea"/>
                <a:cs typeface="+mn-cs"/>
              </a:defRPr>
            </a:lvl1pPr>
          </a:lstStyle>
          <a:p>
            <a:pPr>
              <a:defRPr/>
            </a:pPr>
            <a:endParaRPr lang="en-US"/>
          </a:p>
        </p:txBody>
      </p:sp>
      <p:sp>
        <p:nvSpPr>
          <p:cNvPr id="107556"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ctr" eaLnBrk="1" hangingPunct="1">
              <a:defRPr sz="1400">
                <a:solidFill>
                  <a:srgbClr val="FFFFFF"/>
                </a:solidFill>
                <a:latin typeface="Times New Roman"/>
                <a:ea typeface="+mn-ea"/>
                <a:cs typeface="+mn-cs"/>
              </a:defRPr>
            </a:lvl1pPr>
          </a:lstStyle>
          <a:p>
            <a:pPr>
              <a:defRPr/>
            </a:pPr>
            <a:endParaRPr lang="en-US"/>
          </a:p>
        </p:txBody>
      </p:sp>
      <p:sp>
        <p:nvSpPr>
          <p:cNvPr id="107557"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62" tIns="46031" rIns="92062" bIns="46031"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42C9FF5D-2FB2-1C4A-A272-A25E63D6720C}" type="slidenum">
              <a:rPr lang="en-US"/>
              <a:pPr>
                <a:defRPr/>
              </a:pPr>
              <a:t>‹#›</a:t>
            </a:fld>
            <a:endParaRPr lang="en-US"/>
          </a:p>
        </p:txBody>
      </p:sp>
      <p:sp>
        <p:nvSpPr>
          <p:cNvPr id="107558"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464" r:id="rId1"/>
    <p:sldLayoutId id="2147497332" r:id="rId2"/>
    <p:sldLayoutId id="2147497333" r:id="rId3"/>
    <p:sldLayoutId id="2147497334" r:id="rId4"/>
    <p:sldLayoutId id="2147497335" r:id="rId5"/>
    <p:sldLayoutId id="2147497336" r:id="rId6"/>
    <p:sldLayoutId id="2147497337" r:id="rId7"/>
    <p:sldLayoutId id="2147497338" r:id="rId8"/>
    <p:sldLayoutId id="2147497339" r:id="rId9"/>
    <p:sldLayoutId id="2147497340" r:id="rId10"/>
    <p:sldLayoutId id="2147497341" r:id="rId11"/>
  </p:sldLayoutIdLst>
  <p:txStyles>
    <p:title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p:titleStyle>
    <p:bodyStyle>
      <a:lvl1pPr marL="342849" indent="-342849"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839" indent="-285708" algn="l" rtl="0" eaLnBrk="0" fontAlgn="base" hangingPunct="0">
        <a:spcBef>
          <a:spcPct val="20000"/>
        </a:spcBef>
        <a:spcAft>
          <a:spcPct val="0"/>
        </a:spcAft>
        <a:buClr>
          <a:schemeClr val="folHlink"/>
        </a:buClr>
        <a:buSzPct val="60000"/>
        <a:buFont typeface="Wingdings" charset="0"/>
        <a:buChar char="u"/>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2pPr>
      <a:lvl3pPr marL="1142829" indent="-228567" algn="l" rtl="0" eaLnBrk="0" fontAlgn="base" hangingPunct="0">
        <a:spcBef>
          <a:spcPct val="20000"/>
        </a:spcBef>
        <a:spcAft>
          <a:spcPct val="0"/>
        </a:spcAft>
        <a:buClr>
          <a:schemeClr val="tx2"/>
        </a:buClr>
        <a:buSzPct val="60000"/>
        <a:buFont typeface="Wingdings" charset="0"/>
        <a:buChar char="t"/>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3pPr>
      <a:lvl4pPr marL="1599961"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4pPr>
      <a:lvl5pPr marL="2057094" indent="-228567" algn="l" rtl="0" eaLnBrk="0" fontAlgn="base" hangingPunct="0">
        <a:spcBef>
          <a:spcPct val="20000"/>
        </a:spcBef>
        <a:spcAft>
          <a:spcPct val="0"/>
        </a:spcAft>
        <a:buClr>
          <a:schemeClr val="tx1"/>
        </a:buClr>
        <a:buSzPct val="100000"/>
        <a:buChar char="–"/>
        <a:defRPr sz="3200" b="1">
          <a:solidFill>
            <a:schemeClr val="tx1"/>
          </a:solidFill>
          <a:effectLst>
            <a:outerShdw blurRad="38100" dist="38100" dir="2700000" algn="tl">
              <a:srgbClr val="000000">
                <a:alpha val="43137"/>
              </a:srgbClr>
            </a:outerShdw>
          </a:effectLst>
          <a:latin typeface="Arial"/>
          <a:ea typeface="ＭＳ Ｐゴシック" pitchFamily="-110" charset="-128"/>
          <a:cs typeface="Arial"/>
        </a:defRPr>
      </a:lvl5pPr>
      <a:lvl6pPr marL="2514225"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359"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8490"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5622" indent="-228567"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6E2B541E-F1CC-3149-99F5-B3A9076BF6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76" r:id="rId1"/>
    <p:sldLayoutId id="2147497477" r:id="rId2"/>
    <p:sldLayoutId id="2147497478" r:id="rId3"/>
    <p:sldLayoutId id="2147497479" r:id="rId4"/>
    <p:sldLayoutId id="2147497480" r:id="rId5"/>
    <p:sldLayoutId id="2147497481" r:id="rId6"/>
    <p:sldLayoutId id="2147497482" r:id="rId7"/>
    <p:sldLayoutId id="2147497483" r:id="rId8"/>
    <p:sldLayoutId id="2147497484" r:id="rId9"/>
    <p:sldLayoutId id="2147497485" r:id="rId10"/>
    <p:sldLayoutId id="2147497486" r:id="rId11"/>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b="1">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b="1">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b="1">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b="1">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3077"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307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F949608C-4A59-7043-AA9B-A2D1CED00A1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87" r:id="rId1"/>
    <p:sldLayoutId id="2147497488" r:id="rId2"/>
    <p:sldLayoutId id="2147497489" r:id="rId3"/>
    <p:sldLayoutId id="2147497490" r:id="rId4"/>
    <p:sldLayoutId id="2147497491" r:id="rId5"/>
    <p:sldLayoutId id="2147497492" r:id="rId6"/>
    <p:sldLayoutId id="2147497493" r:id="rId7"/>
    <p:sldLayoutId id="2147497494" r:id="rId8"/>
    <p:sldLayoutId id="2147497495" r:id="rId9"/>
    <p:sldLayoutId id="2147497496" r:id="rId10"/>
    <p:sldLayoutId id="2147497497"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ChangeArrowheads="1"/>
          </p:cNvSpPr>
          <p:nvPr userDrawn="1"/>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1507" name="Text Box 3"/>
          <p:cNvSpPr txBox="1">
            <a:spLocks noChangeArrowheads="1"/>
          </p:cNvSpPr>
          <p:nvPr userDrawn="1"/>
        </p:nvSpPr>
        <p:spPr bwMode="auto">
          <a:xfrm>
            <a:off x="758637" y="6560003"/>
            <a:ext cx="879857" cy="2213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800" b="1">
                <a:solidFill>
                  <a:srgbClr val="FFFFFF"/>
                </a:solidFill>
              </a:rPr>
              <a:t>© </a:t>
            </a:r>
            <a:r>
              <a:rPr lang="en-US" sz="900" b="1">
                <a:solidFill>
                  <a:srgbClr val="FFFFFF"/>
                </a:solidFill>
              </a:rPr>
              <a:t>2004</a:t>
            </a:r>
            <a:r>
              <a:rPr lang="en-US" sz="800" b="1">
                <a:solidFill>
                  <a:srgbClr val="FFFFFF"/>
                </a:solidFill>
              </a:rPr>
              <a:t> TBBMI</a:t>
            </a:r>
          </a:p>
        </p:txBody>
      </p:sp>
      <p:sp>
        <p:nvSpPr>
          <p:cNvPr id="21508" name="Rectangle 4"/>
          <p:cNvSpPr>
            <a:spLocks noChangeArrowheads="1"/>
          </p:cNvSpPr>
          <p:nvPr userDrawn="1"/>
        </p:nvSpPr>
        <p:spPr bwMode="auto">
          <a:xfrm>
            <a:off x="7935325" y="6537470"/>
            <a:ext cx="604424" cy="22354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2046" tIns="41023" rIns="82046" bIns="41023" anchor="ctr">
            <a:spAutoFit/>
          </a:bodyPr>
          <a:lstStyle/>
          <a:p>
            <a:pPr algn="ctr" defTabSz="820615" eaLnBrk="0" hangingPunct="0">
              <a:defRPr/>
            </a:pPr>
            <a:r>
              <a:rPr lang="en-US" sz="900" b="1">
                <a:solidFill>
                  <a:srgbClr val="FFFFFF"/>
                </a:solidFill>
                <a:latin typeface="Comic Sans MS" charset="0"/>
              </a:rPr>
              <a:t>8.0.08.</a:t>
            </a:r>
          </a:p>
        </p:txBody>
      </p:sp>
      <p:sp>
        <p:nvSpPr>
          <p:cNvPr id="21509" name="Rectangle 5"/>
          <p:cNvSpPr>
            <a:spLocks noChangeArrowheads="1"/>
          </p:cNvSpPr>
          <p:nvPr userDrawn="1"/>
        </p:nvSpPr>
        <p:spPr bwMode="auto">
          <a:xfrm>
            <a:off x="461966" y="106366"/>
            <a:ext cx="4060825" cy="930275"/>
          </a:xfrm>
          <a:prstGeom prst="rect">
            <a:avLst/>
          </a:prstGeom>
          <a:noFill/>
          <a:ln>
            <a:noFill/>
          </a:ln>
          <a:effectLst>
            <a:outerShdw blurRad="63500" dist="38099" dir="2700000" algn="ctr" rotWithShape="0">
              <a:srgbClr val="000066">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91161" tIns="45581" rIns="91161" bIns="45581">
            <a:spAutoFit/>
          </a:bodyPr>
          <a:lstStyle/>
          <a:p>
            <a:pPr defTabSz="903154" eaLnBrk="0" hangingPunct="0">
              <a:lnSpc>
                <a:spcPct val="125000"/>
              </a:lnSpc>
              <a:spcBef>
                <a:spcPct val="50000"/>
              </a:spcBef>
              <a:defRPr/>
            </a:pPr>
            <a:r>
              <a:rPr lang="en-US" sz="2200" b="1">
                <a:solidFill>
                  <a:srgbClr val="FFFF00"/>
                </a:solidFill>
                <a:latin typeface="Helvetica" charset="0"/>
              </a:rPr>
              <a:t>The  New Testament          Comes Together</a:t>
            </a:r>
          </a:p>
        </p:txBody>
      </p:sp>
    </p:spTree>
  </p:cSld>
  <p:clrMap bg1="lt1" tx1="dk1" bg2="lt2" tx2="dk2" accent1="accent1" accent2="accent2" accent3="accent3" accent4="accent4" accent5="accent5" accent6="accent6" hlink="hlink" folHlink="folHlink"/>
  <p:sldLayoutIdLst>
    <p:sldLayoutId id="2147497509" r:id="rId1"/>
    <p:sldLayoutId id="2147497510" r:id="rId2"/>
    <p:sldLayoutId id="2147497511" r:id="rId3"/>
    <p:sldLayoutId id="2147497512" r:id="rId4"/>
    <p:sldLayoutId id="2147497513" r:id="rId5"/>
    <p:sldLayoutId id="2147497514" r:id="rId6"/>
    <p:sldLayoutId id="2147497515" r:id="rId7"/>
    <p:sldLayoutId id="2147497516" r:id="rId8"/>
    <p:sldLayoutId id="2147497517" r:id="rId9"/>
    <p:sldLayoutId id="2147497518" r:id="rId10"/>
    <p:sldLayoutId id="2147497519" r:id="rId11"/>
  </p:sldLayoutIdLst>
  <p:transition>
    <p:cut/>
  </p:transition>
  <p:txStyles>
    <p:titleStyle>
      <a:lvl1pPr algn="ctr" defTabSz="903154" rtl="0" eaLnBrk="0" fontAlgn="base" hangingPunct="0">
        <a:spcBef>
          <a:spcPct val="0"/>
        </a:spcBef>
        <a:spcAft>
          <a:spcPct val="0"/>
        </a:spcAft>
        <a:defRPr sz="4300">
          <a:solidFill>
            <a:schemeClr val="tx2"/>
          </a:solidFill>
          <a:latin typeface="+mj-lt"/>
          <a:ea typeface="+mj-ea"/>
          <a:cs typeface="ＭＳ Ｐゴシック" charset="0"/>
        </a:defRPr>
      </a:lvl1pPr>
      <a:lvl2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2pPr>
      <a:lvl3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3pPr>
      <a:lvl4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4pPr>
      <a:lvl5pPr algn="ctr" defTabSz="903154" rtl="0" eaLnBrk="0" fontAlgn="base" hangingPunct="0">
        <a:spcBef>
          <a:spcPct val="0"/>
        </a:spcBef>
        <a:spcAft>
          <a:spcPct val="0"/>
        </a:spcAft>
        <a:defRPr sz="4300">
          <a:solidFill>
            <a:schemeClr val="tx2"/>
          </a:solidFill>
          <a:latin typeface="Times" charset="0"/>
          <a:ea typeface="ＭＳ Ｐゴシック" charset="0"/>
          <a:cs typeface="ＭＳ Ｐゴシック" charset="0"/>
        </a:defRPr>
      </a:lvl5pPr>
      <a:lvl6pPr marL="457132" algn="ctr" defTabSz="903154" rtl="0" eaLnBrk="0" fontAlgn="base" hangingPunct="0">
        <a:spcBef>
          <a:spcPct val="0"/>
        </a:spcBef>
        <a:spcAft>
          <a:spcPct val="0"/>
        </a:spcAft>
        <a:defRPr sz="4300">
          <a:solidFill>
            <a:schemeClr val="tx2"/>
          </a:solidFill>
          <a:latin typeface="Times" charset="0"/>
          <a:ea typeface="ＭＳ Ｐゴシック" charset="0"/>
        </a:defRPr>
      </a:lvl6pPr>
      <a:lvl7pPr marL="914265" algn="ctr" defTabSz="903154" rtl="0" eaLnBrk="0" fontAlgn="base" hangingPunct="0">
        <a:spcBef>
          <a:spcPct val="0"/>
        </a:spcBef>
        <a:spcAft>
          <a:spcPct val="0"/>
        </a:spcAft>
        <a:defRPr sz="4300">
          <a:solidFill>
            <a:schemeClr val="tx2"/>
          </a:solidFill>
          <a:latin typeface="Times" charset="0"/>
          <a:ea typeface="ＭＳ Ｐゴシック" charset="0"/>
        </a:defRPr>
      </a:lvl7pPr>
      <a:lvl8pPr marL="1371396" algn="ctr" defTabSz="903154" rtl="0" eaLnBrk="0" fontAlgn="base" hangingPunct="0">
        <a:spcBef>
          <a:spcPct val="0"/>
        </a:spcBef>
        <a:spcAft>
          <a:spcPct val="0"/>
        </a:spcAft>
        <a:defRPr sz="4300">
          <a:solidFill>
            <a:schemeClr val="tx2"/>
          </a:solidFill>
          <a:latin typeface="Times" charset="0"/>
          <a:ea typeface="ＭＳ Ｐゴシック" charset="0"/>
        </a:defRPr>
      </a:lvl8pPr>
      <a:lvl9pPr marL="1828530" algn="ctr" defTabSz="903154" rtl="0" eaLnBrk="0" fontAlgn="base" hangingPunct="0">
        <a:spcBef>
          <a:spcPct val="0"/>
        </a:spcBef>
        <a:spcAft>
          <a:spcPct val="0"/>
        </a:spcAft>
        <a:defRPr sz="4300">
          <a:solidFill>
            <a:schemeClr val="tx2"/>
          </a:solidFill>
          <a:latin typeface="Times" charset="0"/>
          <a:ea typeface="ＭＳ Ｐゴシック" charset="0"/>
        </a:defRPr>
      </a:lvl9pPr>
    </p:titleStyle>
    <p:bodyStyle>
      <a:lvl1pPr marL="339674" indent="-339674" algn="l" defTabSz="903154" rtl="0" eaLnBrk="0" fontAlgn="base" hangingPunct="0">
        <a:spcBef>
          <a:spcPct val="20000"/>
        </a:spcBef>
        <a:spcAft>
          <a:spcPct val="0"/>
        </a:spcAft>
        <a:buClr>
          <a:schemeClr val="tx2"/>
        </a:buClr>
        <a:buSzPct val="100000"/>
        <a:buChar char="•"/>
        <a:defRPr sz="3100">
          <a:solidFill>
            <a:schemeClr val="tx1"/>
          </a:solidFill>
          <a:latin typeface="+mn-lt"/>
          <a:ea typeface="+mn-ea"/>
          <a:cs typeface="ＭＳ Ｐゴシック" charset="0"/>
        </a:defRPr>
      </a:lvl1pPr>
      <a:lvl2pPr marL="733316" indent="-282533" algn="l" defTabSz="903154" rtl="0" eaLnBrk="0" fontAlgn="base" hangingPunct="0">
        <a:spcBef>
          <a:spcPct val="20000"/>
        </a:spcBef>
        <a:spcAft>
          <a:spcPct val="0"/>
        </a:spcAft>
        <a:buClr>
          <a:schemeClr val="tx2"/>
        </a:buClr>
        <a:buSzPct val="100000"/>
        <a:buChar char="–"/>
        <a:defRPr sz="2800">
          <a:solidFill>
            <a:schemeClr val="tx1"/>
          </a:solidFill>
          <a:latin typeface="+mn-lt"/>
          <a:ea typeface="+mn-ea"/>
        </a:defRPr>
      </a:lvl2pPr>
      <a:lvl3pPr marL="1128545" indent="-225392" algn="l" defTabSz="903154" rtl="0" eaLnBrk="0" fontAlgn="base" hangingPunct="0">
        <a:spcBef>
          <a:spcPct val="20000"/>
        </a:spcBef>
        <a:spcAft>
          <a:spcPct val="0"/>
        </a:spcAft>
        <a:buClr>
          <a:schemeClr val="tx2"/>
        </a:buClr>
        <a:buSzPct val="100000"/>
        <a:buChar char="•"/>
        <a:defRPr sz="2300">
          <a:solidFill>
            <a:schemeClr val="tx1"/>
          </a:solidFill>
          <a:latin typeface="+mn-lt"/>
          <a:ea typeface="+mn-ea"/>
        </a:defRPr>
      </a:lvl3pPr>
      <a:lvl4pPr marL="1579329" indent="-225392"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4pPr>
      <a:lvl5pPr marL="2031697"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5pPr>
      <a:lvl6pPr marL="2488829"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6pPr>
      <a:lvl7pPr marL="2945962"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7pPr>
      <a:lvl8pPr marL="3403094"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8pPr>
      <a:lvl9pPr marL="3860226" indent="-226977" algn="l" defTabSz="903154" rtl="0" eaLnBrk="0" fontAlgn="base" hangingPunct="0">
        <a:spcBef>
          <a:spcPct val="20000"/>
        </a:spcBef>
        <a:spcAft>
          <a:spcPct val="0"/>
        </a:spcAft>
        <a:buClr>
          <a:schemeClr val="tx2"/>
        </a:buClr>
        <a:buSzPct val="10000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2994" name="Picture 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2772"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09D6EB58-B8B5-CB42-8878-444E91D51AD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32" r:id="rId1"/>
    <p:sldLayoutId id="2147497342" r:id="rId2"/>
    <p:sldLayoutId id="2147497343" r:id="rId3"/>
    <p:sldLayoutId id="2147497344" r:id="rId4"/>
    <p:sldLayoutId id="2147497345" r:id="rId5"/>
    <p:sldLayoutId id="2147497346" r:id="rId6"/>
    <p:sldLayoutId id="2147497347" r:id="rId7"/>
    <p:sldLayoutId id="2147497348" r:id="rId8"/>
    <p:sldLayoutId id="2147497349" r:id="rId9"/>
    <p:sldLayoutId id="2147497350" r:id="rId10"/>
    <p:sldLayoutId id="2147497351" r:id="rId11"/>
    <p:sldLayoutId id="2147497352" r:id="rId12"/>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132"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265"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396"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53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SzPct val="90000"/>
        <a:buBlip>
          <a:blip r:embed="rId15"/>
        </a:buBlip>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SzPct val="85000"/>
        <a:buBlip>
          <a:blip r:embed="rId16"/>
        </a:buBlip>
        <a:defRPr kumimoji="1" sz="2800">
          <a:solidFill>
            <a:schemeClr val="tx1"/>
          </a:solidFill>
          <a:latin typeface="+mn-lt"/>
          <a:ea typeface="+mn-ea"/>
        </a:defRPr>
      </a:lvl2pPr>
      <a:lvl3pPr marL="1142829" indent="-228567" algn="l" rtl="0" eaLnBrk="0" fontAlgn="base" hangingPunct="0">
        <a:spcBef>
          <a:spcPct val="20000"/>
        </a:spcBef>
        <a:spcAft>
          <a:spcPct val="0"/>
        </a:spcAft>
        <a:buSzPct val="95000"/>
        <a:buBlip>
          <a:blip r:embed="rId15"/>
        </a:buBlip>
        <a:defRPr kumimoji="1" sz="2400">
          <a:solidFill>
            <a:schemeClr val="tx1"/>
          </a:solidFill>
          <a:latin typeface="+mn-lt"/>
          <a:ea typeface="+mn-ea"/>
        </a:defRPr>
      </a:lvl3pPr>
      <a:lvl4pPr marL="1599961" indent="-228567" algn="l" rtl="0" eaLnBrk="0" fontAlgn="base" hangingPunct="0">
        <a:spcBef>
          <a:spcPct val="20000"/>
        </a:spcBef>
        <a:spcAft>
          <a:spcPct val="0"/>
        </a:spcAft>
        <a:buSzPct val="100000"/>
        <a:buBlip>
          <a:blip r:embed="rId16"/>
        </a:buBlip>
        <a:defRPr kumimoji="1" sz="2000">
          <a:solidFill>
            <a:schemeClr val="tx1"/>
          </a:solidFill>
          <a:latin typeface="+mn-lt"/>
          <a:ea typeface="+mn-ea"/>
        </a:defRPr>
      </a:lvl4pPr>
      <a:lvl5pPr marL="2057094" indent="-228567" algn="l" rtl="0" eaLnBrk="0" fontAlgn="base" hangingPunct="0">
        <a:spcBef>
          <a:spcPct val="20000"/>
        </a:spcBef>
        <a:spcAft>
          <a:spcPct val="0"/>
        </a:spcAft>
        <a:buBlip>
          <a:blip r:embed="rId15"/>
        </a:buBlip>
        <a:defRPr kumimoji="1" sz="2000">
          <a:solidFill>
            <a:schemeClr val="tx1"/>
          </a:solidFill>
          <a:latin typeface="+mn-lt"/>
          <a:ea typeface="+mn-ea"/>
        </a:defRPr>
      </a:lvl5pPr>
      <a:lvl6pPr marL="2514225" indent="-228567" algn="l" rtl="0" fontAlgn="base">
        <a:spcBef>
          <a:spcPct val="20000"/>
        </a:spcBef>
        <a:spcAft>
          <a:spcPct val="0"/>
        </a:spcAft>
        <a:buBlip>
          <a:blip r:embed="rId15"/>
        </a:buBlip>
        <a:defRPr kumimoji="1" sz="2000">
          <a:solidFill>
            <a:schemeClr val="tx1"/>
          </a:solidFill>
          <a:latin typeface="+mn-lt"/>
          <a:ea typeface="+mn-ea"/>
        </a:defRPr>
      </a:lvl6pPr>
      <a:lvl7pPr marL="2971359" indent="-228567" algn="l" rtl="0" fontAlgn="base">
        <a:spcBef>
          <a:spcPct val="20000"/>
        </a:spcBef>
        <a:spcAft>
          <a:spcPct val="0"/>
        </a:spcAft>
        <a:buBlip>
          <a:blip r:embed="rId15"/>
        </a:buBlip>
        <a:defRPr kumimoji="1" sz="2000">
          <a:solidFill>
            <a:schemeClr val="tx1"/>
          </a:solidFill>
          <a:latin typeface="+mn-lt"/>
          <a:ea typeface="+mn-ea"/>
        </a:defRPr>
      </a:lvl7pPr>
      <a:lvl8pPr marL="3428490" indent="-228567" algn="l" rtl="0" fontAlgn="base">
        <a:spcBef>
          <a:spcPct val="20000"/>
        </a:spcBef>
        <a:spcAft>
          <a:spcPct val="0"/>
        </a:spcAft>
        <a:buBlip>
          <a:blip r:embed="rId15"/>
        </a:buBlip>
        <a:defRPr kumimoji="1" sz="2000">
          <a:solidFill>
            <a:schemeClr val="tx1"/>
          </a:solidFill>
          <a:latin typeface="+mn-lt"/>
          <a:ea typeface="+mn-ea"/>
        </a:defRPr>
      </a:lvl8pPr>
      <a:lvl9pPr marL="3885622" indent="-228567" algn="l" rtl="0" fontAlgn="base">
        <a:spcBef>
          <a:spcPct val="20000"/>
        </a:spcBef>
        <a:spcAft>
          <a:spcPct val="0"/>
        </a:spcAft>
        <a:buBlip>
          <a:blip r:embed="rId15"/>
        </a:buBlip>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ChangeArrowheads="1"/>
          </p:cNvSpPr>
          <p:nvPr/>
        </p:nvSpPr>
        <p:spPr bwMode="ltGray">
          <a:xfrm>
            <a:off x="417514" y="1098551"/>
            <a:ext cx="438150" cy="474663"/>
          </a:xfrm>
          <a:prstGeom prst="rect">
            <a:avLst/>
          </a:prstGeom>
          <a:solidFill>
            <a:schemeClr val="accent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79" name="Rectangle 3"/>
          <p:cNvSpPr>
            <a:spLocks noChangeArrowheads="1"/>
          </p:cNvSpPr>
          <p:nvPr/>
        </p:nvSpPr>
        <p:spPr bwMode="ltGray">
          <a:xfrm>
            <a:off x="800101" y="1098551"/>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0"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1"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2" name="Rectangle 6"/>
          <p:cNvSpPr>
            <a:spLocks noChangeArrowheads="1"/>
          </p:cNvSpPr>
          <p:nvPr/>
        </p:nvSpPr>
        <p:spPr bwMode="ltGray">
          <a:xfrm>
            <a:off x="127000" y="1447803"/>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3" name="Rectangle 7"/>
          <p:cNvSpPr>
            <a:spLocks noChangeArrowheads="1"/>
          </p:cNvSpPr>
          <p:nvPr/>
        </p:nvSpPr>
        <p:spPr bwMode="gray">
          <a:xfrm>
            <a:off x="762000" y="990601"/>
            <a:ext cx="31750" cy="1052513"/>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kumimoji="1" lang="en-US">
              <a:solidFill>
                <a:srgbClr val="000000"/>
              </a:solidFill>
              <a:latin typeface="Arial" charset="0"/>
            </a:endParaRPr>
          </a:p>
        </p:txBody>
      </p:sp>
      <p:sp>
        <p:nvSpPr>
          <p:cNvPr id="24584" name="Rectangle 8"/>
          <p:cNvSpPr>
            <a:spLocks noChangeArrowheads="1"/>
          </p:cNvSpPr>
          <p:nvPr/>
        </p:nvSpPr>
        <p:spPr bwMode="gray">
          <a:xfrm flipV="1">
            <a:off x="460378" y="1828800"/>
            <a:ext cx="8683625" cy="46038"/>
          </a:xfrm>
          <a:prstGeom prst="rect">
            <a:avLst/>
          </a:prstGeom>
          <a:gradFill rotWithShape="0">
            <a:gsLst>
              <a:gs pos="0">
                <a:schemeClr val="bg2"/>
              </a:gs>
              <a:gs pos="100000">
                <a:schemeClr val="bg1"/>
              </a:gs>
            </a:gsLst>
            <a:lin ang="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kumimoji="1" lang="en-US">
              <a:solidFill>
                <a:srgbClr val="000000"/>
              </a:solidFill>
              <a:latin typeface="Arial" charset="0"/>
            </a:endParaRPr>
          </a:p>
        </p:txBody>
      </p:sp>
      <p:sp>
        <p:nvSpPr>
          <p:cNvPr id="24585" name="Rectangle 9"/>
          <p:cNvSpPr>
            <a:spLocks noGrp="1" noChangeArrowheads="1"/>
          </p:cNvSpPr>
          <p:nvPr>
            <p:ph type="title"/>
          </p:nvPr>
        </p:nvSpPr>
        <p:spPr bwMode="auto">
          <a:xfrm>
            <a:off x="1150938" y="617538"/>
            <a:ext cx="7793037"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p>
            <a:pPr lvl="0"/>
            <a:r>
              <a:rPr lang="en-US"/>
              <a:t>Click to edit Master title style</a:t>
            </a:r>
          </a:p>
        </p:txBody>
      </p:sp>
      <p:sp>
        <p:nvSpPr>
          <p:cNvPr id="24586"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7" name="Rectangle 11"/>
          <p:cNvSpPr>
            <a:spLocks noGrp="1" noChangeArrowheads="1"/>
          </p:cNvSpPr>
          <p:nvPr>
            <p:ph type="dt" sz="half" idx="2"/>
          </p:nvPr>
        </p:nvSpPr>
        <p:spPr bwMode="auto">
          <a:xfrm>
            <a:off x="9144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24588" name="Rectangle 12"/>
          <p:cNvSpPr>
            <a:spLocks noGrp="1" noChangeArrowheads="1"/>
          </p:cNvSpPr>
          <p:nvPr>
            <p:ph type="ftr" sz="quarter" idx="3"/>
          </p:nvPr>
        </p:nvSpPr>
        <p:spPr bwMode="auto">
          <a:xfrm>
            <a:off x="33528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24589" name="Rectangle 13"/>
          <p:cNvSpPr>
            <a:spLocks noGrp="1" noChangeArrowheads="1"/>
          </p:cNvSpPr>
          <p:nvPr>
            <p:ph type="sldNum" sz="quarter" idx="4"/>
          </p:nvPr>
        </p:nvSpPr>
        <p:spPr bwMode="auto">
          <a:xfrm>
            <a:off x="6781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Arial" charset="0"/>
              </a:defRPr>
            </a:lvl1pPr>
          </a:lstStyle>
          <a:p>
            <a:pPr>
              <a:defRPr/>
            </a:pPr>
            <a:fld id="{EEF472E3-73C5-114E-887F-63464A71C9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33" r:id="rId1"/>
    <p:sldLayoutId id="2147497534" r:id="rId2"/>
    <p:sldLayoutId id="2147497535" r:id="rId3"/>
    <p:sldLayoutId id="2147497536" r:id="rId4"/>
    <p:sldLayoutId id="2147497537" r:id="rId5"/>
    <p:sldLayoutId id="2147497538" r:id="rId6"/>
    <p:sldLayoutId id="2147497539" r:id="rId7"/>
    <p:sldLayoutId id="2147497540" r:id="rId8"/>
    <p:sldLayoutId id="2147497541" r:id="rId9"/>
    <p:sldLayoutId id="2147497542" r:id="rId10"/>
    <p:sldLayoutId id="2147497543"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l" rtl="0" fontAlgn="base">
        <a:spcBef>
          <a:spcPct val="0"/>
        </a:spcBef>
        <a:spcAft>
          <a:spcPct val="0"/>
        </a:spcAft>
        <a:defRPr sz="4400">
          <a:solidFill>
            <a:schemeClr val="tx2"/>
          </a:solidFill>
          <a:latin typeface="Arial" charset="0"/>
          <a:ea typeface="ＭＳ Ｐゴシック" charset="0"/>
        </a:defRPr>
      </a:lvl6pPr>
      <a:lvl7pPr marL="914265" algn="l" rtl="0" fontAlgn="base">
        <a:spcBef>
          <a:spcPct val="0"/>
        </a:spcBef>
        <a:spcAft>
          <a:spcPct val="0"/>
        </a:spcAft>
        <a:defRPr sz="4400">
          <a:solidFill>
            <a:schemeClr val="tx2"/>
          </a:solidFill>
          <a:latin typeface="Arial" charset="0"/>
          <a:ea typeface="ＭＳ Ｐゴシック" charset="0"/>
        </a:defRPr>
      </a:lvl7pPr>
      <a:lvl8pPr marL="1371396" algn="l" rtl="0" fontAlgn="base">
        <a:spcBef>
          <a:spcPct val="0"/>
        </a:spcBef>
        <a:spcAft>
          <a:spcPct val="0"/>
        </a:spcAft>
        <a:defRPr sz="4400">
          <a:solidFill>
            <a:schemeClr val="tx2"/>
          </a:solidFill>
          <a:latin typeface="Arial" charset="0"/>
          <a:ea typeface="ＭＳ Ｐゴシック" charset="0"/>
        </a:defRPr>
      </a:lvl8pPr>
      <a:lvl9pPr marL="1828530" algn="l"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8594" name="Group 2"/>
          <p:cNvGrpSpPr>
            <a:grpSpLocks/>
          </p:cNvGrpSpPr>
          <p:nvPr/>
        </p:nvGrpSpPr>
        <p:grpSpPr bwMode="auto">
          <a:xfrm>
            <a:off x="3" y="0"/>
            <a:ext cx="7242175" cy="1981200"/>
            <a:chOff x="0" y="0"/>
            <a:chExt cx="4562" cy="1248"/>
          </a:xfrm>
        </p:grpSpPr>
        <p:sp>
          <p:nvSpPr>
            <p:cNvPr id="3891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386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a:lstStyle/>
            <a:p>
              <a:endParaRPr lang="en-US"/>
            </a:p>
          </p:txBody>
        </p:sp>
      </p:grpSp>
      <p:sp>
        <p:nvSpPr>
          <p:cNvPr id="38917" name="Rectangle 5"/>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918" name="Rectangle 6"/>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919" name="Rectangle 7"/>
          <p:cNvSpPr>
            <a:spLocks noGrp="1" noChangeArrowheads="1"/>
          </p:cNvSpPr>
          <p:nvPr>
            <p:ph type="dt" sz="half" idx="2"/>
          </p:nvPr>
        </p:nvSpPr>
        <p:spPr bwMode="auto">
          <a:xfrm>
            <a:off x="457201"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0" name="Rectangle 8"/>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a:defRPr>
            </a:lvl1pPr>
          </a:lstStyle>
          <a:p>
            <a:pPr>
              <a:defRPr/>
            </a:pPr>
            <a:endParaRPr lang="en-US"/>
          </a:p>
        </p:txBody>
      </p:sp>
      <p:sp>
        <p:nvSpPr>
          <p:cNvPr id="38921" name="Rectangle 9"/>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a:defRPr>
            </a:lvl1pPr>
          </a:lstStyle>
          <a:p>
            <a:pPr>
              <a:defRPr/>
            </a:pPr>
            <a:fld id="{265FD5BE-6DC7-4A43-87E5-B3463631961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4" r:id="rId1"/>
    <p:sldLayoutId id="2147497353" r:id="rId2"/>
    <p:sldLayoutId id="2147497354" r:id="rId3"/>
    <p:sldLayoutId id="2147497355" r:id="rId4"/>
    <p:sldLayoutId id="2147497356" r:id="rId5"/>
    <p:sldLayoutId id="2147497357" r:id="rId6"/>
    <p:sldLayoutId id="2147497358" r:id="rId7"/>
    <p:sldLayoutId id="2147497359" r:id="rId8"/>
    <p:sldLayoutId id="2147497360" r:id="rId9"/>
    <p:sldLayoutId id="2147497361" r:id="rId10"/>
    <p:sldLayoutId id="214749736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1447800" y="609600"/>
            <a:ext cx="7239000" cy="11430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2286000" y="1981200"/>
            <a:ext cx="6400800" cy="41148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00"/>
                </a:solidFill>
                <a:latin typeface="Verdana"/>
                <a:ea typeface="Osaka"/>
                <a:cs typeface="Osaka"/>
              </a:defRPr>
            </a:lvl1pPr>
          </a:lstStyle>
          <a:p>
            <a:pPr>
              <a:defRPr/>
            </a:pPr>
            <a:endParaRPr lang="en-US"/>
          </a:p>
        </p:txBody>
      </p:sp>
      <p:sp>
        <p:nvSpPr>
          <p:cNvPr id="51205" name="Rectangle 5"/>
          <p:cNvSpPr>
            <a:spLocks noGrp="1" noChangeArrowheads="1"/>
          </p:cNvSpPr>
          <p:nvPr>
            <p:ph type="ftr" sz="quarter" idx="3"/>
          </p:nvPr>
        </p:nvSpPr>
        <p:spPr bwMode="auto">
          <a:xfrm>
            <a:off x="3200400" y="6248400"/>
            <a:ext cx="28956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00"/>
                </a:solidFill>
                <a:latin typeface="Verdana"/>
                <a:ea typeface="Osaka"/>
                <a:cs typeface="Osaka"/>
              </a:defRPr>
            </a:lvl1pPr>
          </a:lstStyle>
          <a:p>
            <a:pPr>
              <a:defRPr/>
            </a:pPr>
            <a:endParaRPr lang="en-US"/>
          </a:p>
        </p:txBody>
      </p:sp>
      <p:sp>
        <p:nvSpPr>
          <p:cNvPr id="51206" name="Rectangle 6"/>
          <p:cNvSpPr>
            <a:spLocks noGrp="1" noChangeArrowheads="1"/>
          </p:cNvSpPr>
          <p:nvPr>
            <p:ph type="sldNum" sz="quarter" idx="4"/>
          </p:nvPr>
        </p:nvSpPr>
        <p:spPr bwMode="auto">
          <a:xfrm>
            <a:off x="6705600" y="6248400"/>
            <a:ext cx="1905000" cy="457200"/>
          </a:xfrm>
          <a:prstGeom prst="rect">
            <a:avLst/>
          </a:prstGeom>
          <a:noFill/>
          <a:ln>
            <a:noFill/>
          </a:ln>
          <a:effectLst>
            <a:outerShdw blurRad="25400" dist="380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00"/>
                </a:solidFill>
                <a:latin typeface="Verdana"/>
                <a:ea typeface="Osaka"/>
                <a:cs typeface="Osaka"/>
              </a:defRPr>
            </a:lvl1pPr>
          </a:lstStyle>
          <a:p>
            <a:pPr>
              <a:defRPr/>
            </a:pPr>
            <a:fld id="{C6F268BE-3966-D944-ACA0-4926A587A9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45" r:id="rId1"/>
    <p:sldLayoutId id="2147497546" r:id="rId2"/>
    <p:sldLayoutId id="2147497547" r:id="rId3"/>
    <p:sldLayoutId id="2147497548" r:id="rId4"/>
    <p:sldLayoutId id="2147497549" r:id="rId5"/>
    <p:sldLayoutId id="2147497550" r:id="rId6"/>
    <p:sldLayoutId id="2147497551" r:id="rId7"/>
    <p:sldLayoutId id="2147497552" r:id="rId8"/>
    <p:sldLayoutId id="2147497553" r:id="rId9"/>
    <p:sldLayoutId id="2147497554" r:id="rId10"/>
    <p:sldLayoutId id="2147497555"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132" algn="r" rtl="0" fontAlgn="base">
        <a:spcBef>
          <a:spcPct val="0"/>
        </a:spcBef>
        <a:spcAft>
          <a:spcPct val="0"/>
        </a:spcAft>
        <a:defRPr sz="4400">
          <a:solidFill>
            <a:schemeClr val="tx2"/>
          </a:solidFill>
          <a:latin typeface="Verdana" charset="0"/>
          <a:ea typeface="Osaka" charset="0"/>
          <a:cs typeface="Osaka" charset="0"/>
        </a:defRPr>
      </a:lvl6pPr>
      <a:lvl7pPr marL="914265" algn="r" rtl="0" fontAlgn="base">
        <a:spcBef>
          <a:spcPct val="0"/>
        </a:spcBef>
        <a:spcAft>
          <a:spcPct val="0"/>
        </a:spcAft>
        <a:defRPr sz="4400">
          <a:solidFill>
            <a:schemeClr val="tx2"/>
          </a:solidFill>
          <a:latin typeface="Verdana" charset="0"/>
          <a:ea typeface="Osaka" charset="0"/>
          <a:cs typeface="Osaka" charset="0"/>
        </a:defRPr>
      </a:lvl7pPr>
      <a:lvl8pPr marL="1371396" algn="r" rtl="0" fontAlgn="base">
        <a:spcBef>
          <a:spcPct val="0"/>
        </a:spcBef>
        <a:spcAft>
          <a:spcPct val="0"/>
        </a:spcAft>
        <a:defRPr sz="4400">
          <a:solidFill>
            <a:schemeClr val="tx2"/>
          </a:solidFill>
          <a:latin typeface="Verdana" charset="0"/>
          <a:ea typeface="Osaka" charset="0"/>
          <a:cs typeface="Osaka" charset="0"/>
        </a:defRPr>
      </a:lvl8pPr>
      <a:lvl9pPr marL="182853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849" indent="-342849"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2829" indent="-228567"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599961" indent="-228567"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094" indent="-228567"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225" indent="-228567"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359" indent="-228567"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8490" indent="-228567"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5622" indent="-228567"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0" y="0"/>
            <a:ext cx="9144000" cy="6858000"/>
            <a:chOff x="0" y="0"/>
            <a:chExt cx="5760" cy="4320"/>
          </a:xfrm>
        </p:grpSpPr>
        <p:pic>
          <p:nvPicPr>
            <p:cNvPr id="263176" name="Picture 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8" name="Rectangle 4"/>
            <p:cNvSpPr>
              <a:spLocks noChangeArrowheads="1"/>
            </p:cNvSpPr>
            <p:nvPr/>
          </p:nvSpPr>
          <p:spPr bwMode="auto">
            <a:xfrm>
              <a:off x="96"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49" name="Rectangle 5"/>
            <p:cNvSpPr>
              <a:spLocks noChangeArrowheads="1"/>
            </p:cNvSpPr>
            <p:nvPr/>
          </p:nvSpPr>
          <p:spPr bwMode="auto">
            <a:xfrm>
              <a:off x="240"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0" name="Rectangle 6"/>
            <p:cNvSpPr>
              <a:spLocks noChangeArrowheads="1"/>
            </p:cNvSpPr>
            <p:nvPr/>
          </p:nvSpPr>
          <p:spPr bwMode="auto">
            <a:xfrm>
              <a:off x="96"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1" name="Rectangle 7"/>
            <p:cNvSpPr>
              <a:spLocks noChangeArrowheads="1"/>
            </p:cNvSpPr>
            <p:nvPr/>
          </p:nvSpPr>
          <p:spPr bwMode="auto">
            <a:xfrm>
              <a:off x="96" y="384"/>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defRPr/>
              </a:pPr>
              <a:endParaRPr kumimoji="1" lang="en-US" altLang="ja-JP">
                <a:solidFill>
                  <a:srgbClr val="FFFFFF"/>
                </a:solidFill>
                <a:latin typeface="Helvetica" charset="0"/>
              </a:endParaRPr>
            </a:p>
          </p:txBody>
        </p:sp>
        <p:sp>
          <p:nvSpPr>
            <p:cNvPr id="57352" name="Rectangle 8"/>
            <p:cNvSpPr>
              <a:spLocks noChangeArrowheads="1"/>
            </p:cNvSpPr>
            <p:nvPr/>
          </p:nvSpPr>
          <p:spPr bwMode="auto">
            <a:xfrm>
              <a:off x="384" y="96"/>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sp>
          <p:nvSpPr>
            <p:cNvPr id="57353" name="Rectangle 9"/>
            <p:cNvSpPr>
              <a:spLocks noChangeArrowheads="1"/>
            </p:cNvSpPr>
            <p:nvPr/>
          </p:nvSpPr>
          <p:spPr bwMode="auto">
            <a:xfrm>
              <a:off x="240" y="240"/>
              <a:ext cx="96" cy="96"/>
            </a:xfrm>
            <a:prstGeom prst="rect">
              <a:avLst/>
            </a:prstGeom>
            <a:solidFill>
              <a:srgbClr val="FFE62D"/>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FFFFFF"/>
                </a:solidFill>
                <a:latin typeface="Arial" charset="0"/>
              </a:endParaRPr>
            </a:p>
          </p:txBody>
        </p:sp>
        <p:pic>
          <p:nvPicPr>
            <p:cNvPr id="263183" name="Picture 10"/>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a:noFill/>
          </a:ln>
          <a:effectLst>
            <a:outerShdw blurRad="63500" dist="380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a:noFill/>
          </a:ln>
          <a:effectLst>
            <a:outerShdw blurRad="50800" dist="25399"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kumimoji="1" sz="1400">
                <a:solidFill>
                  <a:srgbClr val="FFFFFF"/>
                </a:solidFill>
                <a:latin typeface="Helvetica"/>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kumimoji="1" sz="1400">
                <a:solidFill>
                  <a:srgbClr val="FFFFFF"/>
                </a:solidFill>
                <a:latin typeface="Helvetica"/>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kumimoji="1" sz="1400">
                <a:solidFill>
                  <a:srgbClr val="FFFFFF"/>
                </a:solidFill>
                <a:latin typeface="Helvetica"/>
              </a:defRPr>
            </a:lvl1pPr>
          </a:lstStyle>
          <a:p>
            <a:pPr>
              <a:defRPr/>
            </a:pPr>
            <a:fld id="{1AB3A324-5CC8-DE47-8AF8-1DA6E4F374E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56" r:id="rId1"/>
    <p:sldLayoutId id="2147497363" r:id="rId2"/>
    <p:sldLayoutId id="2147497364" r:id="rId3"/>
    <p:sldLayoutId id="2147497365" r:id="rId4"/>
    <p:sldLayoutId id="2147497366" r:id="rId5"/>
    <p:sldLayoutId id="2147497367" r:id="rId6"/>
    <p:sldLayoutId id="2147497368" r:id="rId7"/>
    <p:sldLayoutId id="2147497369" r:id="rId8"/>
    <p:sldLayoutId id="2147497370" r:id="rId9"/>
    <p:sldLayoutId id="2147497371" r:id="rId10"/>
    <p:sldLayoutId id="2147497372"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Futura" charset="0"/>
          <a:ea typeface="ＭＳ Ｐゴシック" charset="0"/>
          <a:cs typeface="ＭＳ Ｐゴシック" charset="0"/>
        </a:defRPr>
      </a:lvl5pPr>
      <a:lvl6pPr marL="457132" algn="l" rtl="0" fontAlgn="base">
        <a:spcBef>
          <a:spcPct val="0"/>
        </a:spcBef>
        <a:spcAft>
          <a:spcPct val="0"/>
        </a:spcAft>
        <a:defRPr kumimoji="1" sz="4400">
          <a:solidFill>
            <a:schemeClr val="tx2"/>
          </a:solidFill>
          <a:latin typeface="Futura" charset="0"/>
          <a:ea typeface="ＭＳ Ｐゴシック" charset="0"/>
          <a:cs typeface="ＭＳ Ｐゴシック" charset="0"/>
        </a:defRPr>
      </a:lvl6pPr>
      <a:lvl7pPr marL="914265" algn="l" rtl="0" fontAlgn="base">
        <a:spcBef>
          <a:spcPct val="0"/>
        </a:spcBef>
        <a:spcAft>
          <a:spcPct val="0"/>
        </a:spcAft>
        <a:defRPr kumimoji="1" sz="4400">
          <a:solidFill>
            <a:schemeClr val="tx2"/>
          </a:solidFill>
          <a:latin typeface="Futura" charset="0"/>
          <a:ea typeface="ＭＳ Ｐゴシック" charset="0"/>
          <a:cs typeface="ＭＳ Ｐゴシック" charset="0"/>
        </a:defRPr>
      </a:lvl7pPr>
      <a:lvl8pPr marL="1371396" algn="l" rtl="0" fontAlgn="base">
        <a:spcBef>
          <a:spcPct val="0"/>
        </a:spcBef>
        <a:spcAft>
          <a:spcPct val="0"/>
        </a:spcAft>
        <a:defRPr kumimoji="1" sz="4400">
          <a:solidFill>
            <a:schemeClr val="tx2"/>
          </a:solidFill>
          <a:latin typeface="Futura" charset="0"/>
          <a:ea typeface="ＭＳ Ｐゴシック" charset="0"/>
          <a:cs typeface="ＭＳ Ｐゴシック" charset="0"/>
        </a:defRPr>
      </a:lvl8pPr>
      <a:lvl9pPr marL="1828530" algn="l" rtl="0" fontAlgn="base">
        <a:spcBef>
          <a:spcPct val="0"/>
        </a:spcBef>
        <a:spcAft>
          <a:spcPct val="0"/>
        </a:spcAft>
        <a:defRPr kumimoji="1" sz="4400">
          <a:solidFill>
            <a:schemeClr val="tx2"/>
          </a:solidFill>
          <a:latin typeface="Futur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225" indent="-228567" algn="l" rtl="0" fontAlgn="base">
        <a:spcBef>
          <a:spcPct val="20000"/>
        </a:spcBef>
        <a:spcAft>
          <a:spcPct val="0"/>
        </a:spcAft>
        <a:buFont typeface="Wingdings" charset="0"/>
        <a:buChar char=""/>
        <a:defRPr kumimoji="1" sz="2000">
          <a:solidFill>
            <a:schemeClr val="tx1"/>
          </a:solidFill>
          <a:latin typeface="+mn-lt"/>
          <a:ea typeface="+mn-ea"/>
        </a:defRPr>
      </a:lvl6pPr>
      <a:lvl7pPr marL="2971359" indent="-228567" algn="l" rtl="0" fontAlgn="base">
        <a:spcBef>
          <a:spcPct val="20000"/>
        </a:spcBef>
        <a:spcAft>
          <a:spcPct val="0"/>
        </a:spcAft>
        <a:buFont typeface="Wingdings" charset="0"/>
        <a:buChar char=""/>
        <a:defRPr kumimoji="1" sz="2000">
          <a:solidFill>
            <a:schemeClr val="tx1"/>
          </a:solidFill>
          <a:latin typeface="+mn-lt"/>
          <a:ea typeface="+mn-ea"/>
        </a:defRPr>
      </a:lvl7pPr>
      <a:lvl8pPr marL="3428490" indent="-228567" algn="l" rtl="0" fontAlgn="base">
        <a:spcBef>
          <a:spcPct val="20000"/>
        </a:spcBef>
        <a:spcAft>
          <a:spcPct val="0"/>
        </a:spcAft>
        <a:buFont typeface="Wingdings" charset="0"/>
        <a:buChar char=""/>
        <a:defRPr kumimoji="1" sz="2000">
          <a:solidFill>
            <a:schemeClr val="tx1"/>
          </a:solidFill>
          <a:latin typeface="+mn-lt"/>
          <a:ea typeface="+mn-ea"/>
        </a:defRPr>
      </a:lvl8pPr>
      <a:lvl9pPr marL="3885622" indent="-228567" algn="l" rtl="0" fontAlgn="base">
        <a:spcBef>
          <a:spcPct val="20000"/>
        </a:spcBef>
        <a:spcAft>
          <a:spcPct val="0"/>
        </a:spcAft>
        <a:buFont typeface="Wingdings" charset="0"/>
        <a:buChar char=""/>
        <a:defRPr kumimoji="1"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9634" name="Freeform 2"/>
          <p:cNvSpPr>
            <a:spLocks/>
          </p:cNvSpPr>
          <p:nvPr/>
        </p:nvSpPr>
        <p:spPr bwMode="auto">
          <a:xfrm>
            <a:off x="-23813" y="1763713"/>
            <a:ext cx="6899276" cy="171450"/>
          </a:xfrm>
          <a:custGeom>
            <a:avLst/>
            <a:gdLst>
              <a:gd name="T0" fmla="*/ 3477 w 4346"/>
              <a:gd name="T1" fmla="*/ 10 h 108"/>
              <a:gd name="T2" fmla="*/ 4057 w 4346"/>
              <a:gd name="T3" fmla="*/ 17 h 108"/>
              <a:gd name="T4" fmla="*/ 4293 w 4346"/>
              <a:gd name="T5" fmla="*/ 30 h 108"/>
              <a:gd name="T6" fmla="*/ 4293 w 4346"/>
              <a:gd name="T7" fmla="*/ 50 h 108"/>
              <a:gd name="T8" fmla="*/ 4329 w 4346"/>
              <a:gd name="T9" fmla="*/ 73 h 108"/>
              <a:gd name="T10" fmla="*/ 4305 w 4346"/>
              <a:gd name="T11" fmla="*/ 89 h 108"/>
              <a:gd name="T12" fmla="*/ 4082 w 4346"/>
              <a:gd name="T13" fmla="*/ 99 h 108"/>
              <a:gd name="T14" fmla="*/ 3675 w 4346"/>
              <a:gd name="T15" fmla="*/ 99 h 108"/>
              <a:gd name="T16" fmla="*/ 3129 w 4346"/>
              <a:gd name="T17" fmla="*/ 94 h 108"/>
              <a:gd name="T18" fmla="*/ 2401 w 4346"/>
              <a:gd name="T19" fmla="*/ 94 h 108"/>
              <a:gd name="T20" fmla="*/ 1733 w 4346"/>
              <a:gd name="T21" fmla="*/ 98 h 108"/>
              <a:gd name="T22" fmla="*/ 657 w 4346"/>
              <a:gd name="T23" fmla="*/ 102 h 108"/>
              <a:gd name="T24" fmla="*/ 1 w 4346"/>
              <a:gd name="T25" fmla="*/ 93 h 108"/>
              <a:gd name="T26" fmla="*/ 0 w 4346"/>
              <a:gd name="T27" fmla="*/ 13 h 108"/>
              <a:gd name="T28" fmla="*/ 657 w 4346"/>
              <a:gd name="T29" fmla="*/ 12 h 108"/>
              <a:gd name="T30" fmla="*/ 1349 w 4346"/>
              <a:gd name="T31" fmla="*/ 7 h 108"/>
              <a:gd name="T32" fmla="*/ 2265 w 4346"/>
              <a:gd name="T33" fmla="*/ 9 h 108"/>
              <a:gd name="T34" fmla="*/ 2834 w 4346"/>
              <a:gd name="T35" fmla="*/ 8 h 108"/>
              <a:gd name="T36" fmla="*/ 3477 w 4346"/>
              <a:gd name="T37" fmla="*/ 1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5" name="Freeform 3"/>
          <p:cNvSpPr>
            <a:spLocks/>
          </p:cNvSpPr>
          <p:nvPr/>
        </p:nvSpPr>
        <p:spPr bwMode="auto">
          <a:xfrm>
            <a:off x="198438" y="152400"/>
            <a:ext cx="715962" cy="6400800"/>
          </a:xfrm>
          <a:custGeom>
            <a:avLst/>
            <a:gdLst>
              <a:gd name="T0" fmla="*/ 86 w 883"/>
              <a:gd name="T1" fmla="*/ 3201 h 4115"/>
              <a:gd name="T2" fmla="*/ 79 w 883"/>
              <a:gd name="T3" fmla="*/ 2730 h 4115"/>
              <a:gd name="T4" fmla="*/ 64 w 883"/>
              <a:gd name="T5" fmla="*/ 2109 h 4115"/>
              <a:gd name="T6" fmla="*/ 101 w 883"/>
              <a:gd name="T7" fmla="*/ 1765 h 4115"/>
              <a:gd name="T8" fmla="*/ 79 w 883"/>
              <a:gd name="T9" fmla="*/ 1137 h 4115"/>
              <a:gd name="T10" fmla="*/ 34 w 883"/>
              <a:gd name="T11" fmla="*/ 651 h 4115"/>
              <a:gd name="T12" fmla="*/ 19 w 883"/>
              <a:gd name="T13" fmla="*/ 284 h 4115"/>
              <a:gd name="T14" fmla="*/ 49 w 883"/>
              <a:gd name="T15" fmla="*/ 45 h 4115"/>
              <a:gd name="T16" fmla="*/ 123 w 883"/>
              <a:gd name="T17" fmla="*/ 15 h 4115"/>
              <a:gd name="T18" fmla="*/ 243 w 883"/>
              <a:gd name="T19" fmla="*/ 37 h 4115"/>
              <a:gd name="T20" fmla="*/ 355 w 883"/>
              <a:gd name="T21" fmla="*/ 15 h 4115"/>
              <a:gd name="T22" fmla="*/ 512 w 883"/>
              <a:gd name="T23" fmla="*/ 7 h 4115"/>
              <a:gd name="T24" fmla="*/ 707 w 883"/>
              <a:gd name="T25" fmla="*/ 60 h 4115"/>
              <a:gd name="T26" fmla="*/ 797 w 883"/>
              <a:gd name="T27" fmla="*/ 142 h 4115"/>
              <a:gd name="T28" fmla="*/ 789 w 883"/>
              <a:gd name="T29" fmla="*/ 321 h 4115"/>
              <a:gd name="T30" fmla="*/ 804 w 883"/>
              <a:gd name="T31" fmla="*/ 658 h 4115"/>
              <a:gd name="T32" fmla="*/ 849 w 883"/>
              <a:gd name="T33" fmla="*/ 1047 h 4115"/>
              <a:gd name="T34" fmla="*/ 834 w 883"/>
              <a:gd name="T35" fmla="*/ 1586 h 4115"/>
              <a:gd name="T36" fmla="*/ 812 w 883"/>
              <a:gd name="T37" fmla="*/ 2199 h 4115"/>
              <a:gd name="T38" fmla="*/ 879 w 883"/>
              <a:gd name="T39" fmla="*/ 2812 h 4115"/>
              <a:gd name="T40" fmla="*/ 834 w 883"/>
              <a:gd name="T41" fmla="*/ 3329 h 4115"/>
              <a:gd name="T42" fmla="*/ 842 w 883"/>
              <a:gd name="T43" fmla="*/ 3957 h 4115"/>
              <a:gd name="T44" fmla="*/ 797 w 883"/>
              <a:gd name="T45" fmla="*/ 4054 h 4115"/>
              <a:gd name="T46" fmla="*/ 625 w 883"/>
              <a:gd name="T47" fmla="*/ 4084 h 4115"/>
              <a:gd name="T48" fmla="*/ 430 w 883"/>
              <a:gd name="T49" fmla="*/ 4039 h 4115"/>
              <a:gd name="T50" fmla="*/ 251 w 883"/>
              <a:gd name="T51" fmla="*/ 4069 h 4115"/>
              <a:gd name="T52" fmla="*/ 123 w 883"/>
              <a:gd name="T53" fmla="*/ 4114 h 4115"/>
              <a:gd name="T54" fmla="*/ 19 w 883"/>
              <a:gd name="T55" fmla="*/ 4062 h 4115"/>
              <a:gd name="T56" fmla="*/ 11 w 883"/>
              <a:gd name="T57" fmla="*/ 3875 h 4115"/>
              <a:gd name="T58" fmla="*/ 64 w 883"/>
              <a:gd name="T59" fmla="*/ 3598 h 4115"/>
              <a:gd name="T60" fmla="*/ 86 w 883"/>
              <a:gd name="T61" fmla="*/ 3201 h 4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a:noFill/>
          </a:ln>
          <a:effectLst/>
          <a:extLst>
            <a:ext uri="{91240B29-F687-4f45-9708-019B960494DF}">
              <a14:hiddenLine xmlns="" xmlns:a14="http://schemas.microsoft.com/office/drawing/2010/main" w="9525" cap="flat" cmpd="sng">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6" name="Freeform 4"/>
          <p:cNvSpPr>
            <a:spLocks/>
          </p:cNvSpPr>
          <p:nvPr/>
        </p:nvSpPr>
        <p:spPr bwMode="invGray">
          <a:xfrm>
            <a:off x="323850" y="1157288"/>
            <a:ext cx="152400" cy="914400"/>
          </a:xfrm>
          <a:custGeom>
            <a:avLst/>
            <a:gdLst>
              <a:gd name="T0" fmla="*/ 92 w 110"/>
              <a:gd name="T1" fmla="*/ 0 h 842"/>
              <a:gd name="T2" fmla="*/ 81 w 110"/>
              <a:gd name="T3" fmla="*/ 170 h 842"/>
              <a:gd name="T4" fmla="*/ 51 w 110"/>
              <a:gd name="T5" fmla="*/ 362 h 842"/>
              <a:gd name="T6" fmla="*/ 74 w 110"/>
              <a:gd name="T7" fmla="*/ 539 h 842"/>
              <a:gd name="T8" fmla="*/ 88 w 110"/>
              <a:gd name="T9" fmla="*/ 709 h 842"/>
              <a:gd name="T10" fmla="*/ 110 w 110"/>
              <a:gd name="T11" fmla="*/ 842 h 842"/>
              <a:gd name="T12" fmla="*/ 81 w 110"/>
              <a:gd name="T13" fmla="*/ 768 h 842"/>
              <a:gd name="T14" fmla="*/ 59 w 110"/>
              <a:gd name="T15" fmla="*/ 716 h 842"/>
              <a:gd name="T16" fmla="*/ 29 w 110"/>
              <a:gd name="T17" fmla="*/ 598 h 842"/>
              <a:gd name="T18" fmla="*/ 0 w 110"/>
              <a:gd name="T19" fmla="*/ 414 h 842"/>
              <a:gd name="T20" fmla="*/ 22 w 110"/>
              <a:gd name="T21" fmla="*/ 251 h 842"/>
              <a:gd name="T22" fmla="*/ 51 w 110"/>
              <a:gd name="T23" fmla="*/ 81 h 842"/>
              <a:gd name="T24" fmla="*/ 92 w 110"/>
              <a:gd name="T25" fmla="*/ 0 h 8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69637" name="Rectangle 5"/>
          <p:cNvSpPr>
            <a:spLocks noGrp="1" noChangeArrowheads="1"/>
          </p:cNvSpPr>
          <p:nvPr>
            <p:ph type="title"/>
          </p:nvPr>
        </p:nvSpPr>
        <p:spPr bwMode="auto">
          <a:xfrm>
            <a:off x="519116" y="545307"/>
            <a:ext cx="8594725" cy="7524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spAutoFit/>
          </a:bodyPr>
          <a:lstStyle/>
          <a:p>
            <a:pPr lvl="0"/>
            <a:r>
              <a:rPr lang="en-US"/>
              <a:t>Click to edit Master title style</a:t>
            </a:r>
          </a:p>
        </p:txBody>
      </p:sp>
      <p:sp>
        <p:nvSpPr>
          <p:cNvPr id="69638" name="Rectangle 6"/>
          <p:cNvSpPr>
            <a:spLocks noGrp="1" noChangeArrowheads="1"/>
          </p:cNvSpPr>
          <p:nvPr>
            <p:ph type="body" idx="1"/>
          </p:nvPr>
        </p:nvSpPr>
        <p:spPr bwMode="auto">
          <a:xfrm>
            <a:off x="1066801" y="20574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9" name="Rectangle 7"/>
          <p:cNvSpPr>
            <a:spLocks noGrp="1" noChangeArrowheads="1"/>
          </p:cNvSpPr>
          <p:nvPr>
            <p:ph type="dt" sz="half" idx="2"/>
          </p:nvPr>
        </p:nvSpPr>
        <p:spPr bwMode="auto">
          <a:xfrm>
            <a:off x="10668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000000"/>
                </a:solidFill>
                <a:latin typeface="Comic Sans MS"/>
              </a:defRPr>
            </a:lvl1pPr>
          </a:lstStyle>
          <a:p>
            <a:pPr>
              <a:defRPr/>
            </a:pPr>
            <a:endParaRPr lang="en-US"/>
          </a:p>
        </p:txBody>
      </p:sp>
      <p:sp>
        <p:nvSpPr>
          <p:cNvPr id="69640" name="Rectangle 8"/>
          <p:cNvSpPr>
            <a:spLocks noGrp="1" noChangeArrowheads="1"/>
          </p:cNvSpPr>
          <p:nvPr>
            <p:ph type="ftr" sz="quarter" idx="3"/>
          </p:nvPr>
        </p:nvSpPr>
        <p:spPr bwMode="auto">
          <a:xfrm>
            <a:off x="3505200" y="63246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000000"/>
                </a:solidFill>
                <a:latin typeface="Comic Sans MS"/>
              </a:defRPr>
            </a:lvl1pPr>
          </a:lstStyle>
          <a:p>
            <a:pPr>
              <a:defRPr/>
            </a:pPr>
            <a:endParaRPr lang="en-US"/>
          </a:p>
        </p:txBody>
      </p:sp>
      <p:sp>
        <p:nvSpPr>
          <p:cNvPr id="69641" name="Rectangle 9"/>
          <p:cNvSpPr>
            <a:spLocks noGrp="1" noChangeArrowheads="1"/>
          </p:cNvSpPr>
          <p:nvPr>
            <p:ph type="sldNum" sz="quarter" idx="4"/>
          </p:nvPr>
        </p:nvSpPr>
        <p:spPr bwMode="auto">
          <a:xfrm>
            <a:off x="6934201"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000000"/>
                </a:solidFill>
                <a:latin typeface="Comic Sans MS"/>
              </a:defRPr>
            </a:lvl1pPr>
          </a:lstStyle>
          <a:p>
            <a:pPr>
              <a:defRPr/>
            </a:pPr>
            <a:fld id="{5022F318-CCDA-584F-87EE-F8EDA8278D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7" r:id="rId1"/>
    <p:sldLayoutId id="2147497373" r:id="rId2"/>
    <p:sldLayoutId id="2147497374" r:id="rId3"/>
    <p:sldLayoutId id="2147497375" r:id="rId4"/>
    <p:sldLayoutId id="2147497376" r:id="rId5"/>
    <p:sldLayoutId id="2147497377" r:id="rId6"/>
    <p:sldLayoutId id="2147497378" r:id="rId7"/>
    <p:sldLayoutId id="2147497379" r:id="rId8"/>
    <p:sldLayoutId id="2147497380" r:id="rId9"/>
    <p:sldLayoutId id="2147497381" r:id="rId10"/>
    <p:sldLayoutId id="2147497382"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j-ea"/>
          <a:cs typeface="ＭＳ Ｐゴシック" charset="0"/>
        </a:defRPr>
      </a:lvl1pPr>
      <a:lvl2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2pPr>
      <a:lvl3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3pPr>
      <a:lvl4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4pPr>
      <a:lvl5pPr algn="l" rtl="0" eaLnBrk="0" fontAlgn="base" hangingPunct="0">
        <a:spcBef>
          <a:spcPct val="0"/>
        </a:spcBef>
        <a:spcAft>
          <a:spcPct val="0"/>
        </a:spcAft>
        <a:defRPr sz="4300">
          <a:solidFill>
            <a:schemeClr val="tx2"/>
          </a:solidFill>
          <a:latin typeface="Comic Sans MS" charset="0"/>
          <a:ea typeface="ＭＳ Ｐゴシック" charset="0"/>
          <a:cs typeface="ＭＳ Ｐゴシック" charset="0"/>
        </a:defRPr>
      </a:lvl5pPr>
      <a:lvl6pPr marL="457132" algn="l" rtl="0" fontAlgn="base">
        <a:spcBef>
          <a:spcPct val="0"/>
        </a:spcBef>
        <a:spcAft>
          <a:spcPct val="0"/>
        </a:spcAft>
        <a:defRPr sz="4300">
          <a:solidFill>
            <a:schemeClr val="tx2"/>
          </a:solidFill>
          <a:latin typeface="Comic Sans MS" charset="0"/>
          <a:ea typeface="ＭＳ Ｐゴシック" charset="0"/>
        </a:defRPr>
      </a:lvl6pPr>
      <a:lvl7pPr marL="914265" algn="l" rtl="0" fontAlgn="base">
        <a:spcBef>
          <a:spcPct val="0"/>
        </a:spcBef>
        <a:spcAft>
          <a:spcPct val="0"/>
        </a:spcAft>
        <a:defRPr sz="4300">
          <a:solidFill>
            <a:schemeClr val="tx2"/>
          </a:solidFill>
          <a:latin typeface="Comic Sans MS" charset="0"/>
          <a:ea typeface="ＭＳ Ｐゴシック" charset="0"/>
        </a:defRPr>
      </a:lvl7pPr>
      <a:lvl8pPr marL="1371396" algn="l" rtl="0" fontAlgn="base">
        <a:spcBef>
          <a:spcPct val="0"/>
        </a:spcBef>
        <a:spcAft>
          <a:spcPct val="0"/>
        </a:spcAft>
        <a:defRPr sz="4300">
          <a:solidFill>
            <a:schemeClr val="tx2"/>
          </a:solidFill>
          <a:latin typeface="Comic Sans MS" charset="0"/>
          <a:ea typeface="ＭＳ Ｐゴシック" charset="0"/>
        </a:defRPr>
      </a:lvl8pPr>
      <a:lvl9pPr marL="1828530" algn="l" rtl="0" fontAlgn="base">
        <a:spcBef>
          <a:spcPct val="0"/>
        </a:spcBef>
        <a:spcAft>
          <a:spcPct val="0"/>
        </a:spcAft>
        <a:defRPr sz="4300">
          <a:solidFill>
            <a:schemeClr val="tx2"/>
          </a:solidFill>
          <a:latin typeface="Comic Sans MS" charset="0"/>
          <a:ea typeface="ＭＳ Ｐゴシック" charset="0"/>
        </a:defRPr>
      </a:lvl9pPr>
    </p:titleStyle>
    <p:bodyStyle>
      <a:lvl1pPr marL="342849" indent="-342849" algn="l" rtl="0" eaLnBrk="0" fontAlgn="base" hangingPunct="0">
        <a:spcBef>
          <a:spcPct val="20000"/>
        </a:spcBef>
        <a:spcAft>
          <a:spcPct val="0"/>
        </a:spcAft>
        <a:buBlip>
          <a:blip r:embed="rId14"/>
        </a:buBlip>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SzPct val="80000"/>
        <a:buBlip>
          <a:blip r:embed="rId15"/>
        </a:buBlip>
        <a:defRPr sz="2800">
          <a:solidFill>
            <a:schemeClr val="tx1"/>
          </a:solidFill>
          <a:latin typeface="+mn-lt"/>
          <a:ea typeface="+mn-ea"/>
        </a:defRPr>
      </a:lvl2pPr>
      <a:lvl3pPr marL="1142829" indent="-228567" algn="l" rtl="0" eaLnBrk="0" fontAlgn="base" hangingPunct="0">
        <a:spcBef>
          <a:spcPct val="20000"/>
        </a:spcBef>
        <a:spcAft>
          <a:spcPct val="0"/>
        </a:spcAft>
        <a:buSzPct val="80000"/>
        <a:buBlip>
          <a:blip r:embed="rId16"/>
        </a:buBlip>
        <a:defRPr sz="2400">
          <a:solidFill>
            <a:schemeClr val="tx1"/>
          </a:solidFill>
          <a:latin typeface="+mn-lt"/>
          <a:ea typeface="+mn-ea"/>
        </a:defRPr>
      </a:lvl3pPr>
      <a:lvl4pPr marL="1599961" indent="-228567" algn="l" rtl="0" eaLnBrk="0" fontAlgn="base" hangingPunct="0">
        <a:spcBef>
          <a:spcPct val="20000"/>
        </a:spcBef>
        <a:spcAft>
          <a:spcPct val="0"/>
        </a:spcAft>
        <a:buBlip>
          <a:blip r:embed="rId14"/>
        </a:buBlip>
        <a:defRPr sz="2000">
          <a:solidFill>
            <a:schemeClr val="tx1"/>
          </a:solidFill>
          <a:latin typeface="+mn-lt"/>
          <a:ea typeface="+mn-ea"/>
        </a:defRPr>
      </a:lvl4pPr>
      <a:lvl5pPr marL="2057094" indent="-228567" algn="l" rtl="0" eaLnBrk="0" fontAlgn="base" hangingPunct="0">
        <a:spcBef>
          <a:spcPct val="20000"/>
        </a:spcBef>
        <a:spcAft>
          <a:spcPct val="0"/>
        </a:spcAft>
        <a:buSzPct val="60000"/>
        <a:buBlip>
          <a:blip r:embed="rId15"/>
        </a:buBlip>
        <a:defRPr sz="2000">
          <a:solidFill>
            <a:schemeClr val="tx1"/>
          </a:solidFill>
          <a:latin typeface="+mn-lt"/>
          <a:ea typeface="+mn-ea"/>
        </a:defRPr>
      </a:lvl5pPr>
      <a:lvl6pPr marL="2514225" indent="-228567" algn="l" rtl="0" fontAlgn="base">
        <a:spcBef>
          <a:spcPct val="20000"/>
        </a:spcBef>
        <a:spcAft>
          <a:spcPct val="0"/>
        </a:spcAft>
        <a:buSzPct val="60000"/>
        <a:buBlip>
          <a:blip r:embed="rId15"/>
        </a:buBlip>
        <a:defRPr sz="2000">
          <a:solidFill>
            <a:schemeClr val="tx1"/>
          </a:solidFill>
          <a:latin typeface="+mn-lt"/>
          <a:ea typeface="+mn-ea"/>
        </a:defRPr>
      </a:lvl6pPr>
      <a:lvl7pPr marL="2971359" indent="-228567" algn="l" rtl="0" fontAlgn="base">
        <a:spcBef>
          <a:spcPct val="20000"/>
        </a:spcBef>
        <a:spcAft>
          <a:spcPct val="0"/>
        </a:spcAft>
        <a:buSzPct val="60000"/>
        <a:buBlip>
          <a:blip r:embed="rId15"/>
        </a:buBlip>
        <a:defRPr sz="2000">
          <a:solidFill>
            <a:schemeClr val="tx1"/>
          </a:solidFill>
          <a:latin typeface="+mn-lt"/>
          <a:ea typeface="+mn-ea"/>
        </a:defRPr>
      </a:lvl7pPr>
      <a:lvl8pPr marL="3428490" indent="-228567" algn="l" rtl="0" fontAlgn="base">
        <a:spcBef>
          <a:spcPct val="20000"/>
        </a:spcBef>
        <a:spcAft>
          <a:spcPct val="0"/>
        </a:spcAft>
        <a:buSzPct val="60000"/>
        <a:buBlip>
          <a:blip r:embed="rId15"/>
        </a:buBlip>
        <a:defRPr sz="2000">
          <a:solidFill>
            <a:schemeClr val="tx1"/>
          </a:solidFill>
          <a:latin typeface="+mn-lt"/>
          <a:ea typeface="+mn-ea"/>
        </a:defRPr>
      </a:lvl8pPr>
      <a:lvl9pPr marL="3885622" indent="-228567" algn="l" rtl="0" fontAlgn="base">
        <a:spcBef>
          <a:spcPct val="20000"/>
        </a:spcBef>
        <a:spcAft>
          <a:spcPct val="0"/>
        </a:spcAft>
        <a:buSzPct val="60000"/>
        <a:buBlip>
          <a:blip r:embed="rId15"/>
        </a:buBlip>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4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6554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6554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A44B8F09-FD2A-6640-AAE5-11B414E54C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58" r:id="rId1"/>
    <p:sldLayoutId id="2147497559" r:id="rId2"/>
    <p:sldLayoutId id="2147497560" r:id="rId3"/>
    <p:sldLayoutId id="2147497561" r:id="rId4"/>
    <p:sldLayoutId id="2147497562" r:id="rId5"/>
    <p:sldLayoutId id="2147497563" r:id="rId6"/>
    <p:sldLayoutId id="2147497564" r:id="rId7"/>
    <p:sldLayoutId id="2147497565" r:id="rId8"/>
    <p:sldLayoutId id="2147497566" r:id="rId9"/>
    <p:sldLayoutId id="2147497567" r:id="rId10"/>
    <p:sldLayoutId id="214749756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b="1">
                <a:solidFill>
                  <a:srgbClr val="000000"/>
                </a:solidFill>
                <a:latin typeface="Arial" charset="0"/>
              </a:defRPr>
            </a:lvl1pPr>
          </a:lstStyle>
          <a:p>
            <a:pPr>
              <a:defRPr/>
            </a:pPr>
            <a:endParaRPr lang="en-US"/>
          </a:p>
        </p:txBody>
      </p:sp>
      <p:sp>
        <p:nvSpPr>
          <p:cNvPr id="96259" name="Rectangle 3"/>
          <p:cNvSpPr>
            <a:spLocks noGrp="1" noChangeArrowheads="1"/>
          </p:cNvSpPr>
          <p:nvPr>
            <p:ph type="sldNum" sz="quarter" idx="4"/>
          </p:nvPr>
        </p:nvSpPr>
        <p:spPr bwMode="auto">
          <a:xfrm>
            <a:off x="7097713"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b="1">
                <a:solidFill>
                  <a:srgbClr val="000000"/>
                </a:solidFill>
                <a:latin typeface="Arial" charset="0"/>
              </a:defRPr>
            </a:lvl1pPr>
          </a:lstStyle>
          <a:p>
            <a:pPr>
              <a:defRPr/>
            </a:pPr>
            <a:fld id="{73CBCB02-31CC-1646-84F9-6E6B3ECB7276}" type="slidenum">
              <a:rPr lang="en-US"/>
              <a:pPr>
                <a:defRPr/>
              </a:pPr>
              <a:t>‹#›</a:t>
            </a:fld>
            <a:endParaRPr lang="en-US"/>
          </a:p>
        </p:txBody>
      </p:sp>
      <p:sp>
        <p:nvSpPr>
          <p:cNvPr id="96260" name="Rectangle 4"/>
          <p:cNvSpPr>
            <a:spLocks noGrp="1" noChangeArrowheads="1"/>
          </p:cNvSpPr>
          <p:nvPr>
            <p:ph type="body" idx="1"/>
          </p:nvPr>
        </p:nvSpPr>
        <p:spPr bwMode="auto">
          <a:xfrm>
            <a:off x="685800" y="1684339"/>
            <a:ext cx="7162800" cy="44545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1" name="Rectangle 5"/>
          <p:cNvSpPr>
            <a:spLocks noGrp="1" noChangeArrowheads="1"/>
          </p:cNvSpPr>
          <p:nvPr>
            <p:ph type="title"/>
          </p:nvPr>
        </p:nvSpPr>
        <p:spPr bwMode="auto">
          <a:xfrm>
            <a:off x="609600" y="444500"/>
            <a:ext cx="7924800" cy="927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6262" name="Rectangle 6"/>
          <p:cNvSpPr>
            <a:spLocks noGrp="1" noChangeArrowheads="1"/>
          </p:cNvSpPr>
          <p:nvPr>
            <p:ph type="dt" sz="half" idx="2"/>
          </p:nvPr>
        </p:nvSpPr>
        <p:spPr bwMode="auto">
          <a:xfrm>
            <a:off x="96838"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b="1">
                <a:solidFill>
                  <a:srgbClr val="000000"/>
                </a:solidFill>
                <a:latin typeface="Arial" charset="0"/>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97569" r:id="rId1"/>
    <p:sldLayoutId id="2147497570" r:id="rId2"/>
    <p:sldLayoutId id="2147497571" r:id="rId3"/>
    <p:sldLayoutId id="2147497572" r:id="rId4"/>
    <p:sldLayoutId id="2147497573" r:id="rId5"/>
    <p:sldLayoutId id="2147497574" r:id="rId6"/>
    <p:sldLayoutId id="2147497575" r:id="rId7"/>
    <p:sldLayoutId id="2147497576" r:id="rId8"/>
    <p:sldLayoutId id="2147497577" r:id="rId9"/>
    <p:sldLayoutId id="2147497578" r:id="rId10"/>
    <p:sldLayoutId id="214749757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132"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6pPr>
      <a:lvl7pPr marL="914265"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7pPr>
      <a:lvl8pPr marL="1371396"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8pPr>
      <a:lvl9pPr marL="1828530" algn="l" rtl="0" eaLnBrk="0" fontAlgn="base" hangingPunct="0">
        <a:lnSpc>
          <a:spcPct val="90000"/>
        </a:lnSpc>
        <a:spcBef>
          <a:spcPct val="20000"/>
        </a:spcBef>
        <a:spcAft>
          <a:spcPct val="0"/>
        </a:spcAft>
        <a:defRPr sz="3800" b="1">
          <a:solidFill>
            <a:schemeClr val="tx2"/>
          </a:solidFill>
          <a:latin typeface="Arial" charset="0"/>
          <a:ea typeface="ＭＳ Ｐゴシック" charset="0"/>
        </a:defRPr>
      </a:lvl9pPr>
    </p:titleStyle>
    <p:bodyStyle>
      <a:lvl1pPr marL="342849" indent="-342849" algn="l" rtl="0" eaLnBrk="0" fontAlgn="base" hangingPunct="0">
        <a:lnSpc>
          <a:spcPct val="90000"/>
        </a:lnSpc>
        <a:spcBef>
          <a:spcPct val="20000"/>
        </a:spcBef>
        <a:spcAft>
          <a:spcPct val="0"/>
        </a:spcAft>
        <a:buChar char="•"/>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Char char="–"/>
        <a:defRPr sz="2800">
          <a:solidFill>
            <a:schemeClr val="tx1"/>
          </a:solidFill>
          <a:latin typeface="+mn-lt"/>
          <a:ea typeface="+mn-ea"/>
        </a:defRPr>
      </a:lvl2pPr>
      <a:lvl3pPr marL="1085688" indent="-228567" algn="l" rtl="0" eaLnBrk="0" fontAlgn="base" hangingPunct="0">
        <a:lnSpc>
          <a:spcPct val="90000"/>
        </a:lnSpc>
        <a:spcBef>
          <a:spcPct val="20000"/>
        </a:spcBef>
        <a:spcAft>
          <a:spcPct val="0"/>
        </a:spcAft>
        <a:buChar char="•"/>
        <a:defRPr sz="2400">
          <a:solidFill>
            <a:schemeClr val="tx1"/>
          </a:solidFill>
          <a:latin typeface="+mn-lt"/>
          <a:ea typeface="+mn-ea"/>
        </a:defRPr>
      </a:lvl3pPr>
      <a:lvl4pPr marL="1428537" indent="-228567" algn="l" rtl="0" eaLnBrk="0" fontAlgn="base" hangingPunct="0">
        <a:lnSpc>
          <a:spcPct val="90000"/>
        </a:lnSpc>
        <a:spcBef>
          <a:spcPct val="20000"/>
        </a:spcBef>
        <a:spcAft>
          <a:spcPct val="0"/>
        </a:spcAft>
        <a:buChar char="–"/>
        <a:defRPr sz="2000">
          <a:solidFill>
            <a:schemeClr val="tx1"/>
          </a:solidFill>
          <a:latin typeface="+mn-lt"/>
          <a:ea typeface="+mn-ea"/>
        </a:defRPr>
      </a:lvl4pPr>
      <a:lvl5pPr marL="1771386" indent="-228567" algn="l" rtl="0" eaLnBrk="0" fontAlgn="base" hangingPunct="0">
        <a:lnSpc>
          <a:spcPct val="90000"/>
        </a:lnSpc>
        <a:spcBef>
          <a:spcPct val="20000"/>
        </a:spcBef>
        <a:spcAft>
          <a:spcPct val="0"/>
        </a:spcAft>
        <a:buChar char="»"/>
        <a:defRPr sz="2000">
          <a:solidFill>
            <a:schemeClr val="tx1"/>
          </a:solidFill>
          <a:latin typeface="+mn-lt"/>
          <a:ea typeface="+mn-ea"/>
        </a:defRPr>
      </a:lvl5pPr>
      <a:lvl6pPr marL="2228518" indent="-228567" algn="l" rtl="0" eaLnBrk="0" fontAlgn="base" hangingPunct="0">
        <a:lnSpc>
          <a:spcPct val="90000"/>
        </a:lnSpc>
        <a:spcBef>
          <a:spcPct val="20000"/>
        </a:spcBef>
        <a:spcAft>
          <a:spcPct val="0"/>
        </a:spcAft>
        <a:buChar char="»"/>
        <a:defRPr sz="2000">
          <a:solidFill>
            <a:schemeClr val="tx1"/>
          </a:solidFill>
          <a:latin typeface="+mn-lt"/>
          <a:ea typeface="+mn-ea"/>
        </a:defRPr>
      </a:lvl6pPr>
      <a:lvl7pPr marL="2685651" indent="-228567" algn="l" rtl="0" eaLnBrk="0" fontAlgn="base" hangingPunct="0">
        <a:lnSpc>
          <a:spcPct val="90000"/>
        </a:lnSpc>
        <a:spcBef>
          <a:spcPct val="20000"/>
        </a:spcBef>
        <a:spcAft>
          <a:spcPct val="0"/>
        </a:spcAft>
        <a:buChar char="»"/>
        <a:defRPr sz="2000">
          <a:solidFill>
            <a:schemeClr val="tx1"/>
          </a:solidFill>
          <a:latin typeface="+mn-lt"/>
          <a:ea typeface="+mn-ea"/>
        </a:defRPr>
      </a:lvl7pPr>
      <a:lvl8pPr marL="3142782" indent="-228567" algn="l" rtl="0" eaLnBrk="0" fontAlgn="base" hangingPunct="0">
        <a:lnSpc>
          <a:spcPct val="90000"/>
        </a:lnSpc>
        <a:spcBef>
          <a:spcPct val="20000"/>
        </a:spcBef>
        <a:spcAft>
          <a:spcPct val="0"/>
        </a:spcAft>
        <a:buChar char="»"/>
        <a:defRPr sz="2000">
          <a:solidFill>
            <a:schemeClr val="tx1"/>
          </a:solidFill>
          <a:latin typeface="+mn-lt"/>
          <a:ea typeface="+mn-ea"/>
        </a:defRPr>
      </a:lvl8pPr>
      <a:lvl9pPr marL="3599914" indent="-228567" algn="l" rtl="0" eaLnBrk="0" fontAlgn="base" hangingPunct="0">
        <a:lnSpc>
          <a:spcPct val="90000"/>
        </a:lnSpc>
        <a:spcBef>
          <a:spcPct val="20000"/>
        </a:spcBef>
        <a:spcAft>
          <a:spcPct val="0"/>
        </a:spcAft>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b="1">
                <a:solidFill>
                  <a:srgbClr val="FFFFFF"/>
                </a:solidFill>
                <a:latin typeface="Arial" charset="0"/>
              </a:defRPr>
            </a:lvl1pPr>
          </a:lstStyle>
          <a:p>
            <a:pPr>
              <a:defRPr/>
            </a:pPr>
            <a:fld id="{2ACCBCCD-FBD9-634E-BF14-11D988DE6AB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580" r:id="rId1"/>
    <p:sldLayoutId id="2147497581" r:id="rId2"/>
    <p:sldLayoutId id="2147497582" r:id="rId3"/>
    <p:sldLayoutId id="2147497583" r:id="rId4"/>
    <p:sldLayoutId id="2147497584" r:id="rId5"/>
    <p:sldLayoutId id="2147497585" r:id="rId6"/>
    <p:sldLayoutId id="2147497586" r:id="rId7"/>
    <p:sldLayoutId id="2147497587" r:id="rId8"/>
    <p:sldLayoutId id="2147497588" r:id="rId9"/>
    <p:sldLayoutId id="2147497589" r:id="rId10"/>
    <p:sldLayoutId id="214749759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265"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396"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53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har char="•"/>
        <a:defRPr sz="3200" b="1">
          <a:solidFill>
            <a:schemeClr val="bg1"/>
          </a:solidFill>
          <a:latin typeface="+mn-lt"/>
          <a:ea typeface="+mn-ea"/>
          <a:cs typeface="+mn-cs"/>
        </a:defRPr>
      </a:lvl1pPr>
      <a:lvl2pPr marL="742839" indent="-285708" algn="l" rtl="0" eaLnBrk="0" fontAlgn="base" hangingPunct="0">
        <a:spcBef>
          <a:spcPct val="20000"/>
        </a:spcBef>
        <a:spcAft>
          <a:spcPct val="0"/>
        </a:spcAft>
        <a:buChar char="–"/>
        <a:defRPr sz="2800" b="1">
          <a:solidFill>
            <a:schemeClr val="bg1"/>
          </a:solidFill>
          <a:latin typeface="+mn-lt"/>
          <a:ea typeface="+mn-ea"/>
        </a:defRPr>
      </a:lvl2pPr>
      <a:lvl3pPr marL="1142829" indent="-228567" algn="l" rtl="0" eaLnBrk="0" fontAlgn="base" hangingPunct="0">
        <a:spcBef>
          <a:spcPct val="20000"/>
        </a:spcBef>
        <a:spcAft>
          <a:spcPct val="0"/>
        </a:spcAft>
        <a:buChar char="•"/>
        <a:defRPr sz="2400" b="1">
          <a:solidFill>
            <a:schemeClr val="bg1"/>
          </a:solidFill>
          <a:latin typeface="+mn-lt"/>
          <a:ea typeface="+mn-ea"/>
        </a:defRPr>
      </a:lvl3pPr>
      <a:lvl4pPr marL="1599961" indent="-228567" algn="l" rtl="0" eaLnBrk="0" fontAlgn="base" hangingPunct="0">
        <a:spcBef>
          <a:spcPct val="20000"/>
        </a:spcBef>
        <a:spcAft>
          <a:spcPct val="0"/>
        </a:spcAft>
        <a:buChar char="–"/>
        <a:defRPr sz="2000" b="1">
          <a:solidFill>
            <a:schemeClr val="bg1"/>
          </a:solidFill>
          <a:latin typeface="+mn-lt"/>
          <a:ea typeface="+mn-ea"/>
        </a:defRPr>
      </a:lvl4pPr>
      <a:lvl5pPr marL="2057094" indent="-228567" algn="l" rtl="0" eaLnBrk="0" fontAlgn="base" hangingPunct="0">
        <a:spcBef>
          <a:spcPct val="20000"/>
        </a:spcBef>
        <a:spcAft>
          <a:spcPct val="0"/>
        </a:spcAft>
        <a:buChar char="»"/>
        <a:defRPr sz="2000" b="1">
          <a:solidFill>
            <a:schemeClr val="bg1"/>
          </a:solidFill>
          <a:latin typeface="+mn-lt"/>
          <a:ea typeface="+mn-ea"/>
        </a:defRPr>
      </a:lvl5pPr>
      <a:lvl6pPr marL="2514225" indent="-228567" algn="l" rtl="0" fontAlgn="base">
        <a:spcBef>
          <a:spcPct val="20000"/>
        </a:spcBef>
        <a:spcAft>
          <a:spcPct val="0"/>
        </a:spcAft>
        <a:buChar char="»"/>
        <a:defRPr sz="2000" b="1">
          <a:solidFill>
            <a:schemeClr val="bg1"/>
          </a:solidFill>
          <a:latin typeface="+mn-lt"/>
          <a:ea typeface="+mn-ea"/>
        </a:defRPr>
      </a:lvl6pPr>
      <a:lvl7pPr marL="2971359" indent="-228567" algn="l" rtl="0" fontAlgn="base">
        <a:spcBef>
          <a:spcPct val="20000"/>
        </a:spcBef>
        <a:spcAft>
          <a:spcPct val="0"/>
        </a:spcAft>
        <a:buChar char="»"/>
        <a:defRPr sz="2000" b="1">
          <a:solidFill>
            <a:schemeClr val="bg1"/>
          </a:solidFill>
          <a:latin typeface="+mn-lt"/>
          <a:ea typeface="+mn-ea"/>
        </a:defRPr>
      </a:lvl7pPr>
      <a:lvl8pPr marL="3428490" indent="-228567" algn="l" rtl="0" fontAlgn="base">
        <a:spcBef>
          <a:spcPct val="20000"/>
        </a:spcBef>
        <a:spcAft>
          <a:spcPct val="0"/>
        </a:spcAft>
        <a:buChar char="»"/>
        <a:defRPr sz="2000" b="1">
          <a:solidFill>
            <a:schemeClr val="bg1"/>
          </a:solidFill>
          <a:latin typeface="+mn-lt"/>
          <a:ea typeface="+mn-ea"/>
        </a:defRPr>
      </a:lvl8pPr>
      <a:lvl9pPr marL="3885622" indent="-228567"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66915"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6"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a:spcBef>
                <a:spcPct val="50000"/>
              </a:spcBef>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166917"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cs typeface="Times New Roman" charset="0"/>
              </a:defRPr>
            </a:lvl1pPr>
          </a:lstStyle>
          <a:p>
            <a:pPr>
              <a:defRPr/>
            </a:pPr>
            <a:fld id="{8D2905A3-F4BE-034F-89F2-15F7C884C5B3}" type="slidenum">
              <a:rPr lang="en-US"/>
              <a:pPr>
                <a:defRPr/>
              </a:pPr>
              <a:t>‹#›</a:t>
            </a:fld>
            <a:endParaRPr lang="en-US"/>
          </a:p>
        </p:txBody>
      </p:sp>
      <p:pic>
        <p:nvPicPr>
          <p:cNvPr id="25606"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439" r:id="rId1"/>
    <p:sldLayoutId id="2147497260" r:id="rId2"/>
    <p:sldLayoutId id="2147497261" r:id="rId3"/>
    <p:sldLayoutId id="2147497262" r:id="rId4"/>
    <p:sldLayoutId id="2147497263" r:id="rId5"/>
    <p:sldLayoutId id="2147497264" r:id="rId6"/>
    <p:sldLayoutId id="2147497265" r:id="rId7"/>
    <p:sldLayoutId id="2147497266" r:id="rId8"/>
    <p:sldLayoutId id="2147497267" r:id="rId9"/>
    <p:sldLayoutId id="2147497268" r:id="rId10"/>
    <p:sldLayoutId id="214749726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533400"/>
            <a:ext cx="77724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828801"/>
            <a:ext cx="7772400" cy="434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0" hangingPunct="0">
              <a:defRPr sz="1400">
                <a:solidFill>
                  <a:srgbClr val="FFFFFF"/>
                </a:solidFill>
                <a:latin typeface="Arial" charset="0"/>
              </a:defRPr>
            </a:lvl1pPr>
          </a:lstStyle>
          <a:p>
            <a:pPr>
              <a:defRPr/>
            </a:pPr>
            <a:fld id="{F51B1B8D-10C7-A54C-8E16-7AAF8002BEA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591" r:id="rId1"/>
    <p:sldLayoutId id="2147497592" r:id="rId2"/>
    <p:sldLayoutId id="2147497593" r:id="rId3"/>
    <p:sldLayoutId id="2147497594" r:id="rId4"/>
    <p:sldLayoutId id="2147497595" r:id="rId5"/>
    <p:sldLayoutId id="2147497596" r:id="rId6"/>
    <p:sldLayoutId id="2147497597" r:id="rId7"/>
    <p:sldLayoutId id="2147497598" r:id="rId8"/>
    <p:sldLayoutId id="2147497599" r:id="rId9"/>
    <p:sldLayoutId id="2147497600" r:id="rId10"/>
    <p:sldLayoutId id="2147497601"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ＭＳ Ｐゴシック" charset="0"/>
          <a:cs typeface="ＭＳ Ｐゴシック" charset="0"/>
        </a:defRPr>
      </a:lvl5pPr>
      <a:lvl6pPr marL="457132"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265"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396"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53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849" indent="-342849"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n-ea"/>
          <a:cs typeface="ＭＳ Ｐゴシック" charset="0"/>
        </a:defRPr>
      </a:lvl1pPr>
      <a:lvl2pPr marL="742839" indent="-285708"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n-ea"/>
        </a:defRPr>
      </a:lvl2pPr>
      <a:lvl3pPr marL="1142829" indent="-228567"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n-ea"/>
        </a:defRPr>
      </a:lvl3pPr>
      <a:lvl4pPr marL="1599961" indent="-228567"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n-ea"/>
        </a:defRPr>
      </a:lvl4pPr>
      <a:lvl5pPr marL="2057094"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5pPr>
      <a:lvl6pPr marL="2514225"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359"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8490"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5622" indent="-228567"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336898" name="Group 2"/>
          <p:cNvGrpSpPr>
            <a:grpSpLocks/>
          </p:cNvGrpSpPr>
          <p:nvPr/>
        </p:nvGrpSpPr>
        <p:grpSpPr bwMode="auto">
          <a:xfrm>
            <a:off x="1588" y="0"/>
            <a:ext cx="9148762" cy="6851650"/>
            <a:chOff x="1" y="0"/>
            <a:chExt cx="5763" cy="4316"/>
          </a:xfrm>
        </p:grpSpPr>
        <p:sp>
          <p:nvSpPr>
            <p:cNvPr id="2867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7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nvGrpSpPr>
            <p:cNvPr id="336907" name="Group 6"/>
            <p:cNvGrpSpPr>
              <a:grpSpLocks/>
            </p:cNvGrpSpPr>
            <p:nvPr/>
          </p:nvGrpSpPr>
          <p:grpSpPr bwMode="auto">
            <a:xfrm>
              <a:off x="288" y="0"/>
              <a:ext cx="5098" cy="4316"/>
              <a:chOff x="288" y="0"/>
              <a:chExt cx="5098" cy="4316"/>
            </a:xfrm>
          </p:grpSpPr>
          <p:sp>
            <p:nvSpPr>
              <p:cNvPr id="28679"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0"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1"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2"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3"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4"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5"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6"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7"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8"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89"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0"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1"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grpSp>
        <p:sp>
          <p:nvSpPr>
            <p:cNvPr id="28692"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3"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28694"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1" name="Freeform 23"/>
            <p:cNvSpPr>
              <a:spLocks/>
            </p:cNvSpPr>
            <p:nvPr/>
          </p:nvSpPr>
          <p:spPr bwMode="hidden">
            <a:xfrm>
              <a:off x="5041" y="0"/>
              <a:ext cx="719" cy="845"/>
            </a:xfrm>
            <a:custGeom>
              <a:avLst/>
              <a:gdLst>
                <a:gd name="T0" fmla="*/ 759 w 717"/>
                <a:gd name="T1" fmla="*/ 845 h 845"/>
                <a:gd name="T2" fmla="*/ 759 w 717"/>
                <a:gd name="T3" fmla="*/ 821 h 845"/>
                <a:gd name="T4" fmla="*/ 616 w 717"/>
                <a:gd name="T5" fmla="*/ 605 h 845"/>
                <a:gd name="T6" fmla="*/ 427 w 717"/>
                <a:gd name="T7" fmla="*/ 396 h 845"/>
                <a:gd name="T8" fmla="*/ 242 w 717"/>
                <a:gd name="T9" fmla="*/ 192 h 845"/>
                <a:gd name="T10" fmla="*/ 17 w 717"/>
                <a:gd name="T11" fmla="*/ 0 h 845"/>
                <a:gd name="T12" fmla="*/ 0 w 717"/>
                <a:gd name="T13" fmla="*/ 0 h 845"/>
                <a:gd name="T14" fmla="*/ 230 w 717"/>
                <a:gd name="T15" fmla="*/ 198 h 845"/>
                <a:gd name="T16" fmla="*/ 421 w 717"/>
                <a:gd name="T17" fmla="*/ 408 h 845"/>
                <a:gd name="T18" fmla="*/ 610 w 717"/>
                <a:gd name="T19" fmla="*/ 623 h 845"/>
                <a:gd name="T20" fmla="*/ 759 w 717"/>
                <a:gd name="T21" fmla="*/ 845 h 845"/>
                <a:gd name="T22" fmla="*/ 759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2" name="Freeform 24"/>
            <p:cNvSpPr>
              <a:spLocks/>
            </p:cNvSpPr>
            <p:nvPr/>
          </p:nvSpPr>
          <p:spPr bwMode="hidden">
            <a:xfrm>
              <a:off x="5352" y="0"/>
              <a:ext cx="408" cy="414"/>
            </a:xfrm>
            <a:custGeom>
              <a:avLst/>
              <a:gdLst>
                <a:gd name="T0" fmla="*/ 428 w 407"/>
                <a:gd name="T1" fmla="*/ 414 h 414"/>
                <a:gd name="T2" fmla="*/ 428 w 407"/>
                <a:gd name="T3" fmla="*/ 396 h 414"/>
                <a:gd name="T4" fmla="*/ 243 w 407"/>
                <a:gd name="T5" fmla="*/ 192 h 414"/>
                <a:gd name="T6" fmla="*/ 12 w 407"/>
                <a:gd name="T7" fmla="*/ 0 h 414"/>
                <a:gd name="T8" fmla="*/ 0 w 407"/>
                <a:gd name="T9" fmla="*/ 0 h 414"/>
                <a:gd name="T10" fmla="*/ 108 w 407"/>
                <a:gd name="T11" fmla="*/ 102 h 414"/>
                <a:gd name="T12" fmla="*/ 237 w 407"/>
                <a:gd name="T13" fmla="*/ 204 h 414"/>
                <a:gd name="T14" fmla="*/ 428 w 407"/>
                <a:gd name="T15" fmla="*/ 414 h 414"/>
                <a:gd name="T16" fmla="*/ 428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697"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FFFFFF"/>
                </a:solidFill>
                <a:latin typeface="Arial" charset="0"/>
              </a:endParaRPr>
            </a:p>
          </p:txBody>
        </p:sp>
        <p:sp>
          <p:nvSpPr>
            <p:cNvPr id="336914" name="Freeform 26"/>
            <p:cNvSpPr>
              <a:spLocks/>
            </p:cNvSpPr>
            <p:nvPr/>
          </p:nvSpPr>
          <p:spPr bwMode="hidden">
            <a:xfrm>
              <a:off x="6" y="0"/>
              <a:ext cx="588" cy="599"/>
            </a:xfrm>
            <a:custGeom>
              <a:avLst/>
              <a:gdLst>
                <a:gd name="T0" fmla="*/ 628 w 586"/>
                <a:gd name="T1" fmla="*/ 0 h 599"/>
                <a:gd name="T2" fmla="*/ 610 w 586"/>
                <a:gd name="T3" fmla="*/ 0 h 599"/>
                <a:gd name="T4" fmla="*/ 428 w 586"/>
                <a:gd name="T5" fmla="*/ 132 h 599"/>
                <a:gd name="T6" fmla="*/ 278 w 586"/>
                <a:gd name="T7" fmla="*/ 270 h 599"/>
                <a:gd name="T8" fmla="*/ 120 w 586"/>
                <a:gd name="T9" fmla="*/ 420 h 599"/>
                <a:gd name="T10" fmla="*/ 0 w 586"/>
                <a:gd name="T11" fmla="*/ 575 h 599"/>
                <a:gd name="T12" fmla="*/ 0 w 586"/>
                <a:gd name="T13" fmla="*/ 599 h 599"/>
                <a:gd name="T14" fmla="*/ 120 w 586"/>
                <a:gd name="T15" fmla="*/ 432 h 599"/>
                <a:gd name="T16" fmla="*/ 278 w 586"/>
                <a:gd name="T17" fmla="*/ 282 h 599"/>
                <a:gd name="T18" fmla="*/ 434 w 586"/>
                <a:gd name="T19" fmla="*/ 138 h 599"/>
                <a:gd name="T20" fmla="*/ 628 w 586"/>
                <a:gd name="T21" fmla="*/ 0 h 599"/>
                <a:gd name="T22" fmla="*/ 628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6915" name="Freeform 27"/>
            <p:cNvSpPr>
              <a:spLocks/>
            </p:cNvSpPr>
            <p:nvPr/>
          </p:nvSpPr>
          <p:spPr bwMode="hidden">
            <a:xfrm>
              <a:off x="6" y="0"/>
              <a:ext cx="270" cy="252"/>
            </a:xfrm>
            <a:custGeom>
              <a:avLst/>
              <a:gdLst>
                <a:gd name="T0" fmla="*/ 290 w 269"/>
                <a:gd name="T1" fmla="*/ 0 h 252"/>
                <a:gd name="T2" fmla="*/ 272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90 w 269"/>
                <a:gd name="T15" fmla="*/ 0 h 252"/>
                <a:gd name="T16" fmla="*/ 290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700" name="Line 28"/>
            <p:cNvSpPr>
              <a:spLocks noChangeShapeType="1"/>
            </p:cNvSpPr>
            <p:nvPr/>
          </p:nvSpPr>
          <p:spPr bwMode="hidden">
            <a:xfrm>
              <a:off x="1" y="2749"/>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1" name="Line 29"/>
            <p:cNvSpPr>
              <a:spLocks noChangeShapeType="1"/>
            </p:cNvSpPr>
            <p:nvPr/>
          </p:nvSpPr>
          <p:spPr bwMode="hidden">
            <a:xfrm>
              <a:off x="1" y="2356"/>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2" name="Line 30"/>
            <p:cNvSpPr>
              <a:spLocks noChangeShapeType="1"/>
            </p:cNvSpPr>
            <p:nvPr/>
          </p:nvSpPr>
          <p:spPr bwMode="hidden">
            <a:xfrm>
              <a:off x="1" y="3142"/>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nvGrpSpPr>
            <p:cNvPr id="336919" name="Group 31"/>
            <p:cNvGrpSpPr>
              <a:grpSpLocks/>
            </p:cNvGrpSpPr>
            <p:nvPr/>
          </p:nvGrpSpPr>
          <p:grpSpPr bwMode="auto">
            <a:xfrm>
              <a:off x="1" y="392"/>
              <a:ext cx="5758" cy="1571"/>
              <a:chOff x="1" y="392"/>
              <a:chExt cx="5758" cy="1571"/>
            </a:xfrm>
          </p:grpSpPr>
          <p:sp>
            <p:nvSpPr>
              <p:cNvPr id="28704" name="Line 32"/>
              <p:cNvSpPr>
                <a:spLocks noChangeShapeType="1"/>
              </p:cNvSpPr>
              <p:nvPr userDrawn="1"/>
            </p:nvSpPr>
            <p:spPr bwMode="hidden">
              <a:xfrm>
                <a:off x="1" y="784"/>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5"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6"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7"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08" name="Line 36"/>
              <p:cNvSpPr>
                <a:spLocks noChangeShapeType="1"/>
              </p:cNvSpPr>
              <p:nvPr userDrawn="1"/>
            </p:nvSpPr>
            <p:spPr bwMode="hidden">
              <a:xfrm>
                <a:off x="1" y="392"/>
                <a:ext cx="5758" cy="0"/>
              </a:xfrm>
              <a:prstGeom prst="line">
                <a:avLst/>
              </a:prstGeom>
              <a:noFill/>
              <a:ln w="15875">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09" name="Line 37"/>
            <p:cNvSpPr>
              <a:spLocks noChangeShapeType="1"/>
            </p:cNvSpPr>
            <p:nvPr/>
          </p:nvSpPr>
          <p:spPr bwMode="hidden">
            <a:xfrm>
              <a:off x="1" y="3928"/>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sp>
          <p:nvSpPr>
            <p:cNvPr id="28710" name="Line 38"/>
            <p:cNvSpPr>
              <a:spLocks noChangeShapeType="1"/>
            </p:cNvSpPr>
            <p:nvPr/>
          </p:nvSpPr>
          <p:spPr bwMode="hidden">
            <a:xfrm>
              <a:off x="1" y="3535"/>
              <a:ext cx="5758" cy="0"/>
            </a:xfrm>
            <a:prstGeom prst="line">
              <a:avLst/>
            </a:prstGeom>
            <a:noFill/>
            <a:ln w="15875">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a:solidFill>
                  <a:srgbClr val="FFFFFF"/>
                </a:solidFill>
                <a:latin typeface="Arial" charset="0"/>
              </a:endParaRPr>
            </a:p>
          </p:txBody>
        </p:sp>
      </p:grpSp>
      <p:sp>
        <p:nvSpPr>
          <p:cNvPr id="28711" name="Rectangle 39"/>
          <p:cNvSpPr>
            <a:spLocks noGrp="1" noChangeArrowheads="1"/>
          </p:cNvSpPr>
          <p:nvPr>
            <p:ph type="title"/>
          </p:nvPr>
        </p:nvSpPr>
        <p:spPr bwMode="auto">
          <a:xfrm>
            <a:off x="457200" y="277816"/>
            <a:ext cx="8229600" cy="1139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1" compatLnSpc="1">
            <a:prstTxWarp prst="textNoShape">
              <a:avLst/>
            </a:prstTxWarp>
          </a:bodyPr>
          <a:lstStyle/>
          <a:p>
            <a:pPr lvl="0"/>
            <a:r>
              <a:rPr lang="en-US"/>
              <a:t>Click to edit Master title style</a:t>
            </a:r>
          </a:p>
        </p:txBody>
      </p:sp>
      <p:sp>
        <p:nvSpPr>
          <p:cNvPr id="28712" name="Rectangle 40"/>
          <p:cNvSpPr>
            <a:spLocks noGrp="1" noChangeArrowheads="1"/>
          </p:cNvSpPr>
          <p:nvPr>
            <p:ph type="dt" sz="half" idx="2"/>
          </p:nvPr>
        </p:nvSpPr>
        <p:spPr bwMode="auto">
          <a:xfrm>
            <a:off x="457201"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3" name="Rectangle 41"/>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a:defRPr>
            </a:lvl1pPr>
          </a:lstStyle>
          <a:p>
            <a:pPr>
              <a:defRPr/>
            </a:pPr>
            <a:endParaRPr lang="en-US"/>
          </a:p>
        </p:txBody>
      </p:sp>
      <p:sp>
        <p:nvSpPr>
          <p:cNvPr id="28714" name="Rectangle 42"/>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a:defRPr>
            </a:lvl1pPr>
          </a:lstStyle>
          <a:p>
            <a:pPr>
              <a:defRPr/>
            </a:pPr>
            <a:fld id="{4A3E1725-ADA1-4D4B-968E-91DF722FEFDE}" type="slidenum">
              <a:rPr lang="en-US"/>
              <a:pPr>
                <a:defRPr/>
              </a:pPr>
              <a:t>‹#›</a:t>
            </a:fld>
            <a:endParaRPr lang="en-US"/>
          </a:p>
        </p:txBody>
      </p:sp>
      <p:sp>
        <p:nvSpPr>
          <p:cNvPr id="28715" name="Rectangle 43"/>
          <p:cNvSpPr>
            <a:spLocks noGrp="1" noChangeArrowheads="1"/>
          </p:cNvSpPr>
          <p:nvPr>
            <p:ph type="body" idx="1"/>
          </p:nvPr>
        </p:nvSpPr>
        <p:spPr bwMode="auto">
          <a:xfrm>
            <a:off x="457200" y="1600203"/>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7602" r:id="rId1"/>
    <p:sldLayoutId id="2147497383" r:id="rId2"/>
    <p:sldLayoutId id="2147497384" r:id="rId3"/>
    <p:sldLayoutId id="2147497385" r:id="rId4"/>
    <p:sldLayoutId id="2147497386" r:id="rId5"/>
    <p:sldLayoutId id="2147497387" r:id="rId6"/>
    <p:sldLayoutId id="2147497388" r:id="rId7"/>
    <p:sldLayoutId id="2147497389" r:id="rId8"/>
    <p:sldLayoutId id="2147497390" r:id="rId9"/>
    <p:sldLayoutId id="2147497391" r:id="rId10"/>
    <p:sldLayoutId id="21474973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eaLnBrk="0" hangingPunct="0">
              <a:defRPr sz="1400">
                <a:solidFill>
                  <a:srgbClr val="FFFFFF"/>
                </a:solidFill>
                <a:latin typeface="Tahoma"/>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FFFFFF"/>
                </a:solidFill>
                <a:latin typeface="Tahoma"/>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2700000" algn="ctr" rotWithShape="0">
                    <a:schemeClr val="bg2">
                      <a:alpha val="99962"/>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FFFFFF"/>
                </a:solidFill>
                <a:latin typeface="Tahoma"/>
              </a:defRPr>
            </a:lvl1pPr>
          </a:lstStyle>
          <a:p>
            <a:pPr>
              <a:defRPr/>
            </a:pPr>
            <a:fld id="{A43FE581-39D3-9E49-8DAD-D01726CB1F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03" r:id="rId1"/>
    <p:sldLayoutId id="2147497604" r:id="rId2"/>
    <p:sldLayoutId id="2147497605" r:id="rId3"/>
    <p:sldLayoutId id="2147497606" r:id="rId4"/>
    <p:sldLayoutId id="2147497607" r:id="rId5"/>
    <p:sldLayoutId id="2147497608" r:id="rId6"/>
    <p:sldLayoutId id="2147497609" r:id="rId7"/>
    <p:sldLayoutId id="2147497610" r:id="rId8"/>
    <p:sldLayoutId id="2147497611" r:id="rId9"/>
    <p:sldLayoutId id="2147497612" r:id="rId10"/>
    <p:sldLayoutId id="2147497613"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388099" name="Group 2"/>
          <p:cNvGrpSpPr>
            <a:grpSpLocks/>
          </p:cNvGrpSpPr>
          <p:nvPr/>
        </p:nvGrpSpPr>
        <p:grpSpPr bwMode="auto">
          <a:xfrm>
            <a:off x="0" y="1"/>
            <a:ext cx="1143000" cy="6856413"/>
            <a:chOff x="0" y="0"/>
            <a:chExt cx="720" cy="4319"/>
          </a:xfrm>
        </p:grpSpPr>
        <p:sp>
          <p:nvSpPr>
            <p:cNvPr id="388105"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388106"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388107"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88100"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88101"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effectLst/>
                <a:ea typeface="Times New Roman" charset="0"/>
                <a:cs typeface="Times New Roman"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effectLst/>
                <a:ea typeface="Times New Roman" charset="0"/>
                <a:cs typeface="Times New Roman"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effectLst/>
                <a:cs typeface="Times New Roman" charset="0"/>
              </a:defRPr>
            </a:lvl1pPr>
          </a:lstStyle>
          <a:p>
            <a:pPr>
              <a:defRPr/>
            </a:pPr>
            <a:fld id="{1D0CDB5C-BA21-534A-ADB2-BE067C3768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14" r:id="rId1"/>
    <p:sldLayoutId id="2147497417" r:id="rId2"/>
    <p:sldLayoutId id="2147497418" r:id="rId3"/>
    <p:sldLayoutId id="2147497419" r:id="rId4"/>
    <p:sldLayoutId id="2147497420" r:id="rId5"/>
    <p:sldLayoutId id="2147497421" r:id="rId6"/>
    <p:sldLayoutId id="2147497422" r:id="rId7"/>
    <p:sldLayoutId id="2147497423" r:id="rId8"/>
    <p:sldLayoutId id="2147497424" r:id="rId9"/>
    <p:sldLayoutId id="2147497425" r:id="rId10"/>
    <p:sldLayoutId id="2147497426"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132"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chemeClr val="tx1"/>
          </a:solidFill>
          <a:latin typeface="Arial"/>
          <a:ea typeface="+mn-ea"/>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mn-ea"/>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mn-ea"/>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598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598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spcBef>
                <a:spcPct val="0"/>
              </a:spcBef>
              <a:buClrTx/>
              <a:buFontTx/>
              <a:buNone/>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035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defRPr>
            </a:lvl1pPr>
          </a:lstStyle>
          <a:p>
            <a:pPr>
              <a:defRPr/>
            </a:pPr>
            <a:fld id="{AF2E22F4-5B7F-5148-9705-0A9170ADEB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3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32" algn="ctr" rtl="0" fontAlgn="base">
        <a:spcBef>
          <a:spcPct val="0"/>
        </a:spcBef>
        <a:spcAft>
          <a:spcPct val="0"/>
        </a:spcAft>
        <a:defRPr sz="4400">
          <a:solidFill>
            <a:schemeClr val="tx2"/>
          </a:solidFill>
          <a:latin typeface="Arial" pitchFamily="-108" charset="0"/>
        </a:defRPr>
      </a:lvl6pPr>
      <a:lvl7pPr marL="914265" algn="ctr" rtl="0" fontAlgn="base">
        <a:spcBef>
          <a:spcPct val="0"/>
        </a:spcBef>
        <a:spcAft>
          <a:spcPct val="0"/>
        </a:spcAft>
        <a:defRPr sz="4400">
          <a:solidFill>
            <a:schemeClr val="tx2"/>
          </a:solidFill>
          <a:latin typeface="Arial" pitchFamily="-108" charset="0"/>
        </a:defRPr>
      </a:lvl7pPr>
      <a:lvl8pPr marL="1371396" algn="ctr" rtl="0" fontAlgn="base">
        <a:spcBef>
          <a:spcPct val="0"/>
        </a:spcBef>
        <a:spcAft>
          <a:spcPct val="0"/>
        </a:spcAft>
        <a:defRPr sz="4400">
          <a:solidFill>
            <a:schemeClr val="tx2"/>
          </a:solidFill>
          <a:latin typeface="Arial" pitchFamily="-108" charset="0"/>
        </a:defRPr>
      </a:lvl8pPr>
      <a:lvl9pPr marL="1828530" algn="ctr" rtl="0" fontAlgn="base">
        <a:spcBef>
          <a:spcPct val="0"/>
        </a:spcBef>
        <a:spcAft>
          <a:spcPct val="0"/>
        </a:spcAft>
        <a:defRPr sz="4400">
          <a:solidFill>
            <a:schemeClr val="tx2"/>
          </a:solidFill>
          <a:latin typeface="Arial" pitchFamily="-108"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08"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08"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08"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5/13/25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8677180C-9F39-454C-9B31-A7E2A83AFAE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650" r:id="rId1"/>
    <p:sldLayoutId id="2147497651" r:id="rId2"/>
    <p:sldLayoutId id="2147497652" r:id="rId3"/>
    <p:sldLayoutId id="2147497653" r:id="rId4"/>
    <p:sldLayoutId id="2147497654" r:id="rId5"/>
    <p:sldLayoutId id="2147497655" r:id="rId6"/>
    <p:sldLayoutId id="2147497656" r:id="rId7"/>
    <p:sldLayoutId id="2147497657" r:id="rId8"/>
    <p:sldLayoutId id="2147497658" r:id="rId9"/>
    <p:sldLayoutId id="2147497659" r:id="rId10"/>
    <p:sldLayoutId id="214749766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10"/>
          <p:cNvSpPr>
            <a:spLocks noChangeArrowheads="1"/>
          </p:cNvSpPr>
          <p:nvPr userDrawn="1"/>
        </p:nvSpPr>
        <p:spPr bwMode="auto">
          <a:xfrm>
            <a:off x="1116014" y="0"/>
            <a:ext cx="8027987" cy="6858000"/>
          </a:xfrm>
          <a:prstGeom prst="rect">
            <a:avLst/>
          </a:prstGeom>
          <a:gradFill rotWithShape="1">
            <a:gsLst>
              <a:gs pos="0">
                <a:srgbClr val="6600CC"/>
              </a:gs>
              <a:gs pos="100000">
                <a:srgbClr val="000000"/>
              </a:gs>
            </a:gsLst>
            <a:path path="rect">
              <a:fillToRect l="50000" t="50000" r="50000" b="50000"/>
            </a:path>
          </a:gradFill>
          <a:ln w="12700" cap="sq">
            <a:solidFill>
              <a:srgbClr val="000000"/>
            </a:solidFill>
            <a:round/>
            <a:headEnd type="none" w="sm" len="sm"/>
            <a:tailEnd type="none" w="sm" len="sm"/>
          </a:ln>
        </p:spPr>
        <p:txBody>
          <a:bodyPr wrap="none" lIns="91427" tIns="45714" rIns="91427" bIns="45714"/>
          <a:lstStyle/>
          <a:p>
            <a:endParaRPr lang="en-US">
              <a:solidFill>
                <a:srgbClr val="EAEAEA"/>
              </a:solidFill>
            </a:endParaRPr>
          </a:p>
        </p:txBody>
      </p:sp>
      <p:grpSp>
        <p:nvGrpSpPr>
          <p:cNvPr id="1027" name="Group 2"/>
          <p:cNvGrpSpPr>
            <a:grpSpLocks/>
          </p:cNvGrpSpPr>
          <p:nvPr/>
        </p:nvGrpSpPr>
        <p:grpSpPr bwMode="auto">
          <a:xfrm>
            <a:off x="0" y="1"/>
            <a:ext cx="1143000" cy="6856413"/>
            <a:chOff x="0" y="0"/>
            <a:chExt cx="720" cy="4319"/>
          </a:xfrm>
        </p:grpSpPr>
        <p:sp>
          <p:nvSpPr>
            <p:cNvPr id="103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sp>
          <p:nvSpPr>
            <p:cNvPr id="103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w="9525">
              <a:solidFill>
                <a:srgbClr val="000000"/>
              </a:solidFill>
              <a:miter lim="800000"/>
              <a:headEnd/>
              <a:tailEnd/>
            </a:ln>
          </p:spPr>
          <p:txBody>
            <a:bodyPr wrap="none" lIns="92075" tIns="46038" rIns="92075" bIns="46038" anchor="ctr"/>
            <a:lstStyle/>
            <a:p>
              <a:pPr eaLnBrk="0" hangingPunct="0">
                <a:spcBef>
                  <a:spcPct val="50000"/>
                </a:spcBef>
              </a:pPr>
              <a:endParaRPr lang="en-US">
                <a:solidFill>
                  <a:srgbClr val="EAEAEA"/>
                </a:solidFill>
              </a:endParaRPr>
            </a:p>
          </p:txBody>
        </p:sp>
        <p:pic>
          <p:nvPicPr>
            <p:cNvPr id="1032" name="Picture 5"/>
            <p:cNvPicPr>
              <a:picLocks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3855843"/>
      </p:ext>
    </p:extLst>
  </p:cSld>
  <p:clrMap bg1="dk2" tx1="lt1" bg2="dk1" tx2="lt2" accent1="accent1" accent2="accent2" accent3="accent3" accent4="accent4" accent5="accent5" accent6="accent6" hlink="hlink" folHlink="folHlink"/>
  <p:sldLayoutIdLst>
    <p:sldLayoutId id="2147497723" r:id="rId1"/>
    <p:sldLayoutId id="2147497724" r:id="rId2"/>
    <p:sldLayoutId id="2147497725" r:id="rId3"/>
    <p:sldLayoutId id="2147497726" r:id="rId4"/>
    <p:sldLayoutId id="2147497727" r:id="rId5"/>
    <p:sldLayoutId id="2147497728" r:id="rId6"/>
    <p:sldLayoutId id="2147497729" r:id="rId7"/>
    <p:sldLayoutId id="2147497730" r:id="rId8"/>
    <p:sldLayoutId id="2147497731" r:id="rId9"/>
    <p:sldLayoutId id="2147497732" r:id="rId10"/>
    <p:sldLayoutId id="2147497733" r:id="rId11"/>
    <p:sldLayoutId id="214749773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79" algn="l" rtl="0" fontAlgn="base">
        <a:spcBef>
          <a:spcPct val="0"/>
        </a:spcBef>
        <a:spcAft>
          <a:spcPct val="0"/>
        </a:spcAft>
        <a:defRPr sz="4400">
          <a:solidFill>
            <a:schemeClr val="tx2"/>
          </a:solidFill>
          <a:latin typeface="Times New Roman" pitchFamily="-111" charset="0"/>
        </a:defRPr>
      </a:lvl6pPr>
      <a:lvl7pPr marL="914158" algn="l" rtl="0" fontAlgn="base">
        <a:spcBef>
          <a:spcPct val="0"/>
        </a:spcBef>
        <a:spcAft>
          <a:spcPct val="0"/>
        </a:spcAft>
        <a:defRPr sz="4400">
          <a:solidFill>
            <a:schemeClr val="tx2"/>
          </a:solidFill>
          <a:latin typeface="Times New Roman" pitchFamily="-111" charset="0"/>
        </a:defRPr>
      </a:lvl7pPr>
      <a:lvl8pPr marL="1371236" algn="l" rtl="0" fontAlgn="base">
        <a:spcBef>
          <a:spcPct val="0"/>
        </a:spcBef>
        <a:spcAft>
          <a:spcPct val="0"/>
        </a:spcAft>
        <a:defRPr sz="4400">
          <a:solidFill>
            <a:schemeClr val="tx2"/>
          </a:solidFill>
          <a:latin typeface="Times New Roman" pitchFamily="-111" charset="0"/>
        </a:defRPr>
      </a:lvl8pPr>
      <a:lvl9pPr marL="1828313" algn="l" rtl="0" fontAlgn="base">
        <a:spcBef>
          <a:spcPct val="0"/>
        </a:spcBef>
        <a:spcAft>
          <a:spcPct val="0"/>
        </a:spcAft>
        <a:defRPr sz="4400">
          <a:solidFill>
            <a:schemeClr val="tx2"/>
          </a:solidFill>
          <a:latin typeface="Times New Roman" pitchFamily="-111" charset="0"/>
        </a:defRPr>
      </a:lvl9pPr>
    </p:titleStyle>
    <p:bodyStyle>
      <a:lvl1pPr marL="341262" indent="-341262" algn="l" rtl="0" eaLnBrk="0" fontAlgn="base" hangingPunct="0">
        <a:spcBef>
          <a:spcPct val="20000"/>
        </a:spcBef>
        <a:spcAft>
          <a:spcPct val="0"/>
        </a:spcAft>
        <a:buClr>
          <a:schemeClr val="tx2"/>
        </a:buClr>
        <a:buSzPct val="90000"/>
        <a:buFont typeface="Symbol" charset="0"/>
        <a:buChar char="¨"/>
        <a:defRPr sz="3200">
          <a:solidFill>
            <a:schemeClr val="tx1"/>
          </a:solidFill>
          <a:latin typeface="Arial"/>
          <a:ea typeface="ＭＳ Ｐゴシック" charset="-128"/>
          <a:cs typeface="Arial"/>
        </a:defRPr>
      </a:lvl1pPr>
      <a:lvl2pPr marL="741253" indent="-284121"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3932" indent="-228540" algn="l" rtl="0" fontAlgn="base">
        <a:spcBef>
          <a:spcPct val="20000"/>
        </a:spcBef>
        <a:spcAft>
          <a:spcPct val="0"/>
        </a:spcAft>
        <a:buChar char="•"/>
        <a:defRPr sz="2000">
          <a:solidFill>
            <a:schemeClr val="tx1"/>
          </a:solidFill>
          <a:latin typeface="+mn-lt"/>
          <a:ea typeface="ＭＳ Ｐゴシック" pitchFamily="-111" charset="-128"/>
        </a:defRPr>
      </a:lvl6pPr>
      <a:lvl7pPr marL="2971011" indent="-228540" algn="l" rtl="0" fontAlgn="base">
        <a:spcBef>
          <a:spcPct val="20000"/>
        </a:spcBef>
        <a:spcAft>
          <a:spcPct val="0"/>
        </a:spcAft>
        <a:buChar char="•"/>
        <a:defRPr sz="2000">
          <a:solidFill>
            <a:schemeClr val="tx1"/>
          </a:solidFill>
          <a:latin typeface="+mn-lt"/>
          <a:ea typeface="ＭＳ Ｐゴシック" pitchFamily="-111" charset="-128"/>
        </a:defRPr>
      </a:lvl7pPr>
      <a:lvl8pPr marL="3428089" indent="-228540" algn="l" rtl="0" fontAlgn="base">
        <a:spcBef>
          <a:spcPct val="20000"/>
        </a:spcBef>
        <a:spcAft>
          <a:spcPct val="0"/>
        </a:spcAft>
        <a:buChar char="•"/>
        <a:defRPr sz="2000">
          <a:solidFill>
            <a:schemeClr val="tx1"/>
          </a:solidFill>
          <a:latin typeface="+mn-lt"/>
          <a:ea typeface="ＭＳ Ｐゴシック" pitchFamily="-111" charset="-128"/>
        </a:defRPr>
      </a:lvl8pPr>
      <a:lvl9pPr marL="3885167" indent="-22854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5/13/25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2016579995"/>
      </p:ext>
    </p:extLst>
  </p:cSld>
  <p:clrMap bg1="lt1" tx1="dk1" bg2="lt2" tx2="dk2" accent1="accent1" accent2="accent2" accent3="accent3" accent4="accent4" accent5="accent5" accent6="accent6" hlink="hlink" folHlink="folHlink"/>
  <p:sldLayoutIdLst>
    <p:sldLayoutId id="2147497736" r:id="rId1"/>
    <p:sldLayoutId id="2147497737" r:id="rId2"/>
    <p:sldLayoutId id="2147497738" r:id="rId3"/>
    <p:sldLayoutId id="2147497739" r:id="rId4"/>
    <p:sldLayoutId id="2147497740" r:id="rId5"/>
    <p:sldLayoutId id="2147497741" r:id="rId6"/>
    <p:sldLayoutId id="2147497742" r:id="rId7"/>
    <p:sldLayoutId id="2147497743" r:id="rId8"/>
    <p:sldLayoutId id="2147497744" r:id="rId9"/>
    <p:sldLayoutId id="2147497745" r:id="rId10"/>
    <p:sldLayoutId id="214749774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3"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lIns="91427" tIns="45714" rIns="91427" bIns="45714" anchor="ctr"/>
          <a:lstStyle/>
          <a:p>
            <a:endParaRPr lang="en-US">
              <a:solidFill>
                <a:srgbClr val="000000"/>
              </a:solidFill>
            </a:endParaRPr>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1"/>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4"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9086108"/>
      </p:ext>
    </p:extLst>
  </p:cSld>
  <p:clrMap bg1="lt1" tx1="dk1" bg2="lt2" tx2="dk2" accent1="accent1" accent2="accent2" accent3="accent3" accent4="accent4" accent5="accent5" accent6="accent6" hlink="hlink" folHlink="folHlink"/>
  <p:sldLayoutIdLst>
    <p:sldLayoutId id="2147497748" r:id="rId1"/>
    <p:sldLayoutId id="2147497749" r:id="rId2"/>
    <p:sldLayoutId id="2147497750" r:id="rId3"/>
    <p:sldLayoutId id="2147497751" r:id="rId4"/>
    <p:sldLayoutId id="2147497752" r:id="rId5"/>
    <p:sldLayoutId id="2147497753" r:id="rId6"/>
    <p:sldLayoutId id="2147497754" r:id="rId7"/>
    <p:sldLayoutId id="2147497755" r:id="rId8"/>
    <p:sldLayoutId id="2147497756" r:id="rId9"/>
    <p:sldLayoutId id="2147497757" r:id="rId10"/>
    <p:sldLayoutId id="2147497758"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132" algn="ctr" rtl="0" fontAlgn="base">
        <a:spcBef>
          <a:spcPct val="0"/>
        </a:spcBef>
        <a:spcAft>
          <a:spcPct val="0"/>
        </a:spcAft>
        <a:defRPr sz="4400">
          <a:solidFill>
            <a:schemeClr val="tx2"/>
          </a:solidFill>
          <a:latin typeface="Times New Roman" pitchFamily="-111" charset="0"/>
        </a:defRPr>
      </a:lvl6pPr>
      <a:lvl7pPr marL="914265" algn="ctr" rtl="0" fontAlgn="base">
        <a:spcBef>
          <a:spcPct val="0"/>
        </a:spcBef>
        <a:spcAft>
          <a:spcPct val="0"/>
        </a:spcAft>
        <a:defRPr sz="4400">
          <a:solidFill>
            <a:schemeClr val="tx2"/>
          </a:solidFill>
          <a:latin typeface="Times New Roman" pitchFamily="-111" charset="0"/>
        </a:defRPr>
      </a:lvl7pPr>
      <a:lvl8pPr marL="1371396" algn="ctr" rtl="0" fontAlgn="base">
        <a:spcBef>
          <a:spcPct val="0"/>
        </a:spcBef>
        <a:spcAft>
          <a:spcPct val="0"/>
        </a:spcAft>
        <a:defRPr sz="4400">
          <a:solidFill>
            <a:schemeClr val="tx2"/>
          </a:solidFill>
          <a:latin typeface="Times New Roman" pitchFamily="-111" charset="0"/>
        </a:defRPr>
      </a:lvl8pPr>
      <a:lvl9pPr marL="1828530" algn="ctr" rtl="0" fontAlgn="base">
        <a:spcBef>
          <a:spcPct val="0"/>
        </a:spcBef>
        <a:spcAft>
          <a:spcPct val="0"/>
        </a:spcAft>
        <a:defRPr sz="4400">
          <a:solidFill>
            <a:schemeClr val="tx2"/>
          </a:solidFill>
          <a:latin typeface="Times New Roman"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2286000"/>
            <a:ext cx="9144000" cy="3581400"/>
            <a:chOff x="0" y="1968"/>
            <a:chExt cx="5760" cy="2256"/>
          </a:xfrm>
        </p:grpSpPr>
        <p:sp>
          <p:nvSpPr>
            <p:cNvPr id="522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sp>
          <p:nvSpPr>
            <p:cNvPr id="522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cs typeface="Times New Roman" charset="0"/>
              </a:endParaRPr>
            </a:p>
          </p:txBody>
        </p:sp>
      </p:grpSp>
      <p:sp>
        <p:nvSpPr>
          <p:cNvPr id="522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ltLang="ja-JP"/>
              <a:t>Click to edit Master title style</a:t>
            </a:r>
          </a:p>
        </p:txBody>
      </p:sp>
      <p:sp>
        <p:nvSpPr>
          <p:cNvPr id="522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2806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69" name="Rectangle 69"/>
          <p:cNvSpPr>
            <a:spLocks noGrp="1" noChangeArrowheads="1"/>
          </p:cNvSpPr>
          <p:nvPr>
            <p:ph type="ftr" sz="quarter" idx="3"/>
          </p:nvPr>
        </p:nvSpPr>
        <p:spPr bwMode="auto">
          <a:xfrm>
            <a:off x="2057403" y="6248400"/>
            <a:ext cx="5237163"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pitchFamily="-112" charset="0"/>
                <a:ea typeface="Osaka" pitchFamily="-112" charset="-128"/>
                <a:cs typeface="Osaka" pitchFamily="-112" charset="-128"/>
              </a:defRPr>
            </a:lvl1pPr>
          </a:lstStyle>
          <a:p>
            <a:pPr>
              <a:defRPr/>
            </a:pPr>
            <a:endParaRPr lang="en-US" altLang="ja-JP"/>
          </a:p>
        </p:txBody>
      </p:sp>
      <p:sp>
        <p:nvSpPr>
          <p:cNvPr id="12807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kumimoji="1" sz="1400">
                <a:latin typeface="Helvetica" charset="0"/>
                <a:ea typeface="Osaka" charset="0"/>
                <a:cs typeface="Osaka" charset="0"/>
              </a:defRPr>
            </a:lvl1pPr>
          </a:lstStyle>
          <a:p>
            <a:pPr>
              <a:defRPr/>
            </a:pPr>
            <a:fld id="{25EEB5C0-C8E6-0F45-A049-C758E0665EED}" type="slidenum">
              <a:rPr lang="en-US" altLang="ja-JP"/>
              <a:pPr>
                <a:defRPr/>
              </a:pPr>
              <a:t>‹#›</a:t>
            </a:fld>
            <a:endParaRPr lang="en-US" altLang="ja-JP"/>
          </a:p>
        </p:txBody>
      </p:sp>
      <p:pic>
        <p:nvPicPr>
          <p:cNvPr id="522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7440" r:id="rId1"/>
    <p:sldLayoutId id="2147497283" r:id="rId2"/>
    <p:sldLayoutId id="2147497284" r:id="rId3"/>
    <p:sldLayoutId id="2147497285" r:id="rId4"/>
    <p:sldLayoutId id="2147497286" r:id="rId5"/>
    <p:sldLayoutId id="2147497287" r:id="rId6"/>
    <p:sldLayoutId id="2147497288" r:id="rId7"/>
    <p:sldLayoutId id="2147497289" r:id="rId8"/>
    <p:sldLayoutId id="2147497290" r:id="rId9"/>
    <p:sldLayoutId id="2147497291" r:id="rId10"/>
    <p:sldLayoutId id="214749729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2pPr>
      <a:lvl3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3pPr>
      <a:lvl4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4pPr>
      <a:lvl5pPr algn="l" rtl="0" eaLnBrk="0" fontAlgn="base" hangingPunct="0">
        <a:spcBef>
          <a:spcPct val="0"/>
        </a:spcBef>
        <a:spcAft>
          <a:spcPct val="0"/>
        </a:spcAft>
        <a:defRPr kumimoji="1" sz="4000">
          <a:solidFill>
            <a:schemeClr val="tx2"/>
          </a:solidFill>
          <a:latin typeface="Helvetica" pitchFamily="-111" charset="0"/>
          <a:ea typeface="Osaka" pitchFamily="-111" charset="-128"/>
          <a:cs typeface="Osaka" pitchFamily="-111" charset="-128"/>
        </a:defRPr>
      </a:lvl5pPr>
      <a:lvl6pPr marL="457132"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6pPr>
      <a:lvl7pPr marL="914265"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7pPr>
      <a:lvl8pPr marL="1371396"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8pPr>
      <a:lvl9pPr marL="1828530" algn="l" rtl="0" fontAlgn="base">
        <a:spcBef>
          <a:spcPct val="0"/>
        </a:spcBef>
        <a:spcAft>
          <a:spcPct val="0"/>
        </a:spcAft>
        <a:defRPr kumimoji="1" sz="4000">
          <a:solidFill>
            <a:schemeClr val="tx2"/>
          </a:solidFill>
          <a:latin typeface="Helvetica" pitchFamily="-111" charset="0"/>
          <a:ea typeface="Osaka" pitchFamily="-111" charset="-128"/>
          <a:cs typeface="Osaka" pitchFamily="-111" charset="-128"/>
        </a:defRPr>
      </a:lvl9pPr>
    </p:titleStyle>
    <p:bodyStyle>
      <a:lvl1pPr marL="453958" indent="-35237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028" indent="-350786"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396" indent="-317452"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401" indent="-30158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564" indent="-29523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696"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6pPr>
      <a:lvl7pPr marL="3261827"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7pPr>
      <a:lvl8pPr marL="3718958"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8pPr>
      <a:lvl9pPr marL="4176092" indent="-295231" algn="l" rtl="0" fontAlgn="base">
        <a:spcBef>
          <a:spcPct val="20000"/>
        </a:spcBef>
        <a:spcAft>
          <a:spcPct val="0"/>
        </a:spcAft>
        <a:buFont typeface="Wingdings" pitchFamily="-111" charset="2"/>
        <a:buChar char="ü"/>
        <a:defRPr kumimoji="1"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a:ea typeface="Times New Roman"/>
                <a:cs typeface="Times New Roman"/>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a:ea typeface="Times New Roman"/>
                <a:cs typeface="Times New Roman"/>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9DEF939D-BAF2-BC43-AC24-677E606D5303}" type="slidenum">
              <a:rPr lang="en-GB"/>
              <a:pPr>
                <a:defRPr/>
              </a:pPr>
              <a:t>‹#›</a:t>
            </a:fld>
            <a:endParaRPr lang="en-GB"/>
          </a:p>
        </p:txBody>
      </p:sp>
    </p:spTree>
    <p:extLst>
      <p:ext uri="{BB962C8B-B14F-4D97-AF65-F5344CB8AC3E}">
        <p14:creationId xmlns:p14="http://schemas.microsoft.com/office/powerpoint/2010/main" val="1808889022"/>
      </p:ext>
    </p:extLst>
  </p:cSld>
  <p:clrMap bg1="lt1" tx1="dk1" bg2="lt2" tx2="dk2" accent1="accent1" accent2="accent2" accent3="accent3" accent4="accent4" accent5="accent5" accent6="accent6" hlink="hlink" folHlink="folHlink"/>
  <p:sldLayoutIdLst>
    <p:sldLayoutId id="2147497810"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charset="0"/>
                <a:cs typeface="ヒラギノ角ゴ Pro W3" charset="0"/>
              </a:defRPr>
            </a:lvl1pPr>
          </a:lstStyle>
          <a:p>
            <a:pPr>
              <a:defRPr/>
            </a:pPr>
            <a:fld id="{969B4905-1B08-FE47-9B6C-3052AD772F76}" type="slidenum">
              <a:rPr lang="en-US"/>
              <a:pPr>
                <a:defRPr/>
              </a:pPr>
              <a:t>‹#›</a:t>
            </a:fld>
            <a:endParaRPr lang="en-US"/>
          </a:p>
        </p:txBody>
      </p:sp>
    </p:spTree>
    <p:extLst>
      <p:ext uri="{BB962C8B-B14F-4D97-AF65-F5344CB8AC3E}">
        <p14:creationId xmlns:p14="http://schemas.microsoft.com/office/powerpoint/2010/main" val="2008582915"/>
      </p:ext>
    </p:extLst>
  </p:cSld>
  <p:clrMap bg1="lt1" tx1="dk1" bg2="lt2" tx2="dk2" accent1="accent1" accent2="accent2" accent3="accent3" accent4="accent4" accent5="accent5" accent6="accent6" hlink="hlink" folHlink="folHlink"/>
  <p:sldLayoutIdLst>
    <p:sldLayoutId id="2147497826" r:id="rId1"/>
    <p:sldLayoutId id="2147497827" r:id="rId2"/>
    <p:sldLayoutId id="2147497828" r:id="rId3"/>
    <p:sldLayoutId id="2147497829" r:id="rId4"/>
    <p:sldLayoutId id="2147497830" r:id="rId5"/>
    <p:sldLayoutId id="2147497831" r:id="rId6"/>
    <p:sldLayoutId id="2147497832" r:id="rId7"/>
    <p:sldLayoutId id="2147497833" r:id="rId8"/>
    <p:sldLayoutId id="2147497834" r:id="rId9"/>
    <p:sldLayoutId id="2147497835" r:id="rId10"/>
    <p:sldLayoutId id="21474978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Arial"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4A676A50-50CE-D449-A901-9EEFF95B092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3789727"/>
      </p:ext>
    </p:extLst>
  </p:cSld>
  <p:clrMap bg1="lt1" tx1="dk1" bg2="lt2" tx2="dk2" accent1="accent1" accent2="accent2" accent3="accent3" accent4="accent4" accent5="accent5" accent6="accent6" hlink="hlink" folHlink="folHlink"/>
  <p:sldLayoutIdLst>
    <p:sldLayoutId id="2147497838" r:id="rId1"/>
    <p:sldLayoutId id="2147497839" r:id="rId2"/>
    <p:sldLayoutId id="2147497840" r:id="rId3"/>
    <p:sldLayoutId id="2147497841" r:id="rId4"/>
    <p:sldLayoutId id="2147497842" r:id="rId5"/>
    <p:sldLayoutId id="2147497843" r:id="rId6"/>
    <p:sldLayoutId id="2147497844" r:id="rId7"/>
    <p:sldLayoutId id="2147497845" r:id="rId8"/>
    <p:sldLayoutId id="2147497846" r:id="rId9"/>
    <p:sldLayoutId id="2147497847" r:id="rId10"/>
    <p:sldLayoutId id="2147497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7D106B-1104-46E6-9C09-606DF1FF11D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D2062F8-C55F-4094-9D8A-44832A6CF745}"/>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B8004D1-8AA6-4980-8EC1-BB59265A2BB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defRPr/>
            </a:pPr>
            <a:fld id="{8165C262-F48D-4C82-A06B-0723A579E7A7}" type="datetimeFigureOut">
              <a:rPr lang="en-US">
                <a:latin typeface="Calibri"/>
              </a:rPr>
              <a:pPr defTabSz="457177">
                <a:defRPr/>
              </a:pPr>
              <a:t>5/13/25</a:t>
            </a:fld>
            <a:endParaRPr lang="en-US">
              <a:latin typeface="Calibri"/>
            </a:endParaRPr>
          </a:p>
        </p:txBody>
      </p:sp>
      <p:sp>
        <p:nvSpPr>
          <p:cNvPr id="5" name="Footer Placeholder 4">
            <a:extLst>
              <a:ext uri="{FF2B5EF4-FFF2-40B4-BE49-F238E27FC236}">
                <a16:creationId xmlns:a16="http://schemas.microsoft.com/office/drawing/2014/main" id="{0F644C88-6ABB-4BFC-B1F3-B422F00107D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DF43525-9419-4CD0-99FF-A7F329A4A9D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915341C5-844E-4A63-95DB-373D838D12A8}"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776257"/>
      </p:ext>
    </p:extLst>
  </p:cSld>
  <p:clrMap bg1="lt1" tx1="dk1" bg2="lt2" tx2="dk2" accent1="accent1" accent2="accent2" accent3="accent3" accent4="accent4" accent5="accent5" accent6="accent6" hlink="hlink" folHlink="folHlink"/>
  <p:sldLayoutIdLst>
    <p:sldLayoutId id="2147497862" r:id="rId1"/>
    <p:sldLayoutId id="2147497863" r:id="rId2"/>
    <p:sldLayoutId id="2147497864" r:id="rId3"/>
    <p:sldLayoutId id="2147497865" r:id="rId4"/>
    <p:sldLayoutId id="2147497866" r:id="rId5"/>
    <p:sldLayoutId id="2147497867" r:id="rId6"/>
    <p:sldLayoutId id="2147497868" r:id="rId7"/>
    <p:sldLayoutId id="2147497869" r:id="rId8"/>
    <p:sldLayoutId id="2147497870" r:id="rId9"/>
    <p:sldLayoutId id="2147497871" r:id="rId10"/>
    <p:sldLayoutId id="214749787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5/13/25</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12839050"/>
      </p:ext>
    </p:extLst>
  </p:cSld>
  <p:clrMap bg1="lt1" tx1="dk1" bg2="lt2" tx2="dk2" accent1="accent1" accent2="accent2" accent3="accent3" accent4="accent4" accent5="accent5" accent6="accent6" hlink="hlink" folHlink="folHlink"/>
  <p:sldLayoutIdLst>
    <p:sldLayoutId id="2147497874" r:id="rId1"/>
    <p:sldLayoutId id="2147497875" r:id="rId2"/>
    <p:sldLayoutId id="2147497876" r:id="rId3"/>
    <p:sldLayoutId id="2147497877" r:id="rId4"/>
    <p:sldLayoutId id="2147497878" r:id="rId5"/>
    <p:sldLayoutId id="2147497879" r:id="rId6"/>
    <p:sldLayoutId id="2147497880" r:id="rId7"/>
    <p:sldLayoutId id="2147497881" r:id="rId8"/>
    <p:sldLayoutId id="2147497882" r:id="rId9"/>
    <p:sldLayoutId id="2147497883" r:id="rId10"/>
    <p:sldLayoutId id="21474978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372783902"/>
      </p:ext>
    </p:extLst>
  </p:cSld>
  <p:clrMap bg1="lt1" tx1="dk1" bg2="lt2" tx2="dk2" accent1="accent1" accent2="accent2" accent3="accent3" accent4="accent4" accent5="accent5" accent6="accent6" hlink="hlink" folHlink="folHlink"/>
  <p:sldLayoutIdLst>
    <p:sldLayoutId id="2147497886" r:id="rId1"/>
    <p:sldLayoutId id="2147497887" r:id="rId2"/>
    <p:sldLayoutId id="2147497888" r:id="rId3"/>
    <p:sldLayoutId id="2147497889" r:id="rId4"/>
    <p:sldLayoutId id="2147497890" r:id="rId5"/>
    <p:sldLayoutId id="2147497891" r:id="rId6"/>
    <p:sldLayoutId id="2147497892" r:id="rId7"/>
    <p:sldLayoutId id="2147497893" r:id="rId8"/>
    <p:sldLayoutId id="2147497894" r:id="rId9"/>
    <p:sldLayoutId id="2147497895" r:id="rId10"/>
    <p:sldLayoutId id="214749789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560808839"/>
      </p:ext>
    </p:extLst>
  </p:cSld>
  <p:clrMap bg1="lt1" tx1="dk1" bg2="lt2" tx2="dk2" accent1="accent1" accent2="accent2" accent3="accent3" accent4="accent4" accent5="accent5" accent6="accent6" hlink="hlink" folHlink="folHlink"/>
  <p:sldLayoutIdLst>
    <p:sldLayoutId id="2147497898" r:id="rId1"/>
    <p:sldLayoutId id="2147497899" r:id="rId2"/>
    <p:sldLayoutId id="2147497900" r:id="rId3"/>
    <p:sldLayoutId id="2147497901" r:id="rId4"/>
    <p:sldLayoutId id="2147497902" r:id="rId5"/>
    <p:sldLayoutId id="2147497903" r:id="rId6"/>
    <p:sldLayoutId id="2147497904" r:id="rId7"/>
    <p:sldLayoutId id="2147497905" r:id="rId8"/>
    <p:sldLayoutId id="2147497906" r:id="rId9"/>
    <p:sldLayoutId id="2147497907" r:id="rId10"/>
    <p:sldLayoutId id="2147497908"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cs typeface="Times New Roman" charset="0"/>
              </a:defRPr>
            </a:lvl1pPr>
          </a:lstStyle>
          <a:p>
            <a:pPr>
              <a:defRPr/>
            </a:pPr>
            <a:fld id="{D3E77580-E963-A448-BFA2-2AB89066B99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13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26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39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53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CB9472-175C-4D90-BAB9-6058F7994B64}" type="datetimeFigureOut">
              <a:rPr lang="en-US" smtClean="0"/>
              <a:t>5/13/25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10FE9-FBB2-4A9C-ADFB-D4799C4E07CC}" type="slidenum">
              <a:rPr lang="en-US" smtClean="0"/>
              <a:t>‹#›</a:t>
            </a:fld>
            <a:endParaRPr lang="en-US"/>
          </a:p>
        </p:txBody>
      </p:sp>
    </p:spTree>
    <p:extLst>
      <p:ext uri="{BB962C8B-B14F-4D97-AF65-F5344CB8AC3E}">
        <p14:creationId xmlns:p14="http://schemas.microsoft.com/office/powerpoint/2010/main" val="439570215"/>
      </p:ext>
    </p:extLst>
  </p:cSld>
  <p:clrMap bg1="lt1" tx1="dk1" bg2="lt2" tx2="dk2" accent1="accent1" accent2="accent2" accent3="accent3" accent4="accent4" accent5="accent5" accent6="accent6" hlink="hlink" folHlink="folHlink"/>
  <p:sldLayoutIdLst>
    <p:sldLayoutId id="2147497910" r:id="rId1"/>
    <p:sldLayoutId id="2147497911" r:id="rId2"/>
    <p:sldLayoutId id="2147497912" r:id="rId3"/>
    <p:sldLayoutId id="2147497913" r:id="rId4"/>
    <p:sldLayoutId id="2147497914" r:id="rId5"/>
    <p:sldLayoutId id="2147497915" r:id="rId6"/>
    <p:sldLayoutId id="2147497916" r:id="rId7"/>
    <p:sldLayoutId id="2147497917" r:id="rId8"/>
    <p:sldLayoutId id="2147497918" r:id="rId9"/>
    <p:sldLayoutId id="2147497919" r:id="rId10"/>
    <p:sldLayoutId id="214749792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extLst>
      <p:ext uri="{BB962C8B-B14F-4D97-AF65-F5344CB8AC3E}">
        <p14:creationId xmlns:p14="http://schemas.microsoft.com/office/powerpoint/2010/main" val="807592639"/>
      </p:ext>
    </p:extLst>
  </p:cSld>
  <p:clrMap bg1="dk2" tx1="lt1" bg2="dk1" tx2="lt2" accent1="accent1" accent2="accent2" accent3="accent3" accent4="accent4" accent5="accent5" accent6="accent6" hlink="hlink" folHlink="folHlink"/>
  <p:sldLayoutIdLst>
    <p:sldLayoutId id="2147497922"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664886272"/>
      </p:ext>
    </p:extLst>
  </p:cSld>
  <p:clrMap bg1="lt1" tx1="dk1" bg2="lt2" tx2="dk2" accent1="accent1" accent2="accent2" accent3="accent3" accent4="accent4" accent5="accent5" accent6="accent6" hlink="hlink" folHlink="folHlink"/>
  <p:sldLayoutIdLst>
    <p:sldLayoutId id="2147497924" r:id="rId1"/>
    <p:sldLayoutId id="2147497925" r:id="rId2"/>
    <p:sldLayoutId id="2147497926" r:id="rId3"/>
    <p:sldLayoutId id="2147497927" r:id="rId4"/>
    <p:sldLayoutId id="2147497928" r:id="rId5"/>
    <p:sldLayoutId id="2147497929" r:id="rId6"/>
    <p:sldLayoutId id="2147497930" r:id="rId7"/>
    <p:sldLayoutId id="2147497931" r:id="rId8"/>
    <p:sldLayoutId id="2147497932" r:id="rId9"/>
    <p:sldLayoutId id="2147497933" r:id="rId10"/>
    <p:sldLayoutId id="2147497934" r:id="rId11"/>
    <p:sldLayoutId id="2147497935" r:id="rId12"/>
    <p:sldLayoutId id="214749793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674321035"/>
      </p:ext>
    </p:extLst>
  </p:cSld>
  <p:clrMap bg1="lt1" tx1="dk1" bg2="lt2" tx2="dk2" accent1="accent1" accent2="accent2" accent3="accent3" accent4="accent4" accent5="accent5" accent6="accent6" hlink="hlink" folHlink="folHlink"/>
  <p:sldLayoutIdLst>
    <p:sldLayoutId id="2147497938" r:id="rId1"/>
    <p:sldLayoutId id="2147497939" r:id="rId2"/>
    <p:sldLayoutId id="2147497940" r:id="rId3"/>
    <p:sldLayoutId id="2147497941" r:id="rId4"/>
    <p:sldLayoutId id="2147497942" r:id="rId5"/>
    <p:sldLayoutId id="2147497943" r:id="rId6"/>
    <p:sldLayoutId id="2147497944" r:id="rId7"/>
    <p:sldLayoutId id="2147497945" r:id="rId8"/>
    <p:sldLayoutId id="2147497946" r:id="rId9"/>
    <p:sldLayoutId id="2147497947" r:id="rId10"/>
    <p:sldLayoutId id="2147497948"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A9FBD6-2E52-0D49-BFA1-5D821C353BA1}"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813964"/>
      </p:ext>
    </p:extLst>
  </p:cSld>
  <p:clrMap bg1="lt1" tx1="dk1" bg2="lt2" tx2="dk2" accent1="accent1" accent2="accent2" accent3="accent3" accent4="accent4" accent5="accent5" accent6="accent6" hlink="hlink" folHlink="folHlink"/>
  <p:sldLayoutIdLst>
    <p:sldLayoutId id="2147497950" r:id="rId1"/>
    <p:sldLayoutId id="2147497951" r:id="rId2"/>
    <p:sldLayoutId id="2147497952" r:id="rId3"/>
    <p:sldLayoutId id="2147497953" r:id="rId4"/>
    <p:sldLayoutId id="2147497954" r:id="rId5"/>
    <p:sldLayoutId id="2147497955" r:id="rId6"/>
    <p:sldLayoutId id="2147497956" r:id="rId7"/>
    <p:sldLayoutId id="2147497957" r:id="rId8"/>
    <p:sldLayoutId id="2147497958" r:id="rId9"/>
    <p:sldLayoutId id="2147497959" r:id="rId10"/>
    <p:sldLayoutId id="21474979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defRPr>
            </a:lvl1pPr>
          </a:lstStyle>
          <a:p>
            <a:pPr>
              <a:defRPr/>
            </a:pPr>
            <a:fld id="{8F399BF8-4098-8342-BD0E-E7063B723E10}" type="slidenum">
              <a:rPr lang="en-US"/>
              <a:pPr>
                <a:defRPr/>
              </a:pPr>
              <a:t>‹#›</a:t>
            </a:fld>
            <a:endParaRPr lang="en-US"/>
          </a:p>
        </p:txBody>
      </p:sp>
    </p:spTree>
    <p:extLst>
      <p:ext uri="{BB962C8B-B14F-4D97-AF65-F5344CB8AC3E}">
        <p14:creationId xmlns:p14="http://schemas.microsoft.com/office/powerpoint/2010/main" val="1789647169"/>
      </p:ext>
    </p:extLst>
  </p:cSld>
  <p:clrMap bg1="lt1" tx1="dk1" bg2="lt2" tx2="dk2" accent1="accent1" accent2="accent2" accent3="accent3" accent4="accent4" accent5="accent5" accent6="accent6" hlink="hlink" folHlink="folHlink"/>
  <p:sldLayoutIdLst>
    <p:sldLayoutId id="2147497974" r:id="rId1"/>
    <p:sldLayoutId id="2147497975" r:id="rId2"/>
    <p:sldLayoutId id="2147497976" r:id="rId3"/>
    <p:sldLayoutId id="2147497977" r:id="rId4"/>
    <p:sldLayoutId id="2147497978" r:id="rId5"/>
    <p:sldLayoutId id="2147497979" r:id="rId6"/>
    <p:sldLayoutId id="2147497980" r:id="rId7"/>
    <p:sldLayoutId id="2147497981" r:id="rId8"/>
    <p:sldLayoutId id="2147497982" r:id="rId9"/>
    <p:sldLayoutId id="2147497983" r:id="rId10"/>
    <p:sldLayoutId id="2147497984"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80898" name="Group 2"/>
          <p:cNvGrpSpPr>
            <a:grpSpLocks/>
          </p:cNvGrpSpPr>
          <p:nvPr/>
        </p:nvGrpSpPr>
        <p:grpSpPr bwMode="auto">
          <a:xfrm>
            <a:off x="0" y="-1588"/>
            <a:ext cx="9144000" cy="6859588"/>
            <a:chOff x="0" y="-1"/>
            <a:chExt cx="5760" cy="4321"/>
          </a:xfrm>
        </p:grpSpPr>
        <p:sp>
          <p:nvSpPr>
            <p:cNvPr id="80904" name="Rectangle 3"/>
            <p:cNvSpPr>
              <a:spLocks noChangeArrowheads="1"/>
            </p:cNvSpPr>
            <p:nvPr/>
          </p:nvSpPr>
          <p:spPr bwMode="auto">
            <a:xfrm>
              <a:off x="0" y="864"/>
              <a:ext cx="5760" cy="34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5" name="Rectangle 4"/>
            <p:cNvSpPr>
              <a:spLocks noChangeArrowheads="1"/>
            </p:cNvSpPr>
            <p:nvPr/>
          </p:nvSpPr>
          <p:spPr bwMode="white">
            <a:xfrm>
              <a:off x="0" y="4125"/>
              <a:ext cx="5760" cy="19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6" name="Rectangle 5"/>
            <p:cNvSpPr>
              <a:spLocks noChangeArrowheads="1"/>
            </p:cNvSpPr>
            <p:nvPr/>
          </p:nvSpPr>
          <p:spPr bwMode="white">
            <a:xfrm>
              <a:off x="0" y="-1"/>
              <a:ext cx="5760" cy="101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nvGrpSpPr>
            <p:cNvPr id="80907" name="Group 6"/>
            <p:cNvGrpSpPr>
              <a:grpSpLocks/>
            </p:cNvGrpSpPr>
            <p:nvPr/>
          </p:nvGrpSpPr>
          <p:grpSpPr bwMode="auto">
            <a:xfrm>
              <a:off x="0" y="1014"/>
              <a:ext cx="5760" cy="261"/>
              <a:chOff x="0" y="115"/>
              <a:chExt cx="5760" cy="464"/>
            </a:xfrm>
          </p:grpSpPr>
          <p:sp>
            <p:nvSpPr>
              <p:cNvPr id="80908" name="Rectangle 7"/>
              <p:cNvSpPr>
                <a:spLocks noChangeArrowheads="1"/>
              </p:cNvSpPr>
              <p:nvPr/>
            </p:nvSpPr>
            <p:spPr bwMode="ltGray">
              <a:xfrm>
                <a:off x="0" y="115"/>
                <a:ext cx="5760" cy="11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09" name="Rectangle 8"/>
              <p:cNvSpPr>
                <a:spLocks noChangeArrowheads="1"/>
              </p:cNvSpPr>
              <p:nvPr/>
            </p:nvSpPr>
            <p:spPr bwMode="ltGray">
              <a:xfrm>
                <a:off x="0" y="231"/>
                <a:ext cx="5760" cy="117"/>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0" name="Rectangle 9"/>
              <p:cNvSpPr>
                <a:spLocks noChangeArrowheads="1"/>
              </p:cNvSpPr>
              <p:nvPr/>
            </p:nvSpPr>
            <p:spPr bwMode="ltGray">
              <a:xfrm>
                <a:off x="0" y="348"/>
                <a:ext cx="5760" cy="11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sp>
            <p:nvSpPr>
              <p:cNvPr id="80911" name="Rectangle 10"/>
              <p:cNvSpPr>
                <a:spLocks noChangeArrowheads="1"/>
              </p:cNvSpPr>
              <p:nvPr/>
            </p:nvSpPr>
            <p:spPr bwMode="ltGray">
              <a:xfrm>
                <a:off x="0" y="463"/>
                <a:ext cx="5760" cy="11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000000"/>
                  </a:solidFill>
                  <a:latin typeface="Times New Roman" charset="0"/>
                </a:endParaRPr>
              </a:p>
            </p:txBody>
          </p:sp>
        </p:grpSp>
      </p:grpSp>
      <p:sp>
        <p:nvSpPr>
          <p:cNvPr id="80899" name="Rectangle 11"/>
          <p:cNvSpPr>
            <a:spLocks noGrp="1" noChangeArrowheads="1"/>
          </p:cNvSpPr>
          <p:nvPr>
            <p:ph type="title"/>
          </p:nvPr>
        </p:nvSpPr>
        <p:spPr bwMode="auto">
          <a:xfrm>
            <a:off x="-34925"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900" name="Rectangle 12"/>
          <p:cNvSpPr>
            <a:spLocks noGrp="1" noChangeArrowheads="1"/>
          </p:cNvSpPr>
          <p:nvPr>
            <p:ph type="body" idx="1"/>
          </p:nvPr>
        </p:nvSpPr>
        <p:spPr bwMode="auto">
          <a:xfrm>
            <a:off x="-34925"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sz="1400">
                <a:solidFill>
                  <a:srgbClr val="FFFFFF"/>
                </a:solidFill>
                <a:latin typeface="Arial Black" charset="0"/>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spcBef>
                <a:spcPct val="50000"/>
              </a:spcBef>
              <a:defRPr sz="1400">
                <a:solidFill>
                  <a:srgbClr val="FFFFFF"/>
                </a:solidFill>
                <a:latin typeface="Arial Black" charset="0"/>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sz="1400">
                <a:solidFill>
                  <a:srgbClr val="FFFFFF"/>
                </a:solidFill>
                <a:latin typeface="Arial Black" charset="0"/>
              </a:defRPr>
            </a:lvl1pPr>
          </a:lstStyle>
          <a:p>
            <a:pPr>
              <a:defRPr/>
            </a:pPr>
            <a:fld id="{BDFE2AD3-897B-B944-A717-2EC06721AB04}" type="slidenum">
              <a:rPr lang="en-US"/>
              <a:pPr>
                <a:defRPr/>
              </a:pPr>
              <a:t>‹#›</a:t>
            </a:fld>
            <a:endParaRPr lang="en-US"/>
          </a:p>
        </p:txBody>
      </p:sp>
    </p:spTree>
    <p:extLst>
      <p:ext uri="{BB962C8B-B14F-4D97-AF65-F5344CB8AC3E}">
        <p14:creationId xmlns:p14="http://schemas.microsoft.com/office/powerpoint/2010/main" val="2851652107"/>
      </p:ext>
    </p:extLst>
  </p:cSld>
  <p:clrMap bg1="lt1" tx1="dk1" bg2="lt2" tx2="dk2" accent1="accent1" accent2="accent2" accent3="accent3" accent4="accent4" accent5="accent5" accent6="accent6" hlink="hlink" folHlink="folHlink"/>
  <p:sldLayoutIdLst>
    <p:sldLayoutId id="2147497986" r:id="rId1"/>
    <p:sldLayoutId id="2147497987" r:id="rId2"/>
    <p:sldLayoutId id="2147497988" r:id="rId3"/>
    <p:sldLayoutId id="2147497989" r:id="rId4"/>
    <p:sldLayoutId id="2147497990" r:id="rId5"/>
    <p:sldLayoutId id="2147497991" r:id="rId6"/>
    <p:sldLayoutId id="2147497992" r:id="rId7"/>
    <p:sldLayoutId id="2147497993" r:id="rId8"/>
    <p:sldLayoutId id="2147497994" r:id="rId9"/>
    <p:sldLayoutId id="2147497995" r:id="rId10"/>
  </p:sldLayoutIdLst>
  <p:txStyles>
    <p:titleStyle>
      <a:lvl1pPr algn="ctr"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Arial Black" pitchFamily="-112" charset="0"/>
          <a:ea typeface="ＭＳ Ｐゴシック" charset="-128"/>
          <a:cs typeface="ＭＳ Ｐゴシック" charset="-128"/>
        </a:defRPr>
      </a:lvl5pPr>
      <a:lvl6pPr marL="457200" algn="ctr" rtl="0" eaLnBrk="0" fontAlgn="base" hangingPunct="0">
        <a:spcBef>
          <a:spcPct val="0"/>
        </a:spcBef>
        <a:spcAft>
          <a:spcPct val="0"/>
        </a:spcAft>
        <a:defRPr kumimoji="1" sz="4400">
          <a:solidFill>
            <a:schemeClr val="tx2"/>
          </a:solidFill>
          <a:latin typeface="Arial Black" pitchFamily="-112" charset="0"/>
        </a:defRPr>
      </a:lvl6pPr>
      <a:lvl7pPr marL="914400" algn="ctr" rtl="0" eaLnBrk="0" fontAlgn="base" hangingPunct="0">
        <a:spcBef>
          <a:spcPct val="0"/>
        </a:spcBef>
        <a:spcAft>
          <a:spcPct val="0"/>
        </a:spcAft>
        <a:defRPr kumimoji="1" sz="4400">
          <a:solidFill>
            <a:schemeClr val="tx2"/>
          </a:solidFill>
          <a:latin typeface="Arial Black" pitchFamily="-112" charset="0"/>
        </a:defRPr>
      </a:lvl7pPr>
      <a:lvl8pPr marL="1371600" algn="ctr" rtl="0" eaLnBrk="0" fontAlgn="base" hangingPunct="0">
        <a:spcBef>
          <a:spcPct val="0"/>
        </a:spcBef>
        <a:spcAft>
          <a:spcPct val="0"/>
        </a:spcAft>
        <a:defRPr kumimoji="1" sz="4400">
          <a:solidFill>
            <a:schemeClr val="tx2"/>
          </a:solidFill>
          <a:latin typeface="Arial Black" pitchFamily="-112" charset="0"/>
        </a:defRPr>
      </a:lvl8pPr>
      <a:lvl9pPr marL="1828800" algn="ctr" rtl="0" eaLnBrk="0" fontAlgn="base" hangingPunct="0">
        <a:spcBef>
          <a:spcPct val="0"/>
        </a:spcBef>
        <a:spcAft>
          <a:spcPct val="0"/>
        </a:spcAft>
        <a:defRPr kumimoji="1"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accent1"/>
        </a:buClr>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kumimoji="1"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kumimoji="1"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5427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7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eaLnBrk="1" hangingPunct="1">
              <a:defRPr sz="1400" b="0">
                <a:solidFill>
                  <a:srgbClr val="482400"/>
                </a:solidFill>
              </a:defRPr>
            </a:lvl1pPr>
          </a:lstStyle>
          <a:p>
            <a:pPr>
              <a:defRPr/>
            </a:pPr>
            <a:fld id="{9563BFC8-A4D3-7F4D-8269-B92CFA7EFB87}" type="datetime1">
              <a:rPr lang="en-US"/>
              <a:pPr>
                <a:defRPr/>
              </a:pPr>
              <a:t>5/13/25</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ctr" eaLnBrk="1" hangingPunct="1">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eaLnBrk="1" hangingPunct="1">
              <a:defRPr sz="1400" b="0">
                <a:solidFill>
                  <a:srgbClr val="482400"/>
                </a:solidFill>
              </a:defRPr>
            </a:lvl1pPr>
          </a:lstStyle>
          <a:p>
            <a:pPr>
              <a:defRPr/>
            </a:pPr>
            <a:fld id="{B0B5316F-D0E3-F847-84D5-9951637375BE}" type="slidenum">
              <a:rPr lang="en-US"/>
              <a:pPr>
                <a:defRPr/>
              </a:pPr>
              <a:t>‹#›</a:t>
            </a:fld>
            <a:endParaRPr lang="en-US"/>
          </a:p>
        </p:txBody>
      </p:sp>
      <p:pic>
        <p:nvPicPr>
          <p:cNvPr id="5427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28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8841096"/>
      </p:ext>
    </p:extLst>
  </p:cSld>
  <p:clrMap bg1="lt1" tx1="dk1" bg2="lt2" tx2="dk2" accent1="accent1" accent2="accent2" accent3="accent3" accent4="accent4" accent5="accent5" accent6="accent6" hlink="hlink" folHlink="folHlink"/>
  <p:sldLayoutIdLst>
    <p:sldLayoutId id="2147497997" r:id="rId1"/>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082" algn="l" rtl="0" fontAlgn="base">
        <a:spcBef>
          <a:spcPct val="0"/>
        </a:spcBef>
        <a:spcAft>
          <a:spcPct val="0"/>
        </a:spcAft>
        <a:defRPr sz="4400">
          <a:solidFill>
            <a:schemeClr val="tx2"/>
          </a:solidFill>
          <a:latin typeface="Times New Roman" pitchFamily="8" charset="0"/>
        </a:defRPr>
      </a:lvl6pPr>
      <a:lvl7pPr marL="914165" algn="l" rtl="0" fontAlgn="base">
        <a:spcBef>
          <a:spcPct val="0"/>
        </a:spcBef>
        <a:spcAft>
          <a:spcPct val="0"/>
        </a:spcAft>
        <a:defRPr sz="4400">
          <a:solidFill>
            <a:schemeClr val="tx2"/>
          </a:solidFill>
          <a:latin typeface="Times New Roman" pitchFamily="8" charset="0"/>
        </a:defRPr>
      </a:lvl7pPr>
      <a:lvl8pPr marL="1371250" algn="l" rtl="0" fontAlgn="base">
        <a:spcBef>
          <a:spcPct val="0"/>
        </a:spcBef>
        <a:spcAft>
          <a:spcPct val="0"/>
        </a:spcAft>
        <a:defRPr sz="4400">
          <a:solidFill>
            <a:schemeClr val="tx2"/>
          </a:solidFill>
          <a:latin typeface="Times New Roman" pitchFamily="8" charset="0"/>
        </a:defRPr>
      </a:lvl8pPr>
      <a:lvl9pPr marL="1828332" algn="l" rtl="0" fontAlgn="base">
        <a:spcBef>
          <a:spcPct val="0"/>
        </a:spcBef>
        <a:spcAft>
          <a:spcPct val="0"/>
        </a:spcAft>
        <a:defRPr sz="4400">
          <a:solidFill>
            <a:schemeClr val="tx2"/>
          </a:solidFill>
          <a:latin typeface="Times New Roman" pitchFamily="8" charset="0"/>
        </a:defRPr>
      </a:lvl9pPr>
    </p:titleStyle>
    <p:bodyStyle>
      <a:lvl1pPr marL="341313" indent="-341313"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1363" indent="-284163"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3959"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040"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8124"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5205" indent="-228541"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bwMode="auto">
          <a:xfrm>
            <a:off x="457200" y="10668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p:txBody>
      </p:sp>
      <p:sp>
        <p:nvSpPr>
          <p:cNvPr id="3081" name="Rectangle 9"/>
          <p:cNvSpPr>
            <a:spLocks noGrp="1" noChangeArrowheads="1"/>
          </p:cNvSpPr>
          <p:nvPr>
            <p:ph type="title"/>
          </p:nvPr>
        </p:nvSpPr>
        <p:spPr bwMode="auto">
          <a:xfrm>
            <a:off x="457200" y="5715000"/>
            <a:ext cx="8229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639865936"/>
      </p:ext>
    </p:extLst>
  </p:cSld>
  <p:clrMap bg1="lt1" tx1="dk1" bg2="lt2" tx2="dk2" accent1="accent1" accent2="accent2" accent3="accent3" accent4="accent4" accent5="accent5" accent6="accent6" hlink="hlink" folHlink="folHlink"/>
  <p:sldLayoutIdLst>
    <p:sldLayoutId id="2147497999" r:id="rId1"/>
    <p:sldLayoutId id="2147498000" r:id="rId2"/>
    <p:sldLayoutId id="2147498001" r:id="rId3"/>
    <p:sldLayoutId id="2147498002" r:id="rId4"/>
    <p:sldLayoutId id="2147498003" r:id="rId5"/>
    <p:sldLayoutId id="2147498004" r:id="rId6"/>
    <p:sldLayoutId id="2147498005" r:id="rId7"/>
    <p:sldLayoutId id="2147498006" r:id="rId8"/>
    <p:sldLayoutId id="2147498007" r:id="rId9"/>
    <p:sldLayoutId id="2147498008" r:id="rId10"/>
    <p:sldLayoutId id="2147498009"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p:titleStyle>
    <p:body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A5F76EB-6859-724F-BB79-405B73D97AB6}" type="slidenum">
              <a:rPr lang="en-US"/>
              <a:pPr>
                <a:defRPr/>
              </a:pPr>
              <a:t>‹#›</a:t>
            </a:fld>
            <a:endParaRPr lang="en-US"/>
          </a:p>
        </p:txBody>
      </p:sp>
    </p:spTree>
    <p:extLst>
      <p:ext uri="{BB962C8B-B14F-4D97-AF65-F5344CB8AC3E}">
        <p14:creationId xmlns:p14="http://schemas.microsoft.com/office/powerpoint/2010/main" val="1654473021"/>
      </p:ext>
    </p:extLst>
  </p:cSld>
  <p:clrMap bg1="dk2" tx1="lt1" bg2="dk1" tx2="lt2" accent1="accent1" accent2="accent2" accent3="accent3" accent4="accent4" accent5="accent5" accent6="accent6" hlink="hlink" folHlink="folHlink"/>
  <p:sldLayoutIdLst>
    <p:sldLayoutId id="2147498011" r:id="rId1"/>
    <p:sldLayoutId id="2147498012" r:id="rId2"/>
    <p:sldLayoutId id="2147498013" r:id="rId3"/>
    <p:sldLayoutId id="2147498014" r:id="rId4"/>
    <p:sldLayoutId id="2147498015" r:id="rId5"/>
    <p:sldLayoutId id="2147498016" r:id="rId6"/>
    <p:sldLayoutId id="2147498017" r:id="rId7"/>
    <p:sldLayoutId id="2147498018" r:id="rId8"/>
    <p:sldLayoutId id="2147498019" r:id="rId9"/>
    <p:sldLayoutId id="2147498020" r:id="rId10"/>
    <p:sldLayoutId id="2147498021"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62" tIns="46031" rIns="92062" bIns="46031"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2"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ctr" eaLnBrk="1" hangingPunct="1">
              <a:spcBef>
                <a:spcPct val="50000"/>
              </a:spcBef>
              <a:defRPr sz="1400">
                <a:solidFill>
                  <a:srgbClr val="000000"/>
                </a:solidFill>
                <a:latin typeface="+mn-lt"/>
                <a:ea typeface="ＭＳ Ｐゴシック" charset="-128"/>
                <a:cs typeface="ＭＳ Ｐゴシック" charset="-128"/>
              </a:defRPr>
            </a:lvl1pPr>
          </a:lstStyle>
          <a:p>
            <a:pPr>
              <a:defRPr/>
            </a:pPr>
            <a:endParaRPr lang="en-US"/>
          </a:p>
        </p:txBody>
      </p:sp>
      <p:sp>
        <p:nvSpPr>
          <p:cNvPr id="12293"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t" anchorCtr="0" compatLnSpc="1">
            <a:prstTxWarp prst="textNoShape">
              <a:avLst/>
            </a:prstTxWarp>
          </a:bodyPr>
          <a:lstStyle>
            <a:lvl1pPr algn="r">
              <a:spcBef>
                <a:spcPct val="50000"/>
              </a:spcBef>
              <a:defRPr sz="1400">
                <a:solidFill>
                  <a:srgbClr val="000000"/>
                </a:solidFill>
              </a:defRPr>
            </a:lvl1pPr>
          </a:lstStyle>
          <a:p>
            <a:pPr>
              <a:defRPr/>
            </a:pPr>
            <a:fld id="{D87315BA-0C84-8941-903F-18F72886E113}" type="slidenum">
              <a:rPr lang="en-US"/>
              <a:pPr>
                <a:defRPr/>
              </a:pPr>
              <a:t>‹#›</a:t>
            </a:fld>
            <a:endParaRPr lang="en-US"/>
          </a:p>
        </p:txBody>
      </p:sp>
      <p:pic>
        <p:nvPicPr>
          <p:cNvPr id="66566"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56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729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132" algn="ctr" rtl="0" fontAlgn="base">
        <a:spcBef>
          <a:spcPct val="0"/>
        </a:spcBef>
        <a:spcAft>
          <a:spcPct val="0"/>
        </a:spcAft>
        <a:defRPr sz="4400">
          <a:solidFill>
            <a:schemeClr val="tx2"/>
          </a:solidFill>
          <a:latin typeface="Times New Roman" charset="0"/>
        </a:defRPr>
      </a:lvl6pPr>
      <a:lvl7pPr marL="914265" algn="ctr" rtl="0" fontAlgn="base">
        <a:spcBef>
          <a:spcPct val="0"/>
        </a:spcBef>
        <a:spcAft>
          <a:spcPct val="0"/>
        </a:spcAft>
        <a:defRPr sz="4400">
          <a:solidFill>
            <a:schemeClr val="tx2"/>
          </a:solidFill>
          <a:latin typeface="Times New Roman" charset="0"/>
        </a:defRPr>
      </a:lvl7pPr>
      <a:lvl8pPr marL="1371396" algn="ctr" rtl="0" fontAlgn="base">
        <a:spcBef>
          <a:spcPct val="0"/>
        </a:spcBef>
        <a:spcAft>
          <a:spcPct val="0"/>
        </a:spcAft>
        <a:defRPr sz="4400">
          <a:solidFill>
            <a:schemeClr val="tx2"/>
          </a:solidFill>
          <a:latin typeface="Times New Roman" charset="0"/>
        </a:defRPr>
      </a:lvl8pPr>
      <a:lvl9pPr marL="1828530" algn="ctr" rtl="0" fontAlgn="base">
        <a:spcBef>
          <a:spcPct val="0"/>
        </a:spcBef>
        <a:spcAft>
          <a:spcPct val="0"/>
        </a:spcAft>
        <a:defRPr sz="4400">
          <a:solidFill>
            <a:schemeClr val="tx2"/>
          </a:solidFill>
          <a:latin typeface="Times New Roman" charset="0"/>
        </a:defRPr>
      </a:lvl9pPr>
    </p:titleStyle>
    <p:bodyStyle>
      <a:lvl1pPr marL="342849" indent="-342849"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839" indent="-285708" algn="l" rtl="0" eaLnBrk="0" fontAlgn="base" hangingPunct="0">
        <a:spcBef>
          <a:spcPct val="20000"/>
        </a:spcBef>
        <a:spcAft>
          <a:spcPct val="0"/>
        </a:spcAft>
        <a:buSzPct val="95000"/>
        <a:buChar char="–"/>
        <a:defRPr sz="2800">
          <a:solidFill>
            <a:schemeClr val="tx1"/>
          </a:solidFill>
          <a:latin typeface="+mn-lt"/>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charset="-128"/>
        </a:defRPr>
      </a:lvl5pPr>
      <a:lvl6pPr marL="2514225" indent="-228567" algn="l" rtl="0" fontAlgn="base">
        <a:spcBef>
          <a:spcPct val="20000"/>
        </a:spcBef>
        <a:spcAft>
          <a:spcPct val="0"/>
        </a:spcAft>
        <a:buChar char="•"/>
        <a:defRPr sz="2000">
          <a:solidFill>
            <a:schemeClr val="tx1"/>
          </a:solidFill>
          <a:latin typeface="+mn-lt"/>
          <a:ea typeface="ＭＳ Ｐゴシック" charset="-128"/>
        </a:defRPr>
      </a:lvl6pPr>
      <a:lvl7pPr marL="2971359" indent="-228567" algn="l" rtl="0" fontAlgn="base">
        <a:spcBef>
          <a:spcPct val="20000"/>
        </a:spcBef>
        <a:spcAft>
          <a:spcPct val="0"/>
        </a:spcAft>
        <a:buChar char="•"/>
        <a:defRPr sz="2000">
          <a:solidFill>
            <a:schemeClr val="tx1"/>
          </a:solidFill>
          <a:latin typeface="+mn-lt"/>
          <a:ea typeface="ＭＳ Ｐゴシック" charset="-128"/>
        </a:defRPr>
      </a:lvl7pPr>
      <a:lvl8pPr marL="3428490" indent="-228567" algn="l" rtl="0" fontAlgn="base">
        <a:spcBef>
          <a:spcPct val="20000"/>
        </a:spcBef>
        <a:spcAft>
          <a:spcPct val="0"/>
        </a:spcAft>
        <a:buChar char="•"/>
        <a:defRPr sz="2000">
          <a:solidFill>
            <a:schemeClr val="tx1"/>
          </a:solidFill>
          <a:latin typeface="+mn-lt"/>
          <a:ea typeface="ＭＳ Ｐゴシック" charset="-128"/>
        </a:defRPr>
      </a:lvl8pPr>
      <a:lvl9pPr marL="3885622" indent="-228567"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ctr" anchorCtr="0" compatLnSpc="1">
            <a:prstTxWarp prst="textNoShape">
              <a:avLst/>
            </a:prstTxWarp>
          </a:bodyPr>
          <a:lstStyle/>
          <a:p>
            <a:pPr lvl="0"/>
            <a:r>
              <a:rPr lang="en-GB"/>
              <a:t>Click to edit Master title style</a:t>
            </a:r>
          </a:p>
        </p:txBody>
      </p:sp>
      <p:sp>
        <p:nvSpPr>
          <p:cNvPr id="686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15" tIns="45707" rIns="91415" bIns="4570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defRPr sz="1400">
                <a:solidFill>
                  <a:srgbClr val="000000"/>
                </a:solidFill>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ctr">
              <a:defRPr sz="1400">
                <a:solidFill>
                  <a:srgbClr val="000000"/>
                </a:solidFill>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5" tIns="45707" rIns="91415" bIns="45707" numCol="1" anchor="t" anchorCtr="0" compatLnSpc="1">
            <a:prstTxWarp prst="textNoShape">
              <a:avLst/>
            </a:prstTxWarp>
          </a:bodyPr>
          <a:lstStyle>
            <a:lvl1pPr algn="r">
              <a:defRPr sz="1400">
                <a:solidFill>
                  <a:srgbClr val="000000"/>
                </a:solidFill>
                <a:cs typeface="Times New Roman" charset="0"/>
              </a:defRPr>
            </a:lvl1pPr>
          </a:lstStyle>
          <a:p>
            <a:pPr>
              <a:defRPr/>
            </a:pPr>
            <a:fld id="{9710ED99-E1E9-7347-9C41-519F2E49FC16}"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295"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79"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1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236"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313"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1262" indent="-341262"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1253" indent="-284121" algn="l" rtl="0" eaLnBrk="0" fontAlgn="base" hangingPunct="0">
        <a:spcBef>
          <a:spcPct val="20000"/>
        </a:spcBef>
        <a:spcAft>
          <a:spcPct val="0"/>
        </a:spcAft>
        <a:buChar char="–"/>
        <a:defRPr sz="2800">
          <a:solidFill>
            <a:schemeClr val="tx1"/>
          </a:solidFill>
          <a:latin typeface="Arial"/>
          <a:ea typeface="+mn-ea"/>
          <a:cs typeface="Arial"/>
        </a:defRPr>
      </a:lvl2pPr>
      <a:lvl3pPr marL="1141242" indent="-226977" algn="l" rtl="0" eaLnBrk="0" fontAlgn="base" hangingPunct="0">
        <a:spcBef>
          <a:spcPct val="20000"/>
        </a:spcBef>
        <a:spcAft>
          <a:spcPct val="0"/>
        </a:spcAft>
        <a:buChar char="•"/>
        <a:defRPr sz="2400">
          <a:solidFill>
            <a:schemeClr val="tx1"/>
          </a:solidFill>
          <a:latin typeface="Arial"/>
          <a:ea typeface="+mn-ea"/>
          <a:cs typeface="Arial"/>
        </a:defRPr>
      </a:lvl3pPr>
      <a:lvl4pPr marL="1598375" indent="-226977" algn="l" rtl="0" eaLnBrk="0" fontAlgn="base" hangingPunct="0">
        <a:spcBef>
          <a:spcPct val="20000"/>
        </a:spcBef>
        <a:spcAft>
          <a:spcPct val="0"/>
        </a:spcAft>
        <a:buChar char="–"/>
        <a:defRPr sz="2000">
          <a:solidFill>
            <a:schemeClr val="tx1"/>
          </a:solidFill>
          <a:latin typeface="Arial"/>
          <a:ea typeface="+mn-ea"/>
          <a:cs typeface="Arial"/>
        </a:defRPr>
      </a:lvl4pPr>
      <a:lvl5pPr marL="2055507" indent="-226977" algn="l" rtl="0" eaLnBrk="0" fontAlgn="base" hangingPunct="0">
        <a:spcBef>
          <a:spcPct val="20000"/>
        </a:spcBef>
        <a:spcAft>
          <a:spcPct val="0"/>
        </a:spcAft>
        <a:buChar char="»"/>
        <a:defRPr sz="2000">
          <a:solidFill>
            <a:schemeClr val="tx1"/>
          </a:solidFill>
          <a:latin typeface="Arial"/>
          <a:ea typeface="+mn-ea"/>
          <a:cs typeface="Arial"/>
        </a:defRPr>
      </a:lvl5pPr>
      <a:lvl6pPr marL="2513932" indent="-228540" algn="l" rtl="0" fontAlgn="base">
        <a:spcBef>
          <a:spcPct val="20000"/>
        </a:spcBef>
        <a:spcAft>
          <a:spcPct val="0"/>
        </a:spcAft>
        <a:buChar char="»"/>
        <a:defRPr sz="2000">
          <a:solidFill>
            <a:schemeClr val="tx1"/>
          </a:solidFill>
          <a:latin typeface="+mn-lt"/>
          <a:ea typeface="+mn-ea"/>
          <a:cs typeface="+mn-cs"/>
        </a:defRPr>
      </a:lvl6pPr>
      <a:lvl7pPr marL="2971011" indent="-228540" algn="l" rtl="0" fontAlgn="base">
        <a:spcBef>
          <a:spcPct val="20000"/>
        </a:spcBef>
        <a:spcAft>
          <a:spcPct val="0"/>
        </a:spcAft>
        <a:buChar char="»"/>
        <a:defRPr sz="2000">
          <a:solidFill>
            <a:schemeClr val="tx1"/>
          </a:solidFill>
          <a:latin typeface="+mn-lt"/>
          <a:ea typeface="+mn-ea"/>
          <a:cs typeface="+mn-cs"/>
        </a:defRPr>
      </a:lvl7pPr>
      <a:lvl8pPr marL="3428089" indent="-228540" algn="l" rtl="0" fontAlgn="base">
        <a:spcBef>
          <a:spcPct val="20000"/>
        </a:spcBef>
        <a:spcAft>
          <a:spcPct val="0"/>
        </a:spcAft>
        <a:buChar char="»"/>
        <a:defRPr sz="2000">
          <a:solidFill>
            <a:schemeClr val="tx1"/>
          </a:solidFill>
          <a:latin typeface="+mn-lt"/>
          <a:ea typeface="+mn-ea"/>
          <a:cs typeface="+mn-cs"/>
        </a:defRPr>
      </a:lvl8pPr>
      <a:lvl9pPr marL="3885167" indent="-22854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79" rtl="0" eaLnBrk="1" latinLnBrk="0" hangingPunct="1">
        <a:defRPr sz="1800" kern="1200">
          <a:solidFill>
            <a:schemeClr val="tx1"/>
          </a:solidFill>
          <a:latin typeface="+mn-lt"/>
          <a:ea typeface="+mn-ea"/>
          <a:cs typeface="+mn-cs"/>
        </a:defRPr>
      </a:lvl1pPr>
      <a:lvl2pPr marL="457079" algn="l" defTabSz="457079" rtl="0" eaLnBrk="1" latinLnBrk="0" hangingPunct="1">
        <a:defRPr sz="1800" kern="1200">
          <a:solidFill>
            <a:schemeClr val="tx1"/>
          </a:solidFill>
          <a:latin typeface="+mn-lt"/>
          <a:ea typeface="+mn-ea"/>
          <a:cs typeface="+mn-cs"/>
        </a:defRPr>
      </a:lvl2pPr>
      <a:lvl3pPr marL="914158" algn="l" defTabSz="457079" rtl="0" eaLnBrk="1" latinLnBrk="0" hangingPunct="1">
        <a:defRPr sz="1800" kern="1200">
          <a:solidFill>
            <a:schemeClr val="tx1"/>
          </a:solidFill>
          <a:latin typeface="+mn-lt"/>
          <a:ea typeface="+mn-ea"/>
          <a:cs typeface="+mn-cs"/>
        </a:defRPr>
      </a:lvl3pPr>
      <a:lvl4pPr marL="1371236" algn="l" defTabSz="457079" rtl="0" eaLnBrk="1" latinLnBrk="0" hangingPunct="1">
        <a:defRPr sz="1800" kern="1200">
          <a:solidFill>
            <a:schemeClr val="tx1"/>
          </a:solidFill>
          <a:latin typeface="+mn-lt"/>
          <a:ea typeface="+mn-ea"/>
          <a:cs typeface="+mn-cs"/>
        </a:defRPr>
      </a:lvl4pPr>
      <a:lvl5pPr marL="1828313" algn="l" defTabSz="457079" rtl="0" eaLnBrk="1" latinLnBrk="0" hangingPunct="1">
        <a:defRPr sz="1800" kern="1200">
          <a:solidFill>
            <a:schemeClr val="tx1"/>
          </a:solidFill>
          <a:latin typeface="+mn-lt"/>
          <a:ea typeface="+mn-ea"/>
          <a:cs typeface="+mn-cs"/>
        </a:defRPr>
      </a:lvl5pPr>
      <a:lvl6pPr marL="2285392" algn="l" defTabSz="457079" rtl="0" eaLnBrk="1" latinLnBrk="0" hangingPunct="1">
        <a:defRPr sz="1800" kern="1200">
          <a:solidFill>
            <a:schemeClr val="tx1"/>
          </a:solidFill>
          <a:latin typeface="+mn-lt"/>
          <a:ea typeface="+mn-ea"/>
          <a:cs typeface="+mn-cs"/>
        </a:defRPr>
      </a:lvl6pPr>
      <a:lvl7pPr marL="2742471" algn="l" defTabSz="457079" rtl="0" eaLnBrk="1" latinLnBrk="0" hangingPunct="1">
        <a:defRPr sz="1800" kern="1200">
          <a:solidFill>
            <a:schemeClr val="tx1"/>
          </a:solidFill>
          <a:latin typeface="+mn-lt"/>
          <a:ea typeface="+mn-ea"/>
          <a:cs typeface="+mn-cs"/>
        </a:defRPr>
      </a:lvl7pPr>
      <a:lvl8pPr marL="3199549" algn="l" defTabSz="457079" rtl="0" eaLnBrk="1" latinLnBrk="0" hangingPunct="1">
        <a:defRPr sz="1800" kern="1200">
          <a:solidFill>
            <a:schemeClr val="tx1"/>
          </a:solidFill>
          <a:latin typeface="+mn-lt"/>
          <a:ea typeface="+mn-ea"/>
          <a:cs typeface="+mn-cs"/>
        </a:defRPr>
      </a:lvl8pPr>
      <a:lvl9pPr marL="3656627" algn="l" defTabSz="45707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5.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6.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442.xml"/><Relationship Id="rId4" Type="http://schemas.openxmlformats.org/officeDocument/2006/relationships/image" Target="../media/image80.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9.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0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498.xml"/></Relationships>
</file>

<file path=ppt/slides/_rels/slide1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1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1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1.xml"/><Relationship Id="rId1" Type="http://schemas.openxmlformats.org/officeDocument/2006/relationships/slideLayout" Target="../slideLayouts/slideLayout41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2.xml"/><Relationship Id="rId1" Type="http://schemas.openxmlformats.org/officeDocument/2006/relationships/slideLayout" Target="../slideLayouts/slideLayout360.xml"/></Relationships>
</file>

<file path=ppt/slides/_rels/slide1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2.xml"/><Relationship Id="rId1" Type="http://schemas.openxmlformats.org/officeDocument/2006/relationships/slideLayout" Target="../slideLayouts/slideLayout50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3.xml"/><Relationship Id="rId1" Type="http://schemas.openxmlformats.org/officeDocument/2006/relationships/slideLayout" Target="../slideLayouts/slideLayout360.xml"/><Relationship Id="rId4" Type="http://schemas.openxmlformats.org/officeDocument/2006/relationships/image" Target="../media/image10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94.xml"/><Relationship Id="rId1" Type="http://schemas.openxmlformats.org/officeDocument/2006/relationships/slideLayout" Target="../slideLayouts/slideLayout63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7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77.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1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613.xml"/></Relationships>
</file>

<file path=ppt/slides/_rels/slide12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2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03.xml"/></Relationships>
</file>

<file path=ppt/slides/_rels/slide1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7.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6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100.xml"/><Relationship Id="rId1" Type="http://schemas.openxmlformats.org/officeDocument/2006/relationships/slideLayout" Target="../slideLayouts/slideLayout10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1.xml"/><Relationship Id="rId1" Type="http://schemas.openxmlformats.org/officeDocument/2006/relationships/slideLayout" Target="../slideLayouts/slideLayout101.xml"/></Relationships>
</file>

<file path=ppt/slides/_rels/slide14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5.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18.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6.xml"/><Relationship Id="rId1" Type="http://schemas.openxmlformats.org/officeDocument/2006/relationships/slideLayout" Target="../slideLayouts/slideLayout35.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58.xml"/></Relationships>
</file>

<file path=ppt/slides/_rels/slide15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8.xml"/><Relationship Id="rId1" Type="http://schemas.openxmlformats.org/officeDocument/2006/relationships/slideLayout" Target="../slideLayouts/slideLayout321.xml"/></Relationships>
</file>

<file path=ppt/slides/_rels/slide1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9.xml"/><Relationship Id="rId1" Type="http://schemas.openxmlformats.org/officeDocument/2006/relationships/slideLayout" Target="../slideLayouts/slideLayout32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31.xml"/></Relationships>
</file>

<file path=ppt/slides/_rels/slide1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1.xml"/><Relationship Id="rId1" Type="http://schemas.openxmlformats.org/officeDocument/2006/relationships/slideLayout" Target="../slideLayouts/slideLayout323.xml"/><Relationship Id="rId4" Type="http://schemas.openxmlformats.org/officeDocument/2006/relationships/image" Target="../media/image117.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21.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442.xml"/><Relationship Id="rId1" Type="http://schemas.openxmlformats.org/officeDocument/2006/relationships/themeOverride" Target="../theme/themeOverride7.xml"/></Relationships>
</file>

<file path=ppt/slides/_rels/slide156.xml.rels><?xml version="1.0" encoding="UTF-8" standalone="yes"?>
<Relationships xmlns="http://schemas.openxmlformats.org/package/2006/relationships"><Relationship Id="rId3" Type="http://schemas.openxmlformats.org/officeDocument/2006/relationships/slideLayout" Target="../slideLayouts/slideLayout321.xml"/><Relationship Id="rId7" Type="http://schemas.openxmlformats.org/officeDocument/2006/relationships/image" Target="../media/image118.jpe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84.png"/><Relationship Id="rId5" Type="http://schemas.openxmlformats.org/officeDocument/2006/relationships/image" Target="../media/image7.jpeg"/><Relationship Id="rId4" Type="http://schemas.openxmlformats.org/officeDocument/2006/relationships/notesSlide" Target="../notesSlides/notesSlide114.xml"/></Relationships>
</file>

<file path=ppt/slides/_rels/slide1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5.xml"/><Relationship Id="rId1" Type="http://schemas.openxmlformats.org/officeDocument/2006/relationships/slideLayout" Target="../slideLayouts/slideLayout331.xml"/></Relationships>
</file>

<file path=ppt/slides/_rels/slide15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5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6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6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7.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613.xml"/></Relationships>
</file>

<file path=ppt/slides/_rels/slide16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6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58.xml"/></Relationships>
</file>

<file path=ppt/slides/_rels/slide17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1.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74.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13.xm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7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13.xml"/></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13.xml"/></Relationships>
</file>

<file path=ppt/slides/_rels/slide18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18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18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33.xml"/></Relationships>
</file>

<file path=ppt/slides/_rels/slide18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13.xml"/></Relationships>
</file>

<file path=ppt/slides/_rels/slide1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5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9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13.xml"/></Relationships>
</file>

<file path=ppt/slides/_rels/slide19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26.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7.xml"/><Relationship Id="rId1" Type="http://schemas.openxmlformats.org/officeDocument/2006/relationships/slideLayout" Target="../slideLayouts/slideLayout32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33.xml"/></Relationships>
</file>

<file path=ppt/slides/_rels/slide19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326.xml"/></Relationships>
</file>

<file path=ppt/slides/_rels/slide19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01.xml"/></Relationships>
</file>

<file path=ppt/slides/_rels/slide19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png"/><Relationship Id="rId1" Type="http://schemas.openxmlformats.org/officeDocument/2006/relationships/slideLayout" Target="../slideLayouts/slideLayout6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9.xml"/></Relationships>
</file>

<file path=ppt/slides/_rels/slide200.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431.xml"/><Relationship Id="rId4" Type="http://schemas.openxmlformats.org/officeDocument/2006/relationships/image" Target="../media/image133.png"/></Relationships>
</file>

<file path=ppt/slides/_rels/slide202.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13.xml"/></Relationships>
</file>

<file path=ppt/slides/_rels/slide203.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0.xml"/><Relationship Id="rId1" Type="http://schemas.openxmlformats.org/officeDocument/2006/relationships/slideLayout" Target="../slideLayouts/slideLayout132.xml"/></Relationships>
</file>

<file path=ppt/slides/_rels/slide20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1.xml"/><Relationship Id="rId1" Type="http://schemas.openxmlformats.org/officeDocument/2006/relationships/slideLayout" Target="../slideLayouts/slideLayout654.xml"/></Relationships>
</file>

<file path=ppt/slides/_rels/slide20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2.xml"/><Relationship Id="rId1" Type="http://schemas.openxmlformats.org/officeDocument/2006/relationships/slideLayout" Target="../slideLayouts/slideLayout33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20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613.xml"/></Relationships>
</file>

<file path=ppt/slides/_rels/slide20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50.jpeg"/></Relationships>
</file>

<file path=ppt/slides/_rels/slide21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12.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3.xml"/><Relationship Id="rId1" Type="http://schemas.openxmlformats.org/officeDocument/2006/relationships/slideLayout" Target="../slideLayouts/slideLayout338.xml"/><Relationship Id="rId4" Type="http://schemas.openxmlformats.org/officeDocument/2006/relationships/image" Target="../media/image138.jpeg"/></Relationships>
</file>

<file path=ppt/slides/_rels/slide214.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4.xml"/><Relationship Id="rId1" Type="http://schemas.openxmlformats.org/officeDocument/2006/relationships/slideLayout" Target="../slideLayouts/slideLayout338.xml"/></Relationships>
</file>

<file path=ppt/slides/_rels/slide21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25.xml"/><Relationship Id="rId1" Type="http://schemas.openxmlformats.org/officeDocument/2006/relationships/slideLayout" Target="../slideLayouts/slideLayout338.xml"/><Relationship Id="rId5" Type="http://schemas.openxmlformats.org/officeDocument/2006/relationships/image" Target="../media/image140.jpeg"/><Relationship Id="rId4" Type="http://schemas.openxmlformats.org/officeDocument/2006/relationships/image" Target="../media/image139.pn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338.xml"/><Relationship Id="rId1" Type="http://schemas.openxmlformats.org/officeDocument/2006/relationships/themeOverride" Target="../theme/themeOverride8.xml"/><Relationship Id="rId6" Type="http://schemas.openxmlformats.org/officeDocument/2006/relationships/image" Target="../media/image140.jpeg"/><Relationship Id="rId5" Type="http://schemas.openxmlformats.org/officeDocument/2006/relationships/image" Target="../media/image141.png"/><Relationship Id="rId4" Type="http://schemas.openxmlformats.org/officeDocument/2006/relationships/image" Target="../media/image137.jpe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2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223.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13.xml"/></Relationships>
</file>

<file path=ppt/slides/_rels/slide22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1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33.xml"/></Relationships>
</file>

<file path=ppt/slides/_rels/slide22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29.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613.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107.xml"/><Relationship Id="rId4" Type="http://schemas.openxmlformats.org/officeDocument/2006/relationships/image" Target="../media/image51.jpeg"/></Relationships>
</file>

<file path=ppt/slides/_rels/slide23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3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2.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613.xml"/></Relationships>
</file>

<file path=ppt/slides/_rels/slide234.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613.xml"/></Relationships>
</file>

<file path=ppt/slides/_rels/slide236.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13.xml"/></Relationships>
</file>

<file path=ppt/slides/_rels/slide23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3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6.xml"/></Relationships>
</file>

<file path=ppt/slides/_rels/slide239.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3.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107.xml"/><Relationship Id="rId4" Type="http://schemas.openxmlformats.org/officeDocument/2006/relationships/image" Target="../media/image52.jpeg"/></Relationships>
</file>

<file path=ppt/slides/_rels/slide24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143.xml"/><Relationship Id="rId4" Type="http://schemas.openxmlformats.org/officeDocument/2006/relationships/image" Target="../media/image152.png"/></Relationships>
</file>

<file path=ppt/slides/_rels/slide2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8.xml"/><Relationship Id="rId1" Type="http://schemas.openxmlformats.org/officeDocument/2006/relationships/slideLayout" Target="../slideLayouts/slideLayout159.xml"/></Relationships>
</file>

<file path=ppt/slides/_rels/slide24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29.xml"/><Relationship Id="rId1" Type="http://schemas.openxmlformats.org/officeDocument/2006/relationships/slideLayout" Target="../slideLayouts/slideLayout132.xml"/></Relationships>
</file>

<file path=ppt/slides/_rels/slide2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132.xml"/><Relationship Id="rId4" Type="http://schemas.openxmlformats.org/officeDocument/2006/relationships/image" Target="../media/image155.png"/></Relationships>
</file>

<file path=ppt/slides/_rels/slide244.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1.xml"/><Relationship Id="rId1" Type="http://schemas.openxmlformats.org/officeDocument/2006/relationships/slideLayout" Target="../slideLayouts/slideLayout132.xml"/></Relationships>
</file>

<file path=ppt/slides/_rels/slide2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32.xml"/><Relationship Id="rId1" Type="http://schemas.openxmlformats.org/officeDocument/2006/relationships/slideLayout" Target="../slideLayouts/slideLayout654.xml"/></Relationships>
</file>

<file path=ppt/slides/_rels/slide24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33.xml"/><Relationship Id="rId1" Type="http://schemas.openxmlformats.org/officeDocument/2006/relationships/slideLayout" Target="../slideLayouts/slideLayout233.xml"/></Relationships>
</file>

<file path=ppt/slides/_rels/slide24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34.xml"/><Relationship Id="rId1" Type="http://schemas.openxmlformats.org/officeDocument/2006/relationships/slideLayout" Target="../slideLayouts/slideLayout170.xml"/><Relationship Id="rId4" Type="http://schemas.openxmlformats.org/officeDocument/2006/relationships/image" Target="../media/image159.jpeg"/></Relationships>
</file>

<file path=ppt/slides/_rels/slide2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5.xml"/><Relationship Id="rId1" Type="http://schemas.openxmlformats.org/officeDocument/2006/relationships/slideLayout" Target="../slideLayouts/slideLayout503.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558.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9.jpeg"/><Relationship Id="rId1" Type="http://schemas.openxmlformats.org/officeDocument/2006/relationships/slideLayout" Target="../slideLayouts/slideLayout107.xml"/><Relationship Id="rId5" Type="http://schemas.openxmlformats.org/officeDocument/2006/relationships/image" Target="../media/image55.png"/><Relationship Id="rId4" Type="http://schemas.openxmlformats.org/officeDocument/2006/relationships/image" Target="../media/image54.png"/></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558.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53.xml"/></Relationships>
</file>

<file path=ppt/slides/_rels/slide25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63.xml"/></Relationships>
</file>

<file path=ppt/slides/_rels/slide253.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5.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575.xml"/></Relationships>
</file>

<file path=ppt/slides/_rels/slide25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58.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613.xml"/></Relationships>
</file>

<file path=ppt/slides/_rels/slide2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7.jpeg"/><Relationship Id="rId1" Type="http://schemas.openxmlformats.org/officeDocument/2006/relationships/slideLayout" Target="../slideLayouts/slideLayout108.xml"/><Relationship Id="rId4" Type="http://schemas.openxmlformats.org/officeDocument/2006/relationships/image" Target="../media/image56.jpeg"/></Relationships>
</file>

<file path=ppt/slides/_rels/slide26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262.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613.xml"/></Relationships>
</file>

<file path=ppt/slides/_rels/slide2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613.xml"/></Relationships>
</file>

<file path=ppt/slides/_rels/slide265.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6.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613.xml"/></Relationships>
</file>

<file path=ppt/slides/_rels/slide267.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166.jpeg"/><Relationship Id="rId5" Type="http://schemas.openxmlformats.org/officeDocument/2006/relationships/image" Target="../media/image7.jpeg"/><Relationship Id="rId4" Type="http://schemas.openxmlformats.org/officeDocument/2006/relationships/notesSlide" Target="../notesSlides/notesSlide139.xml"/></Relationships>
</file>

<file path=ppt/slides/_rels/slide2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0.xml"/><Relationship Id="rId1" Type="http://schemas.openxmlformats.org/officeDocument/2006/relationships/slideLayout" Target="../slideLayouts/slideLayout45.xml"/></Relationships>
</file>

<file path=ppt/slides/_rels/slide2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1.xml"/><Relationship Id="rId1" Type="http://schemas.openxmlformats.org/officeDocument/2006/relationships/slideLayout" Target="../slideLayouts/slideLayout186.xml"/><Relationship Id="rId4" Type="http://schemas.openxmlformats.org/officeDocument/2006/relationships/image" Target="../media/image16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7.jpeg"/><Relationship Id="rId1" Type="http://schemas.openxmlformats.org/officeDocument/2006/relationships/slideLayout" Target="../slideLayouts/slideLayout108.xml"/></Relationships>
</file>

<file path=ppt/slides/_rels/slide27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2.xml"/><Relationship Id="rId1" Type="http://schemas.openxmlformats.org/officeDocument/2006/relationships/slideLayout" Target="../slideLayouts/slideLayout688.xml"/><Relationship Id="rId5" Type="http://schemas.openxmlformats.org/officeDocument/2006/relationships/image" Target="../media/image169.jpeg"/><Relationship Id="rId4" Type="http://schemas.openxmlformats.org/officeDocument/2006/relationships/image" Target="../media/image168.jpeg"/></Relationships>
</file>

<file path=ppt/slides/_rels/slide27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43.xml"/><Relationship Id="rId1" Type="http://schemas.openxmlformats.org/officeDocument/2006/relationships/slideLayout" Target="../slideLayouts/slideLayout170.xml"/></Relationships>
</file>

<file path=ppt/slides/_rels/slide2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4.xml"/><Relationship Id="rId1" Type="http://schemas.openxmlformats.org/officeDocument/2006/relationships/slideLayout" Target="../slideLayouts/slideLayout45.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openxmlformats.org/officeDocument/2006/relationships/image" Target="../media/image170.emf"/><Relationship Id="rId5" Type="http://schemas.openxmlformats.org/officeDocument/2006/relationships/oleObject" Target="../embeddings/oleObject1.bin"/><Relationship Id="rId4" Type="http://schemas.openxmlformats.org/officeDocument/2006/relationships/image" Target="../media/image1.jpeg"/></Relationships>
</file>

<file path=ppt/slides/_rels/slide274.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98.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99.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11.xml"/></Relationships>
</file>

<file path=ppt/slides/_rels/slide277.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49.xml"/><Relationship Id="rId1" Type="http://schemas.openxmlformats.org/officeDocument/2006/relationships/slideLayout" Target="../slideLayouts/slideLayout175.xml"/><Relationship Id="rId5" Type="http://schemas.openxmlformats.org/officeDocument/2006/relationships/image" Target="../media/image172.png"/><Relationship Id="rId4" Type="http://schemas.openxmlformats.org/officeDocument/2006/relationships/image" Target="../media/image171.png"/></Relationships>
</file>

<file path=ppt/slides/_rels/slide278.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27.xml"/></Relationships>
</file>

<file path=ppt/slides/_rels/slide27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51.xml"/><Relationship Id="rId1" Type="http://schemas.openxmlformats.org/officeDocument/2006/relationships/slideLayout" Target="../slideLayouts/slideLayout18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58.jpeg"/><Relationship Id="rId4" Type="http://schemas.openxmlformats.org/officeDocument/2006/relationships/image" Target="../media/image1.jpeg"/></Relationships>
</file>

<file path=ppt/slides/_rels/slide28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2.xml"/><Relationship Id="rId1" Type="http://schemas.openxmlformats.org/officeDocument/2006/relationships/slideLayout" Target="../slideLayouts/slideLayout181.xml"/></Relationships>
</file>

<file path=ppt/slides/_rels/slide281.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53.xml"/><Relationship Id="rId1" Type="http://schemas.openxmlformats.org/officeDocument/2006/relationships/slideLayout" Target="../slideLayouts/slideLayout243.xml"/></Relationships>
</file>

<file path=ppt/slides/_rels/slide28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4.xml"/><Relationship Id="rId1" Type="http://schemas.openxmlformats.org/officeDocument/2006/relationships/slideLayout" Target="../slideLayouts/slideLayout254.xml"/></Relationships>
</file>

<file path=ppt/slides/_rels/slide283.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55.xml"/><Relationship Id="rId1" Type="http://schemas.openxmlformats.org/officeDocument/2006/relationships/slideLayout" Target="../slideLayouts/slideLayout176.xml"/></Relationships>
</file>

<file path=ppt/slides/_rels/slide28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56.xml"/><Relationship Id="rId1" Type="http://schemas.openxmlformats.org/officeDocument/2006/relationships/slideLayout" Target="../slideLayouts/slideLayout266.xml"/></Relationships>
</file>

<file path=ppt/slides/_rels/slide28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57.xml"/><Relationship Id="rId1" Type="http://schemas.openxmlformats.org/officeDocument/2006/relationships/slideLayout" Target="../slideLayouts/slideLayout282.xml"/><Relationship Id="rId4" Type="http://schemas.openxmlformats.org/officeDocument/2006/relationships/image" Target="../media/image178.jpeg"/></Relationships>
</file>

<file path=ppt/slides/_rels/slide28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58.xml"/><Relationship Id="rId1" Type="http://schemas.openxmlformats.org/officeDocument/2006/relationships/slideLayout" Target="../slideLayouts/slideLayout282.xml"/></Relationships>
</file>

<file path=ppt/slides/_rels/slide28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9.xml"/><Relationship Id="rId1" Type="http://schemas.openxmlformats.org/officeDocument/2006/relationships/slideLayout" Target="../slideLayouts/slideLayout281.xml"/></Relationships>
</file>

<file path=ppt/slides/_rels/slide28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60.xml"/><Relationship Id="rId1" Type="http://schemas.openxmlformats.org/officeDocument/2006/relationships/slideLayout" Target="../slideLayouts/slideLayout282.xml"/><Relationship Id="rId4" Type="http://schemas.openxmlformats.org/officeDocument/2006/relationships/image" Target="../media/image181.jpeg"/></Relationships>
</file>

<file path=ppt/slides/_rels/slide28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61.xml"/><Relationship Id="rId1" Type="http://schemas.openxmlformats.org/officeDocument/2006/relationships/slideLayout" Target="../slideLayouts/slideLayout28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290.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62.xml"/><Relationship Id="rId1" Type="http://schemas.openxmlformats.org/officeDocument/2006/relationships/slideLayout" Target="../slideLayouts/slideLayout276.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77.xml"/></Relationships>
</file>

<file path=ppt/slides/_rels/slide29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64.xml"/><Relationship Id="rId1" Type="http://schemas.openxmlformats.org/officeDocument/2006/relationships/slideLayout" Target="../slideLayouts/slideLayout211.xml"/><Relationship Id="rId4" Type="http://schemas.openxmlformats.org/officeDocument/2006/relationships/image" Target="../media/image185.jpeg"/></Relationships>
</file>

<file path=ppt/slides/_rels/slide293.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10.xml"/></Relationships>
</file>

<file path=ppt/slides/_rels/slide294.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65.xml"/><Relationship Id="rId1" Type="http://schemas.openxmlformats.org/officeDocument/2006/relationships/slideLayout" Target="../slideLayouts/slideLayout210.xml"/></Relationships>
</file>

<file path=ppt/slides/_rels/slide29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66.xml"/><Relationship Id="rId1" Type="http://schemas.openxmlformats.org/officeDocument/2006/relationships/slideLayout" Target="../slideLayouts/slideLayout181.xml"/></Relationships>
</file>

<file path=ppt/slides/_rels/slide296.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7.xml"/><Relationship Id="rId1" Type="http://schemas.openxmlformats.org/officeDocument/2006/relationships/slideLayout" Target="../slideLayouts/slideLayout277.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93.xml"/></Relationships>
</file>

<file path=ppt/slides/_rels/slide298.xml.rels><?xml version="1.0" encoding="UTF-8" standalone="yes"?>
<Relationships xmlns="http://schemas.openxmlformats.org/package/2006/relationships"><Relationship Id="rId3" Type="http://schemas.openxmlformats.org/officeDocument/2006/relationships/image" Target="../media/image191.gif"/><Relationship Id="rId2" Type="http://schemas.openxmlformats.org/officeDocument/2006/relationships/notesSlide" Target="../notesSlides/notesSlide169.xml"/><Relationship Id="rId1" Type="http://schemas.openxmlformats.org/officeDocument/2006/relationships/slideLayout" Target="../slideLayouts/slideLayout293.xml"/></Relationships>
</file>

<file path=ppt/slides/_rels/slide299.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70.xml"/><Relationship Id="rId1" Type="http://schemas.openxmlformats.org/officeDocument/2006/relationships/slideLayout" Target="../slideLayouts/slideLayout21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0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60.xml"/></Relationships>
</file>

<file path=ppt/slides/_rels/slide3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71.xml"/><Relationship Id="rId1" Type="http://schemas.openxmlformats.org/officeDocument/2006/relationships/slideLayout" Target="../slideLayouts/slideLayout211.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98.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11.xml"/></Relationships>
</file>

<file path=ppt/slides/_rels/slide303.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4.xml"/><Relationship Id="rId1" Type="http://schemas.openxmlformats.org/officeDocument/2006/relationships/slideLayout" Target="../slideLayouts/slideLayout176.xml"/></Relationships>
</file>

<file path=ppt/slides/_rels/slide304.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75.xml"/><Relationship Id="rId1" Type="http://schemas.openxmlformats.org/officeDocument/2006/relationships/slideLayout" Target="../slideLayouts/slideLayout299.xml"/><Relationship Id="rId5" Type="http://schemas.openxmlformats.org/officeDocument/2006/relationships/image" Target="../media/image196.png"/><Relationship Id="rId4" Type="http://schemas.openxmlformats.org/officeDocument/2006/relationships/image" Target="../media/image195.gif"/></Relationships>
</file>

<file path=ppt/slides/_rels/slide30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6.xml"/><Relationship Id="rId1" Type="http://schemas.openxmlformats.org/officeDocument/2006/relationships/slideLayout" Target="../slideLayouts/slideLayout299.xml"/><Relationship Id="rId4" Type="http://schemas.openxmlformats.org/officeDocument/2006/relationships/image" Target="../media/image197.gif"/></Relationships>
</file>

<file path=ppt/slides/_rels/slide306.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77.xml"/><Relationship Id="rId1" Type="http://schemas.openxmlformats.org/officeDocument/2006/relationships/slideLayout" Target="../slideLayouts/slideLayout299.xml"/></Relationships>
</file>

<file path=ppt/slides/_rels/slide307.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78.xml"/><Relationship Id="rId1" Type="http://schemas.openxmlformats.org/officeDocument/2006/relationships/slideLayout" Target="../slideLayouts/slideLayout176.xml"/></Relationships>
</file>

<file path=ppt/slides/_rels/slide308.xml.rels><?xml version="1.0" encoding="UTF-8" standalone="yes"?>
<Relationships xmlns="http://schemas.openxmlformats.org/package/2006/relationships"><Relationship Id="rId3" Type="http://schemas.openxmlformats.org/officeDocument/2006/relationships/image" Target="../media/image198.gif"/><Relationship Id="rId2" Type="http://schemas.openxmlformats.org/officeDocument/2006/relationships/notesSlide" Target="../notesSlides/notesSlide179.xml"/><Relationship Id="rId1" Type="http://schemas.openxmlformats.org/officeDocument/2006/relationships/slideLayout" Target="../slideLayouts/slideLayout175.xml"/></Relationships>
</file>

<file path=ppt/slides/_rels/slide3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80.xml"/><Relationship Id="rId1" Type="http://schemas.openxmlformats.org/officeDocument/2006/relationships/slideLayout" Target="../slideLayouts/slideLayout211.xml"/><Relationship Id="rId5" Type="http://schemas.openxmlformats.org/officeDocument/2006/relationships/image" Target="../media/image201.jpeg"/><Relationship Id="rId4" Type="http://schemas.openxmlformats.org/officeDocument/2006/relationships/image" Target="../media/image200.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310.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81.xml"/><Relationship Id="rId1" Type="http://schemas.openxmlformats.org/officeDocument/2006/relationships/slideLayout" Target="../slideLayouts/slideLayout180.xml"/></Relationships>
</file>

<file path=ppt/slides/_rels/slide311.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2.xml"/><Relationship Id="rId1" Type="http://schemas.openxmlformats.org/officeDocument/2006/relationships/slideLayout" Target="../slideLayouts/slideLayout175.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310.xml"/></Relationships>
</file>

<file path=ppt/slides/_rels/slide31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84.xml"/><Relationship Id="rId1" Type="http://schemas.openxmlformats.org/officeDocument/2006/relationships/slideLayout" Target="../slideLayouts/slideLayout28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310.xml"/></Relationships>
</file>

<file path=ppt/slides/_rels/slide315.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16.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613.xml"/></Relationships>
</file>

<file path=ppt/slides/_rels/slide317.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613.xml"/></Relationships>
</file>

<file path=ppt/slides/_rels/slide318.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613.xml"/></Relationships>
</file>

<file path=ppt/slides/_rels/slide31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59.xml"/><Relationship Id="rId4" Type="http://schemas.openxmlformats.org/officeDocument/2006/relationships/image" Target="../media/image64.jpeg"/></Relationships>
</file>

<file path=ppt/slides/_rels/slide32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32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3.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4.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5.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613.xml"/></Relationships>
</file>

<file path=ppt/slides/_rels/slide326.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13.xml"/></Relationships>
</file>

<file path=ppt/slides/_rels/slide327.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2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29.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30.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1.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s>
</file>

<file path=ppt/slides/_rels/slide33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613.xml"/><Relationship Id="rId4" Type="http://schemas.openxmlformats.org/officeDocument/2006/relationships/image" Target="../media/image213.jpeg"/></Relationships>
</file>

<file path=ppt/slides/_rels/slide33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613.xml"/></Relationships>
</file>

<file path=ppt/slides/_rels/slide335.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613.xml"/></Relationships>
</file>

<file path=ppt/slides/_rels/slide33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7.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13.xml"/></Relationships>
</file>

<file path=ppt/slides/_rels/slide338.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6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9.xml"/><Relationship Id="rId1" Type="http://schemas.openxmlformats.org/officeDocument/2006/relationships/slideLayout" Target="../slideLayouts/slideLayout121.xml"/><Relationship Id="rId4" Type="http://schemas.openxmlformats.org/officeDocument/2006/relationships/image" Target="../media/image67.emf"/></Relationships>
</file>

<file path=ppt/slides/_rels/slide340.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613.xml"/></Relationships>
</file>

<file path=ppt/slides/_rels/slide34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86.xml"/><Relationship Id="rId1" Type="http://schemas.openxmlformats.org/officeDocument/2006/relationships/slideLayout" Target="../slideLayouts/slideLayout613.xml"/></Relationships>
</file>

<file path=ppt/slides/_rels/slide342.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3.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4.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5.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613.xml"/></Relationships>
</file>

<file path=ppt/slides/_rels/slide346.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613.xml"/></Relationships>
</file>

<file path=ppt/slides/_rels/slide347.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8.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1.xml.rels><?xml version="1.0" encoding="UTF-8" standalone="yes"?>
<Relationships xmlns="http://schemas.openxmlformats.org/package/2006/relationships"><Relationship Id="rId2" Type="http://schemas.openxmlformats.org/officeDocument/2006/relationships/image" Target="../media/image220.jpeg"/><Relationship Id="rId1" Type="http://schemas.openxmlformats.org/officeDocument/2006/relationships/slideLayout" Target="../slideLayouts/slideLayout613.xml"/></Relationships>
</file>

<file path=ppt/slides/_rels/slide35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7.xml"/><Relationship Id="rId1" Type="http://schemas.openxmlformats.org/officeDocument/2006/relationships/slideLayout" Target="../slideLayouts/slideLayout619.xml"/></Relationships>
</file>

<file path=ppt/slides/_rels/slide353.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35.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3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9.xml"/><Relationship Id="rId1" Type="http://schemas.openxmlformats.org/officeDocument/2006/relationships/slideLayout" Target="../slideLayouts/slideLayout45.xml"/></Relationships>
</file>

<file path=ppt/slides/_rels/slide35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5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61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5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6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png"/><Relationship Id="rId1" Type="http://schemas.openxmlformats.org/officeDocument/2006/relationships/slideLayout" Target="../slideLayouts/slideLayout613.xml"/></Relationships>
</file>

<file path=ppt/slides/_rels/slide361.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2.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3.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613.xml"/></Relationships>
</file>

<file path=ppt/slides/_rels/slide364.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613.xml"/></Relationships>
</file>

<file path=ppt/slides/_rels/slide36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6.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68.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69.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0.xml"/><Relationship Id="rId1" Type="http://schemas.openxmlformats.org/officeDocument/2006/relationships/slideLayout" Target="../slideLayouts/slideLayout503.xml"/></Relationships>
</file>

<file path=ppt/slides/_rels/slide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1.xml"/><Relationship Id="rId1" Type="http://schemas.openxmlformats.org/officeDocument/2006/relationships/slideLayout" Target="../slideLayouts/slideLayout503.xml"/></Relationships>
</file>

<file path=ppt/slides/_rels/slide371.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jpeg"/><Relationship Id="rId1" Type="http://schemas.openxmlformats.org/officeDocument/2006/relationships/slideLayout" Target="../slideLayouts/slideLayout613.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73.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374.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92.xml"/><Relationship Id="rId1" Type="http://schemas.openxmlformats.org/officeDocument/2006/relationships/slideLayout" Target="../slideLayouts/slideLayout40.xml"/><Relationship Id="rId6" Type="http://schemas.openxmlformats.org/officeDocument/2006/relationships/image" Target="../media/image237.jpeg"/><Relationship Id="rId5" Type="http://schemas.openxmlformats.org/officeDocument/2006/relationships/image" Target="../media/image236.jpeg"/><Relationship Id="rId4" Type="http://schemas.openxmlformats.org/officeDocument/2006/relationships/image" Target="../media/image235.jpeg"/></Relationships>
</file>

<file path=ppt/slides/_rels/slide37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193.xml"/><Relationship Id="rId1" Type="http://schemas.openxmlformats.org/officeDocument/2006/relationships/slideLayout" Target="../slideLayouts/slideLayout40.xml"/><Relationship Id="rId4" Type="http://schemas.openxmlformats.org/officeDocument/2006/relationships/image" Target="../media/image239.jpeg"/></Relationships>
</file>

<file path=ppt/slides/_rels/slide376.xml.rels><?xml version="1.0" encoding="UTF-8" standalone="yes"?>
<Relationships xmlns="http://schemas.openxmlformats.org/package/2006/relationships"><Relationship Id="rId3" Type="http://schemas.openxmlformats.org/officeDocument/2006/relationships/image" Target="../media/image240.emf"/><Relationship Id="rId2" Type="http://schemas.openxmlformats.org/officeDocument/2006/relationships/notesSlide" Target="../notesSlides/notesSlide194.xml"/><Relationship Id="rId1" Type="http://schemas.openxmlformats.org/officeDocument/2006/relationships/slideLayout" Target="../slideLayouts/slideLayout665.xml"/></Relationships>
</file>

<file path=ppt/slides/_rels/slide377.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75.xml"/></Relationships>
</file>

<file path=ppt/slides/_rels/slide378.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75.xml"/></Relationships>
</file>

<file path=ppt/slides/_rels/slide379.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675.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0.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75.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383.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3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9.xml"/><Relationship Id="rId1" Type="http://schemas.openxmlformats.org/officeDocument/2006/relationships/slideLayout" Target="../slideLayouts/slideLayout45.xml"/></Relationships>
</file>

<file path=ppt/slides/_rels/slide385.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242.png"/><Relationship Id="rId5" Type="http://schemas.openxmlformats.org/officeDocument/2006/relationships/image" Target="../media/image7.jpeg"/><Relationship Id="rId4" Type="http://schemas.openxmlformats.org/officeDocument/2006/relationships/notesSlide" Target="../notesSlides/notesSlide200.xml"/></Relationships>
</file>

<file path=ppt/slides/_rels/slide3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01.xml"/><Relationship Id="rId1" Type="http://schemas.openxmlformats.org/officeDocument/2006/relationships/slideLayout" Target="../slideLayouts/slideLayout45.xml"/></Relationships>
</file>

<file path=ppt/slides/_rels/slide38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88.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613.xml"/></Relationships>
</file>

<file path=ppt/slides/_rels/slide3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0.x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slideLayout" Target="../slideLayouts/slideLayout613.xml"/></Relationships>
</file>

<file path=ppt/slides/_rels/slide391.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613.xml"/></Relationships>
</file>

<file path=ppt/slides/_rels/slide393.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39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02.xml"/><Relationship Id="rId1" Type="http://schemas.openxmlformats.org/officeDocument/2006/relationships/slideLayout" Target="../slideLayouts/slideLayout503.xml"/></Relationships>
</file>

<file path=ppt/slides/_rels/slide395.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613.xml"/></Relationships>
</file>

<file path=ppt/slides/_rels/slide396.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7.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203.xml"/><Relationship Id="rId1" Type="http://schemas.openxmlformats.org/officeDocument/2006/relationships/slideLayout" Target="../slideLayouts/slideLayout503.xml"/></Relationships>
</file>

<file path=ppt/slides/_rels/slide398.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399.xml.rels><?xml version="1.0" encoding="UTF-8" standalone="yes"?>
<Relationships xmlns="http://schemas.openxmlformats.org/package/2006/relationships"><Relationship Id="rId2" Type="http://schemas.openxmlformats.org/officeDocument/2006/relationships/image" Target="../media/image251.jpeg"/><Relationship Id="rId1" Type="http://schemas.openxmlformats.org/officeDocument/2006/relationships/slideLayout" Target="../slideLayouts/slideLayout6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5.xml"/></Relationships>
</file>

<file path=ppt/slides/_rels/slide40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252.jpeg"/><Relationship Id="rId1" Type="http://schemas.openxmlformats.org/officeDocument/2006/relationships/slideLayout" Target="../slideLayouts/slideLayout613.xml"/></Relationships>
</file>

<file path=ppt/slides/_rels/slide401.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613.xml"/></Relationships>
</file>

<file path=ppt/slides/_rels/slide402.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04.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5.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613.xml"/></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464.xml"/></Relationships>
</file>

<file path=ppt/slides/_rels/slide407.xml.rels><?xml version="1.0" encoding="UTF-8" standalone="yes"?>
<Relationships xmlns="http://schemas.openxmlformats.org/package/2006/relationships"><Relationship Id="rId2" Type="http://schemas.openxmlformats.org/officeDocument/2006/relationships/image" Target="../media/image243.jpeg"/><Relationship Id="rId1" Type="http://schemas.openxmlformats.org/officeDocument/2006/relationships/slideLayout" Target="../slideLayouts/slideLayout613.xml"/></Relationships>
</file>

<file path=ppt/slides/_rels/slide40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409.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613.xml"/></Relationships>
</file>

<file path=ppt/slides/_rels/slide4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35.xml"/></Relationships>
</file>

<file path=ppt/slides/_rels/slide410.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11.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204.xml"/><Relationship Id="rId1" Type="http://schemas.openxmlformats.org/officeDocument/2006/relationships/slideLayout" Target="../slideLayouts/slideLayout503.xml"/></Relationships>
</file>

<file path=ppt/slides/_rels/slide412.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5.xml"/><Relationship Id="rId1" Type="http://schemas.openxmlformats.org/officeDocument/2006/relationships/slideLayout" Target="../slideLayouts/slideLayout503.xml"/></Relationships>
</file>

<file path=ppt/slides/_rels/slide413.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1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jpeg"/><Relationship Id="rId1" Type="http://schemas.openxmlformats.org/officeDocument/2006/relationships/slideLayout" Target="../slideLayouts/slideLayout613.xml"/></Relationships>
</file>

<file path=ppt/slides/_rels/slide416.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7.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613.xml"/></Relationships>
</file>

<file path=ppt/slides/_rels/slide418.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613.xml"/></Relationships>
</file>

<file path=ppt/slides/_rels/slide419.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613.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50.xml"/><Relationship Id="rId1" Type="http://schemas.openxmlformats.org/officeDocument/2006/relationships/themeOverride" Target="../theme/themeOverride3.xml"/><Relationship Id="rId4" Type="http://schemas.openxmlformats.org/officeDocument/2006/relationships/image" Target="../media/image28.jpeg"/></Relationships>
</file>

<file path=ppt/slides/_rels/slide420.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503.xml"/></Relationships>
</file>

<file path=ppt/slides/_rels/slide421.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503.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42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613.xml"/></Relationships>
</file>

<file path=ppt/slides/_rels/slide426.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613.xml"/></Relationships>
</file>

<file path=ppt/slides/_rels/slide427.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208.xml"/><Relationship Id="rId1" Type="http://schemas.openxmlformats.org/officeDocument/2006/relationships/slideLayout" Target="../slideLayouts/slideLayout503.xml"/></Relationships>
</file>

<file path=ppt/slides/_rels/slide42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09.xml"/><Relationship Id="rId1" Type="http://schemas.openxmlformats.org/officeDocument/2006/relationships/slideLayout" Target="../slideLayouts/slideLayout503.xml"/></Relationships>
</file>

<file path=ppt/slides/_rels/slide429.xml.rels><?xml version="1.0" encoding="UTF-8" standalone="yes"?>
<Relationships xmlns="http://schemas.openxmlformats.org/package/2006/relationships"><Relationship Id="rId3" Type="http://schemas.openxmlformats.org/officeDocument/2006/relationships/slideLayout" Target="../slideLayouts/slideLayout45.xml"/><Relationship Id="rId7" Type="http://schemas.openxmlformats.org/officeDocument/2006/relationships/image" Target="../media/image84.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265.png"/><Relationship Id="rId5" Type="http://schemas.openxmlformats.org/officeDocument/2006/relationships/image" Target="../media/image7.jpeg"/><Relationship Id="rId4" Type="http://schemas.openxmlformats.org/officeDocument/2006/relationships/notesSlide" Target="../notesSlides/notesSlide2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0.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11.xml"/><Relationship Id="rId1" Type="http://schemas.openxmlformats.org/officeDocument/2006/relationships/slideLayout" Target="../slideLayouts/slideLayout503.xml"/></Relationships>
</file>

<file path=ppt/slides/_rels/slide4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2.xml"/><Relationship Id="rId1" Type="http://schemas.openxmlformats.org/officeDocument/2006/relationships/slideLayout" Target="../slideLayouts/slideLayout45.xml"/><Relationship Id="rId4" Type="http://schemas.openxmlformats.org/officeDocument/2006/relationships/image" Target="../media/image267.jpeg"/></Relationships>
</file>

<file path=ppt/slides/_rels/slide43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585.xml"/><Relationship Id="rId4" Type="http://schemas.openxmlformats.org/officeDocument/2006/relationships/image" Target="../media/image270.jpeg"/></Relationships>
</file>

<file path=ppt/slides/_rels/slide433.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3.xml"/><Relationship Id="rId1" Type="http://schemas.openxmlformats.org/officeDocument/2006/relationships/slideLayout" Target="../slideLayouts/slideLayout602.xml"/></Relationships>
</file>

<file path=ppt/slides/_rels/slide43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14.xml"/><Relationship Id="rId1" Type="http://schemas.openxmlformats.org/officeDocument/2006/relationships/slideLayout" Target="../slideLayouts/slideLayout602.xml"/></Relationships>
</file>

<file path=ppt/slides/_rels/slide43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5.xml"/><Relationship Id="rId1" Type="http://schemas.openxmlformats.org/officeDocument/2006/relationships/slideLayout" Target="../slideLayouts/slideLayout602.xml"/></Relationships>
</file>

<file path=ppt/slides/_rels/slide43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16.xml"/><Relationship Id="rId1" Type="http://schemas.openxmlformats.org/officeDocument/2006/relationships/slideLayout" Target="../slideLayouts/slideLayout602.xml"/></Relationships>
</file>

<file path=ppt/slides/_rels/slide43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17.xml"/><Relationship Id="rId1" Type="http://schemas.openxmlformats.org/officeDocument/2006/relationships/slideLayout" Target="../slideLayouts/slideLayout602.xml"/></Relationships>
</file>

<file path=ppt/slides/_rels/slide43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18.xml"/><Relationship Id="rId1" Type="http://schemas.openxmlformats.org/officeDocument/2006/relationships/slideLayout" Target="../slideLayouts/slideLayout602.xml"/></Relationships>
</file>

<file path=ppt/slides/_rels/slide43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19.xml"/><Relationship Id="rId1" Type="http://schemas.openxmlformats.org/officeDocument/2006/relationships/slideLayout" Target="../slideLayouts/slideLayout60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49.xml"/></Relationships>
</file>

<file path=ppt/slides/_rels/slide44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20.xml"/><Relationship Id="rId1" Type="http://schemas.openxmlformats.org/officeDocument/2006/relationships/slideLayout" Target="../slideLayouts/slideLayout602.xml"/></Relationships>
</file>

<file path=ppt/slides/_rels/slide441.xml.rels><?xml version="1.0" encoding="UTF-8" standalone="yes"?>
<Relationships xmlns="http://schemas.openxmlformats.org/package/2006/relationships"><Relationship Id="rId3" Type="http://schemas.openxmlformats.org/officeDocument/2006/relationships/image" Target="../media/image278.jpg"/><Relationship Id="rId2" Type="http://schemas.openxmlformats.org/officeDocument/2006/relationships/notesSlide" Target="../notesSlides/notesSlide221.xml"/><Relationship Id="rId1" Type="http://schemas.openxmlformats.org/officeDocument/2006/relationships/slideLayout" Target="../slideLayouts/slideLayout602.xml"/></Relationships>
</file>

<file path=ppt/slides/_rels/slide442.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22.xml"/><Relationship Id="rId1" Type="http://schemas.openxmlformats.org/officeDocument/2006/relationships/slideLayout" Target="../slideLayouts/slideLayout602.xml"/></Relationships>
</file>

<file path=ppt/slides/_rels/slide443.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23.xml"/><Relationship Id="rId1" Type="http://schemas.openxmlformats.org/officeDocument/2006/relationships/slideLayout" Target="../slideLayouts/slideLayout602.xml"/></Relationships>
</file>

<file path=ppt/slides/_rels/slide444.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24.xml"/><Relationship Id="rId1" Type="http://schemas.openxmlformats.org/officeDocument/2006/relationships/slideLayout" Target="../slideLayouts/slideLayout602.xml"/></Relationships>
</file>

<file path=ppt/slides/_rels/slide445.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25.xml"/><Relationship Id="rId1" Type="http://schemas.openxmlformats.org/officeDocument/2006/relationships/slideLayout" Target="../slideLayouts/slideLayout602.xml"/></Relationships>
</file>

<file path=ppt/slides/_rels/slide446.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26.xml"/><Relationship Id="rId1" Type="http://schemas.openxmlformats.org/officeDocument/2006/relationships/slideLayout" Target="../slideLayouts/slideLayout602.xml"/></Relationships>
</file>

<file path=ppt/slides/_rels/slide447.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27.xml"/><Relationship Id="rId1" Type="http://schemas.openxmlformats.org/officeDocument/2006/relationships/slideLayout" Target="../slideLayouts/slideLayout602.xml"/></Relationships>
</file>

<file path=ppt/slides/_rels/slide448.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28.xml"/><Relationship Id="rId1" Type="http://schemas.openxmlformats.org/officeDocument/2006/relationships/slideLayout" Target="../slideLayouts/slideLayout602.xml"/></Relationships>
</file>

<file path=ppt/slides/_rels/slide44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29.xml"/><Relationship Id="rId1" Type="http://schemas.openxmlformats.org/officeDocument/2006/relationships/slideLayout" Target="../slideLayouts/slideLayout60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49.xml"/></Relationships>
</file>

<file path=ppt/slides/_rels/slide450.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30.xml"/><Relationship Id="rId1" Type="http://schemas.openxmlformats.org/officeDocument/2006/relationships/slideLayout" Target="../slideLayouts/slideLayout602.xml"/></Relationships>
</file>

<file path=ppt/slides/_rels/slide45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31.xml"/><Relationship Id="rId1" Type="http://schemas.openxmlformats.org/officeDocument/2006/relationships/slideLayout" Target="../slideLayouts/slideLayout45.xml"/></Relationships>
</file>

<file path=ppt/slides/_rels/slide452.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32.xml"/><Relationship Id="rId1" Type="http://schemas.openxmlformats.org/officeDocument/2006/relationships/slideLayout" Target="../slideLayouts/slideLayout45.xml"/></Relationships>
</file>

<file path=ppt/slides/_rels/slide453.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33.xml"/><Relationship Id="rId1" Type="http://schemas.openxmlformats.org/officeDocument/2006/relationships/slideLayout" Target="../slideLayouts/slideLayout45.xml"/></Relationships>
</file>

<file path=ppt/slides/_rels/slide454.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455.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5.xml"/><Relationship Id="rId1" Type="http://schemas.openxmlformats.org/officeDocument/2006/relationships/slideLayout" Target="../slideLayouts/slideLayout45.xml"/></Relationships>
</file>

<file path=ppt/slides/_rels/slide45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36.xml"/><Relationship Id="rId1" Type="http://schemas.openxmlformats.org/officeDocument/2006/relationships/slideLayout" Target="../slideLayouts/slideLayout7.xml"/><Relationship Id="rId5" Type="http://schemas.openxmlformats.org/officeDocument/2006/relationships/image" Target="../media/image294.jpeg"/><Relationship Id="rId4" Type="http://schemas.openxmlformats.org/officeDocument/2006/relationships/image" Target="../media/image293.jpeg"/></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35.xml"/></Relationships>
</file>

<file path=ppt/slides/_rels/slide458.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38.xml"/><Relationship Id="rId1" Type="http://schemas.openxmlformats.org/officeDocument/2006/relationships/slideLayout" Target="../slideLayouts/slideLayout35.xml"/></Relationships>
</file>

<file path=ppt/slides/_rels/slide45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50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49.xml"/></Relationships>
</file>

<file path=ppt/slides/_rels/slide460.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334.xml"/></Relationships>
</file>

<file path=ppt/slides/_rels/slide46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0.xml"/><Relationship Id="rId1" Type="http://schemas.openxmlformats.org/officeDocument/2006/relationships/slideLayout" Target="../slideLayouts/slideLayout503.xml"/></Relationships>
</file>

<file path=ppt/slides/_rels/slide4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41.xml"/><Relationship Id="rId1" Type="http://schemas.openxmlformats.org/officeDocument/2006/relationships/slideLayout" Target="../slideLayouts/slideLayout503.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558.xml"/></Relationships>
</file>

<file path=ppt/slides/_rels/slide464.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558.xml"/></Relationships>
</file>

<file path=ppt/slides/_rels/slide465.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558.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503.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503.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503.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503.xml"/></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70.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503.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503.xml"/></Relationships>
</file>

<file path=ppt/slides/_rels/slide472.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503.xml"/></Relationships>
</file>

<file path=ppt/slides/_rels/slide473.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503.xml"/></Relationships>
</file>

<file path=ppt/slides/_rels/slide47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3.xml"/><Relationship Id="rId1" Type="http://schemas.openxmlformats.org/officeDocument/2006/relationships/slideLayout" Target="../slideLayouts/slideLayout503.xml"/></Relationships>
</file>

<file path=ppt/slides/_rels/slide47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image" Target="../media/image296.jpeg"/><Relationship Id="rId1" Type="http://schemas.openxmlformats.org/officeDocument/2006/relationships/slideLayout" Target="../slideLayouts/slideLayout530.xml"/></Relationships>
</file>

<file path=ppt/slides/_rels/slide47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4.xml"/><Relationship Id="rId1" Type="http://schemas.openxmlformats.org/officeDocument/2006/relationships/slideLayout" Target="../slideLayouts/slideLayout542.xml"/><Relationship Id="rId4" Type="http://schemas.openxmlformats.org/officeDocument/2006/relationships/image" Target="../media/image298.jpeg"/></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558.xml"/></Relationships>
</file>

<file path=ppt/slides/_rels/slide47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56.xml"/><Relationship Id="rId1" Type="http://schemas.openxmlformats.org/officeDocument/2006/relationships/slideLayout" Target="../slideLayouts/slideLayout503.xml"/></Relationships>
</file>

<file path=ppt/slides/_rels/slide479.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80.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58.xml"/><Relationship Id="rId1" Type="http://schemas.openxmlformats.org/officeDocument/2006/relationships/slideLayout" Target="../slideLayouts/slideLayout377.xml"/><Relationship Id="rId4" Type="http://schemas.openxmlformats.org/officeDocument/2006/relationships/image" Target="../media/image301.png"/></Relationships>
</file>

<file path=ppt/slides/_rels/slide481.xml.rels><?xml version="1.0" encoding="UTF-8" standalone="yes"?>
<Relationships xmlns="http://schemas.openxmlformats.org/package/2006/relationships"><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notesSlide" Target="../notesSlides/notesSlide259.xml"/><Relationship Id="rId1" Type="http://schemas.openxmlformats.org/officeDocument/2006/relationships/slideLayout" Target="../slideLayouts/slideLayout46.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s>
</file>

<file path=ppt/slides/_rels/slide482.xml.rels><?xml version="1.0" encoding="UTF-8" standalone="yes"?>
<Relationships xmlns="http://schemas.openxmlformats.org/package/2006/relationships"><Relationship Id="rId3" Type="http://schemas.openxmlformats.org/officeDocument/2006/relationships/image" Target="../media/image307.jpeg"/><Relationship Id="rId7" Type="http://schemas.openxmlformats.org/officeDocument/2006/relationships/image" Target="../media/image311.jpeg"/><Relationship Id="rId2" Type="http://schemas.openxmlformats.org/officeDocument/2006/relationships/notesSlide" Target="../notesSlides/notesSlide260.xml"/><Relationship Id="rId1" Type="http://schemas.openxmlformats.org/officeDocument/2006/relationships/slideLayout" Target="../slideLayouts/slideLayout46.xml"/><Relationship Id="rId6" Type="http://schemas.openxmlformats.org/officeDocument/2006/relationships/image" Target="../media/image310.jpeg"/><Relationship Id="rId5" Type="http://schemas.openxmlformats.org/officeDocument/2006/relationships/image" Target="../media/image309.jpeg"/><Relationship Id="rId4" Type="http://schemas.openxmlformats.org/officeDocument/2006/relationships/image" Target="../media/image308.jpeg"/></Relationships>
</file>

<file path=ppt/slides/_rels/slide483.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notesSlide" Target="../notesSlides/notesSlide261.xml"/><Relationship Id="rId1" Type="http://schemas.openxmlformats.org/officeDocument/2006/relationships/slideLayout" Target="../slideLayouts/slideLayout377.xml"/><Relationship Id="rId4" Type="http://schemas.openxmlformats.org/officeDocument/2006/relationships/image" Target="../media/image301.png"/></Relationships>
</file>

<file path=ppt/slides/_rels/slide484.xml.rels><?xml version="1.0" encoding="UTF-8" standalone="yes"?>
<Relationships xmlns="http://schemas.openxmlformats.org/package/2006/relationships"><Relationship Id="rId1" Type="http://schemas.openxmlformats.org/officeDocument/2006/relationships/slideLayout" Target="../slideLayouts/slideLayout388.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503.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517.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517.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503.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50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503.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1.xml"/><Relationship Id="rId1" Type="http://schemas.openxmlformats.org/officeDocument/2006/relationships/slideLayout" Target="../slideLayouts/slideLayout503.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503.xml"/></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8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16.xml"/></Relationships>
</file>

<file path=ppt/slides/_rels/slide6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39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12.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6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73.xml"/></Relationships>
</file>

<file path=ppt/slides/_rels/slide6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8.xml"/><Relationship Id="rId1" Type="http://schemas.openxmlformats.org/officeDocument/2006/relationships/slideLayout" Target="../slideLayouts/slideLayout73.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audio" Target="file:///C:\Documents%20and%20Settings\Augustin\My%20Documents\Powerpoint\2005%20NT%20Survey%20Ephesians%20Presentation\Music\Photo%20Album.mp3" TargetMode="External"/><Relationship Id="rId1" Type="http://schemas.microsoft.com/office/2007/relationships/media" Target="file:///C:\Documents%20and%20Settings\Augustin\My%20Documents\Powerpoint\2005%20NT%20Survey%20Ephesians%20Presentation\Music\Photo%20Album.mp3" TargetMode="External"/><Relationship Id="rId5" Type="http://schemas.openxmlformats.org/officeDocument/2006/relationships/image" Target="../media/image84.png"/><Relationship Id="rId4" Type="http://schemas.openxmlformats.org/officeDocument/2006/relationships/notesSlide" Target="../notesSlides/notesSlide59.xml"/></Relationships>
</file>

<file path=ppt/slides/_rels/slide6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0.xml"/><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1.xml"/><Relationship Id="rId1" Type="http://schemas.openxmlformats.org/officeDocument/2006/relationships/slideLayout" Target="../slideLayouts/slideLayout91.xml"/></Relationships>
</file>

<file path=ppt/slides/_rels/slide6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2.xml"/><Relationship Id="rId1" Type="http://schemas.openxmlformats.org/officeDocument/2006/relationships/slideLayout" Target="../slideLayouts/slideLayout91.xml"/></Relationships>
</file>

<file path=ppt/slides/_rels/slide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81.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02.xml"/><Relationship Id="rId1" Type="http://schemas.openxmlformats.org/officeDocument/2006/relationships/themeOverride" Target="../theme/themeOverride4.xml"/><Relationship Id="rId5" Type="http://schemas.openxmlformats.org/officeDocument/2006/relationships/image" Target="../media/image89.jpeg"/><Relationship Id="rId4" Type="http://schemas.openxmlformats.org/officeDocument/2006/relationships/image" Target="../media/image88.jpeg"/></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9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0.png"/><Relationship Id="rId4" Type="http://schemas.openxmlformats.org/officeDocument/2006/relationships/notesSlide" Target="../notesSlides/notesSlide64.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5.xml"/><Relationship Id="rId1" Type="http://schemas.openxmlformats.org/officeDocument/2006/relationships/slideLayout" Target="../slideLayouts/slideLayout91.xml"/></Relationships>
</file>

<file path=ppt/slides/_rels/slide7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91.xml"/></Relationships>
</file>

<file path=ppt/slides/_rels/slide7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91.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83.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0.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1.xml"/><Relationship Id="rId1" Type="http://schemas.openxmlformats.org/officeDocument/2006/relationships/slideLayout" Target="../slideLayouts/slideLayout83.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xml"/><Relationship Id="rId1" Type="http://schemas.openxmlformats.org/officeDocument/2006/relationships/slideLayout" Target="../slideLayouts/slideLayout481.xml"/></Relationships>
</file>

<file path=ppt/slides/_rels/slide80.xml.rels><?xml version="1.0" encoding="UTF-8" standalone="yes"?>
<Relationships xmlns="http://schemas.openxmlformats.org/package/2006/relationships"><Relationship Id="rId3" Type="http://schemas.openxmlformats.org/officeDocument/2006/relationships/image" Target="../media/image100.gif"/><Relationship Id="rId2" Type="http://schemas.openxmlformats.org/officeDocument/2006/relationships/notesSlide" Target="../notesSlides/notesSlide73.xml"/><Relationship Id="rId1" Type="http://schemas.openxmlformats.org/officeDocument/2006/relationships/slideLayout" Target="../slideLayouts/slideLayout503.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503.xml"/><Relationship Id="rId1" Type="http://schemas.openxmlformats.org/officeDocument/2006/relationships/themeOverride" Target="../theme/themeOverride5.xml"/></Relationships>
</file>

<file path=ppt/slides/_rels/slide8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4.xml"/><Relationship Id="rId1" Type="http://schemas.openxmlformats.org/officeDocument/2006/relationships/slideLayout" Target="../slideLayouts/slideLayout112.xml"/><Relationship Id="rId4" Type="http://schemas.openxmlformats.org/officeDocument/2006/relationships/image" Target="../media/image46.jpeg"/></Relationships>
</file>

<file path=ppt/slides/_rels/slide8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5.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6.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7.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8.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9.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0.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1.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81.xml"/></Relationships>
</file>

<file path=ppt/slides/_rels/slide9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2.xml"/><Relationship Id="rId1" Type="http://schemas.openxmlformats.org/officeDocument/2006/relationships/slideLayout" Target="../slideLayouts/slideLayout112.xml"/><Relationship Id="rId4" Type="http://schemas.openxmlformats.org/officeDocument/2006/relationships/image" Target="../media/image64.jpeg"/></Relationships>
</file>

<file path=ppt/slides/_rels/slide9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50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42.xml"/></Relationships>
</file>

<file path=ppt/slides/_rels/slide9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13.xml"/></Relationships>
</file>

<file path=ppt/slides/_rels/slide9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13.xml"/></Relationships>
</file>

<file path=ppt/slides/_rels/slide9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98.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613.xml"/></Relationships>
</file>

<file path=ppt/slides/_rels/slide99.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6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7" name="Rectangle 3"/>
          <p:cNvSpPr>
            <a:spLocks noGrp="1" noChangeArrowheads="1"/>
          </p:cNvSpPr>
          <p:nvPr>
            <p:ph type="ctrTitle"/>
          </p:nvPr>
        </p:nvSpPr>
        <p:spPr>
          <a:xfrm>
            <a:off x="0" y="4572000"/>
            <a:ext cx="9144000" cy="1016000"/>
          </a:xfrm>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wrap="square" anchor="t">
            <a:spAutoFit/>
          </a:bodyPr>
          <a:lstStyle/>
          <a:p>
            <a:pPr eaLnBrk="1" hangingPunct="1">
              <a:defRPr/>
            </a:pP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E p h e s </a:t>
            </a:r>
            <a:r>
              <a:rPr lang="en-US" sz="6000" b="1" dirty="0" err="1">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i</a:t>
            </a:r>
            <a:r>
              <a:rPr lang="en-US" sz="6000" b="1" dirty="0">
                <a:solidFill>
                  <a:srgbClr val="FFCC00"/>
                </a:solidFill>
                <a:effectLst>
                  <a:outerShdw blurRad="50800" dist="101600" dir="2700000" algn="tl" rotWithShape="0">
                    <a:srgbClr val="000000"/>
                  </a:outerShdw>
                </a:effectLst>
                <a:latin typeface="Arial" panose="020B0604020202020204" pitchFamily="34" charset="0"/>
                <a:ea typeface="+mj-ea"/>
                <a:cs typeface="Arial" panose="020B0604020202020204" pitchFamily="34" charset="0"/>
              </a:rPr>
              <a:t> a n s</a:t>
            </a:r>
          </a:p>
        </p:txBody>
      </p:sp>
      <p:pic>
        <p:nvPicPr>
          <p:cNvPr id="646146" name="Picture 2" descr="Image result for unity">
            <a:extLst>
              <a:ext uri="{FF2B5EF4-FFF2-40B4-BE49-F238E27FC236}">
                <a16:creationId xmlns:a16="http://schemas.microsoft.com/office/drawing/2014/main" id="{34B83553-D0CE-3A43-9E71-3A8D9B5964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8543"/>
            <a:ext cx="9144000" cy="31988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21851E1-3834-D74C-837D-CAA8C27C1442}"/>
              </a:ext>
            </a:extLst>
          </p:cNvPr>
          <p:cNvSpPr txBox="1">
            <a:spLocks noChangeArrowheads="1"/>
          </p:cNvSpPr>
          <p:nvPr/>
        </p:nvSpPr>
        <p:spPr bwMode="auto">
          <a:xfrm>
            <a:off x="0" y="70339"/>
            <a:ext cx="9144000" cy="1015651"/>
          </a:xfrm>
          <a:prstGeom prst="rect">
            <a:avLst/>
          </a:prstGeom>
          <a:noFill/>
          <a:ln>
            <a:noFill/>
          </a:ln>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vert="horz" wrap="square" lIns="91427" tIns="45714" rIns="91427" bIns="45714"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0" cap="none" spc="0" normalizeH="0" baseline="0" noProof="0" dirty="0">
                <a:ln>
                  <a:noFill/>
                </a:ln>
                <a:solidFill>
                  <a:srgbClr val="FFCC00"/>
                </a:solidFill>
                <a:effectLst>
                  <a:outerShdw blurRad="50800" dist="101600" dir="2700000" algn="tl" rotWithShape="0">
                    <a:srgbClr val="000000"/>
                  </a:outerShdw>
                </a:effectLst>
                <a:uLnTx/>
                <a:uFillTx/>
                <a:latin typeface="Arial" panose="020B0604020202020204" pitchFamily="34" charset="0"/>
                <a:ea typeface="ＭＳ Ｐゴシック" pitchFamily="-112" charset="-128"/>
                <a:cs typeface="Arial" panose="020B0604020202020204" pitchFamily="34" charset="0"/>
              </a:rPr>
              <a:t>Unity in Love</a:t>
            </a:r>
          </a:p>
        </p:txBody>
      </p:sp>
      <p:sp>
        <p:nvSpPr>
          <p:cNvPr id="7" name="Rectangle 6">
            <a:extLst>
              <a:ext uri="{FF2B5EF4-FFF2-40B4-BE49-F238E27FC236}">
                <a16:creationId xmlns:a16="http://schemas.microsoft.com/office/drawing/2014/main" id="{AA241D44-A4BC-0A4D-9FFC-DA00F64F8977}"/>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3409399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6627"/>
                                        </p:tgtEl>
                                        <p:attrNameLst>
                                          <p:attrName>style.visibility</p:attrName>
                                        </p:attrNameLst>
                                      </p:cBhvr>
                                      <p:to>
                                        <p:strVal val="visible"/>
                                      </p:to>
                                    </p:set>
                                    <p:animEffect transition="in" filter="fade">
                                      <p:cBhvr>
                                        <p:cTn id="7" dur="2000"/>
                                        <p:tgtEl>
                                          <p:spTgt spid="26627"/>
                                        </p:tgtEl>
                                      </p:cBhvr>
                                    </p:animEffect>
                                    <p:anim calcmode="lin" valueType="num">
                                      <p:cBhvr>
                                        <p:cTn id="8" dur="2000" fill="hold"/>
                                        <p:tgtEl>
                                          <p:spTgt spid="26627"/>
                                        </p:tgtEl>
                                        <p:attrNameLst>
                                          <p:attrName>style.rotation</p:attrName>
                                        </p:attrNameLst>
                                      </p:cBhvr>
                                      <p:tavLst>
                                        <p:tav tm="0">
                                          <p:val>
                                            <p:fltVal val="720"/>
                                          </p:val>
                                        </p:tav>
                                        <p:tav tm="100000">
                                          <p:val>
                                            <p:fltVal val="0"/>
                                          </p:val>
                                        </p:tav>
                                      </p:tavLst>
                                    </p:anim>
                                    <p:anim calcmode="lin" valueType="num">
                                      <p:cBhvr>
                                        <p:cTn id="9" dur="2000" fill="hold"/>
                                        <p:tgtEl>
                                          <p:spTgt spid="26627"/>
                                        </p:tgtEl>
                                        <p:attrNameLst>
                                          <p:attrName>ppt_h</p:attrName>
                                        </p:attrNameLst>
                                      </p:cBhvr>
                                      <p:tavLst>
                                        <p:tav tm="0">
                                          <p:val>
                                            <p:fltVal val="0"/>
                                          </p:val>
                                        </p:tav>
                                        <p:tav tm="100000">
                                          <p:val>
                                            <p:strVal val="#ppt_h"/>
                                          </p:val>
                                        </p:tav>
                                      </p:tavLst>
                                    </p:anim>
                                    <p:anim calcmode="lin" valueType="num">
                                      <p:cBhvr>
                                        <p:cTn id="10" dur="2000" fill="hold"/>
                                        <p:tgtEl>
                                          <p:spTgt spid="2662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225267389"/>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32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32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2525193" y="2276563"/>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9304CE19-2BB3-499F-B78C-8FB64E740DF3}"/>
              </a:ext>
            </a:extLst>
          </p:cNvPr>
          <p:cNvSpPr txBox="1"/>
          <p:nvPr/>
        </p:nvSpPr>
        <p:spPr>
          <a:xfrm>
            <a:off x="859536" y="3604105"/>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6">
            <a:extLst>
              <a:ext uri="{FF2B5EF4-FFF2-40B4-BE49-F238E27FC236}">
                <a16:creationId xmlns:a16="http://schemas.microsoft.com/office/drawing/2014/main" id="{BA607EEF-9CED-4E8A-BED8-E1D6D831A915}"/>
              </a:ext>
            </a:extLst>
          </p:cNvPr>
          <p:cNvSpPr txBox="1"/>
          <p:nvPr/>
        </p:nvSpPr>
        <p:spPr>
          <a:xfrm>
            <a:off x="866262" y="4219604"/>
            <a:ext cx="4572000" cy="556434"/>
          </a:xfrm>
          <a:prstGeom prst="rect">
            <a:avLst/>
          </a:prstGeom>
          <a:solidFill>
            <a:schemeClr val="bg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did He choose us?</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4669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5" grpId="0" animBg="1"/>
      <p:bldP spid="2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in Ephesus [“To the saints in Ephesus” NIV], who are faithful followers of Christ Jesus.</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5819056"/>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This letter is from Paul, chosen by the will of God to be an apostle of Christ Jesus. I am writing to God’s holy people </a:t>
            </a:r>
            <a:r>
              <a:rPr lang="en-SG" sz="2800" kern="0" dirty="0">
                <a:solidFill>
                  <a:srgbClr val="FFFF00"/>
                </a:solidFill>
                <a:effectLst>
                  <a:glow rad="127000">
                    <a:schemeClr val="tx1"/>
                  </a:glow>
                </a:effectLst>
                <a:latin typeface="Arial" charset="0"/>
                <a:ea typeface="ＭＳ Ｐゴシック" charset="0"/>
                <a:cs typeface="ＭＳ Ｐゴシック" charset="0"/>
              </a:rPr>
              <a:t>in Ephesus</a:t>
            </a:r>
            <a:r>
              <a:rPr lang="en-SG" sz="2800" kern="0" dirty="0">
                <a:effectLst>
                  <a:glow rad="127000">
                    <a:schemeClr val="tx1"/>
                  </a:glow>
                </a:effectLst>
                <a:latin typeface="Arial" charset="0"/>
                <a:ea typeface="ＭＳ Ｐゴシック" charset="0"/>
                <a:cs typeface="ＭＳ Ｐゴシック" charset="0"/>
              </a:rPr>
              <a:t> ['To the saints in Ephesus' NIV], who are faithful followers of Christ Jesus.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
        <p:nvSpPr>
          <p:cNvPr id="14" name="Rectangle 2">
            <a:extLst>
              <a:ext uri="{FF2B5EF4-FFF2-40B4-BE49-F238E27FC236}">
                <a16:creationId xmlns:a16="http://schemas.microsoft.com/office/drawing/2014/main" id="{E0840228-DDFE-1B44-AF04-4AD73D09FCEE}"/>
              </a:ext>
            </a:extLst>
          </p:cNvPr>
          <p:cNvSpPr txBox="1">
            <a:spLocks noChangeArrowheads="1"/>
          </p:cNvSpPr>
          <p:nvPr/>
        </p:nvSpPr>
        <p:spPr>
          <a:xfrm>
            <a:off x="-36512" y="544671"/>
            <a:ext cx="9180512" cy="2558748"/>
          </a:xfrm>
          <a:prstGeom prst="rect">
            <a:avLst/>
          </a:prstGeom>
          <a:solidFill>
            <a:schemeClr val="accent2"/>
          </a:solidFill>
          <a:effectLst>
            <a:outerShdw blurRad="63500" dist="35921" dir="2700000" algn="ctr" rotWithShape="0">
              <a:schemeClr val="tx2">
                <a:alpha val="74998"/>
              </a:schemeClr>
            </a:outerShdw>
          </a:effectLst>
        </p:spPr>
        <p:txBody>
          <a:bodyPr anchor="ct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ru-RU" sz="2800" kern="0" dirty="0">
                <a:effectLst>
                  <a:glow rad="127000">
                    <a:schemeClr val="tx1"/>
                  </a:glow>
                </a:effectLst>
                <a:latin typeface="Arial" charset="0"/>
                <a:ea typeface="ＭＳ Ｐゴシック" charset="0"/>
                <a:cs typeface="ＭＳ Ｐゴシック" charset="0"/>
              </a:rPr>
              <a:t>"</a:t>
            </a:r>
            <a:r>
              <a:rPr lang="en-SG" sz="2800" kern="0" dirty="0">
                <a:effectLst>
                  <a:glow rad="127000">
                    <a:schemeClr val="tx1"/>
                  </a:glow>
                </a:effectLst>
                <a:latin typeface="Arial" charset="0"/>
                <a:ea typeface="ＭＳ Ｐゴシック" charset="0"/>
                <a:cs typeface="ＭＳ Ｐゴシック" charset="0"/>
              </a:rPr>
              <a:t>For this reason, ever since </a:t>
            </a:r>
            <a:r>
              <a:rPr lang="en-SG" sz="2800" kern="0" dirty="0">
                <a:solidFill>
                  <a:srgbClr val="FFFF00"/>
                </a:solidFill>
                <a:effectLst>
                  <a:glow rad="127000">
                    <a:schemeClr val="tx1"/>
                  </a:glow>
                </a:effectLst>
                <a:latin typeface="Arial" charset="0"/>
                <a:ea typeface="ＭＳ Ｐゴシック" charset="0"/>
                <a:cs typeface="ＭＳ Ｐゴシック" charset="0"/>
              </a:rPr>
              <a:t>I heard about your faith </a:t>
            </a:r>
            <a:r>
              <a:rPr lang="en-SG" sz="2800" kern="0" dirty="0">
                <a:effectLst>
                  <a:glow rad="127000">
                    <a:schemeClr val="tx1"/>
                  </a:glow>
                </a:effectLst>
                <a:latin typeface="Arial" charset="0"/>
                <a:ea typeface="ＭＳ Ｐゴシック" charset="0"/>
                <a:cs typeface="ＭＳ Ｐゴシック" charset="0"/>
              </a:rPr>
              <a:t>in the Lord Jesus and your love for all the saints, </a:t>
            </a:r>
            <a:br>
              <a:rPr lang="en-SG" sz="2800" kern="0" dirty="0">
                <a:effectLst>
                  <a:glow rad="127000">
                    <a:schemeClr val="tx1"/>
                  </a:glow>
                </a:effectLst>
                <a:latin typeface="Arial" charset="0"/>
                <a:ea typeface="ＭＳ Ｐゴシック" charset="0"/>
                <a:cs typeface="ＭＳ Ｐゴシック" charset="0"/>
              </a:rPr>
            </a:br>
            <a:r>
              <a:rPr lang="en-SG" sz="2800" kern="0" baseline="30000" dirty="0">
                <a:effectLst>
                  <a:glow rad="127000">
                    <a:schemeClr val="tx1"/>
                  </a:glow>
                </a:effectLst>
                <a:latin typeface="Arial" charset="0"/>
                <a:ea typeface="ＭＳ Ｐゴシック" charset="0"/>
                <a:cs typeface="ＭＳ Ｐゴシック" charset="0"/>
              </a:rPr>
              <a:t>16</a:t>
            </a:r>
            <a:r>
              <a:rPr lang="en-SG" sz="2800" kern="0" dirty="0">
                <a:effectLst>
                  <a:glow rad="127000">
                    <a:schemeClr val="tx1"/>
                  </a:glow>
                </a:effectLst>
                <a:latin typeface="Arial" charset="0"/>
                <a:ea typeface="ＭＳ Ｐゴシック" charset="0"/>
                <a:cs typeface="ＭＳ Ｐゴシック" charset="0"/>
              </a:rPr>
              <a:t>I have not stopped giving thanks for you, remembering you in my prayers</a:t>
            </a:r>
            <a:r>
              <a:rPr lang="ru-RU" sz="2800" kern="0" dirty="0">
                <a:effectLst>
                  <a:glow rad="127000">
                    <a:schemeClr val="tx1"/>
                  </a:glow>
                </a:effectLst>
                <a:latin typeface="Arial" charset="0"/>
                <a:ea typeface="ＭＳ Ｐゴシック" charset="0"/>
                <a:cs typeface="ＭＳ Ｐゴシック" charset="0"/>
              </a:rPr>
              <a:t>"</a:t>
            </a:r>
            <a:r>
              <a:rPr lang="en-US" sz="2800" kern="0" dirty="0">
                <a:effectLst>
                  <a:glow rad="127000">
                    <a:schemeClr val="tx1"/>
                  </a:glow>
                </a:effectLst>
                <a:latin typeface="Arial" charset="0"/>
                <a:ea typeface="ＭＳ Ｐゴシック" charset="0"/>
                <a:cs typeface="ＭＳ Ｐゴシック" charset="0"/>
              </a:rPr>
              <a:t> (Eph. 1:15-16 </a:t>
            </a:r>
            <a:r>
              <a:rPr lang="en-US" sz="2400" kern="0" dirty="0">
                <a:effectLst>
                  <a:glow rad="127000">
                    <a:schemeClr val="tx1"/>
                  </a:glow>
                </a:effectLst>
                <a:latin typeface="Arial" charset="0"/>
                <a:ea typeface="ＭＳ Ｐゴシック" charset="0"/>
                <a:cs typeface="ＭＳ Ｐゴシック" charset="0"/>
              </a:rPr>
              <a:t>NIV</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769902935"/>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5163351"/>
            <a:ext cx="9144000" cy="1694650"/>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ru-RU" sz="2800" kern="0" dirty="0">
                <a:effectLst>
                  <a:glow rad="127000">
                    <a:schemeClr val="tx1"/>
                  </a:glow>
                </a:effectLst>
                <a:latin typeface="Arial" charset="0"/>
                <a:ea typeface="ＭＳ Ｐゴシック" charset="0"/>
              </a:rPr>
              <a:t>"</a:t>
            </a:r>
            <a:r>
              <a:rPr lang="en-US" sz="2800" kern="0" dirty="0">
                <a:effectLst>
                  <a:glow rad="127000">
                    <a:schemeClr val="tx1"/>
                  </a:glow>
                </a:effectLst>
                <a:latin typeface="Arial" charset="0"/>
                <a:ea typeface="ＭＳ Ｐゴシック" charset="0"/>
              </a:rPr>
              <a:t>May God our Father and the Lord Jesus Christ give you grace and peace</a:t>
            </a:r>
            <a:r>
              <a:rPr lang="ru-RU" sz="2800" kern="0" dirty="0">
                <a:effectLst>
                  <a:glow rad="127000">
                    <a:schemeClr val="tx1"/>
                  </a:glow>
                </a:effectLst>
                <a:latin typeface="Arial" charset="0"/>
                <a:ea typeface="ＭＳ Ｐゴシック" charset="0"/>
              </a:rPr>
              <a:t> "</a:t>
            </a:r>
            <a:r>
              <a:rPr lang="en-US" sz="2800" kern="0" dirty="0">
                <a:effectLst>
                  <a:glow rad="127000">
                    <a:schemeClr val="tx1"/>
                  </a:glow>
                </a:effectLst>
                <a:latin typeface="Arial" charset="0"/>
                <a:ea typeface="ＭＳ Ｐゴシック" charset="0"/>
              </a:rPr>
              <a:t> </a:t>
            </a:r>
            <a:br>
              <a:rPr lang="en-US" sz="2800" kern="0" dirty="0">
                <a:effectLst>
                  <a:glow rad="127000">
                    <a:schemeClr val="tx1"/>
                  </a:glow>
                </a:effectLst>
                <a:latin typeface="Arial" charset="0"/>
                <a:ea typeface="ＭＳ Ｐゴシック" charset="0"/>
              </a:rPr>
            </a:br>
            <a:r>
              <a:rPr lang="en-US" sz="2800" kern="0" dirty="0">
                <a:effectLst>
                  <a:glow rad="127000">
                    <a:schemeClr val="tx1"/>
                  </a:glow>
                </a:effectLst>
                <a:latin typeface="Arial" charset="0"/>
                <a:ea typeface="ＭＳ Ｐゴシック" charset="0"/>
                <a:cs typeface="ＭＳ Ｐゴシック" charset="0"/>
              </a:rPr>
              <a:t>(Eph. 1:2 </a:t>
            </a:r>
            <a:r>
              <a:rPr lang="en-US" sz="2400" kern="0" dirty="0">
                <a:effectLst>
                  <a:glow rad="127000">
                    <a:schemeClr val="tx1"/>
                  </a:glow>
                </a:effectLst>
                <a:latin typeface="Arial" charset="0"/>
                <a:ea typeface="ＭＳ Ｐゴシック" charset="0"/>
                <a:cs typeface="ＭＳ Ｐゴシック" charset="0"/>
              </a:rPr>
              <a:t>NLT</a:t>
            </a:r>
            <a:r>
              <a:rPr lang="en-US" sz="2800" kern="0"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80126559"/>
      </p:ext>
    </p:extLst>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en-US" sz="3600" b="1" dirty="0">
                <a:solidFill>
                  <a:schemeClr val="bg1"/>
                </a:solidFill>
                <a:latin typeface="Arial" charset="0"/>
                <a:ea typeface="ＭＳ Ｐゴシック" charset="0"/>
                <a:cs typeface="ＭＳ Ｐゴシック" charset="0"/>
              </a:rPr>
              <a:t>Ephesians 1:3-14 (NAU)</a:t>
            </a:r>
          </a:p>
        </p:txBody>
      </p:sp>
      <p:sp>
        <p:nvSpPr>
          <p:cNvPr id="481283" name="Rectangle 3"/>
          <p:cNvSpPr txBox="1">
            <a:spLocks noChangeArrowheads="1"/>
          </p:cNvSpPr>
          <p:nvPr/>
        </p:nvSpPr>
        <p:spPr bwMode="auto">
          <a:xfrm>
            <a:off x="30658" y="706033"/>
            <a:ext cx="9221862" cy="61519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r>
              <a:rPr lang="en-SG" sz="2000" b="1" dirty="0">
                <a:solidFill>
                  <a:srgbClr val="C00000"/>
                </a:solidFill>
                <a:latin typeface="Arial" panose="020B0604020202020204" pitchFamily="34" charset="0"/>
                <a:cs typeface="Arial" panose="020B0604020202020204" pitchFamily="34" charset="0"/>
              </a:rPr>
              <a:t>Blessed</a:t>
            </a:r>
            <a:r>
              <a:rPr lang="en-SG" sz="2000" b="1" i="1" dirty="0">
                <a:solidFill>
                  <a:srgbClr val="C00000"/>
                </a:solidFill>
                <a:latin typeface="Arial" panose="020B0604020202020204" pitchFamily="34" charset="0"/>
                <a:cs typeface="Arial" panose="020B0604020202020204" pitchFamily="34" charset="0"/>
              </a:rPr>
              <a:t> be</a:t>
            </a:r>
            <a:r>
              <a:rPr lang="en-SG" sz="2000" b="1" dirty="0">
                <a:solidFill>
                  <a:srgbClr val="C00000"/>
                </a:solidFill>
                <a:latin typeface="Arial" panose="020B0604020202020204" pitchFamily="34" charset="0"/>
                <a:cs typeface="Arial" panose="020B0604020202020204" pitchFamily="34" charset="0"/>
              </a:rPr>
              <a:t> the God and Father of our Lord Jesus Christ, who has blessed us with every spiritual blessing in the heavenly</a:t>
            </a:r>
            <a:r>
              <a:rPr lang="en-SG" sz="2000" b="1" i="1" dirty="0">
                <a:solidFill>
                  <a:srgbClr val="C00000"/>
                </a:solidFill>
                <a:latin typeface="Arial" panose="020B0604020202020204" pitchFamily="34" charset="0"/>
                <a:cs typeface="Arial" panose="020B0604020202020204" pitchFamily="34" charset="0"/>
              </a:rPr>
              <a:t> places</a:t>
            </a:r>
            <a:r>
              <a:rPr lang="en-SG" sz="2000" b="1" dirty="0">
                <a:solidFill>
                  <a:srgbClr val="C00000"/>
                </a:solidFill>
                <a:latin typeface="Arial" panose="020B0604020202020204" pitchFamily="34" charset="0"/>
                <a:cs typeface="Arial" panose="020B0604020202020204" pitchFamily="34" charset="0"/>
              </a:rPr>
              <a:t> in Christ,  </a:t>
            </a:r>
            <a:r>
              <a:rPr lang="en-SG" sz="2000" b="1" baseline="30000" dirty="0">
                <a:solidFill>
                  <a:srgbClr val="C00000"/>
                </a:solidFill>
                <a:latin typeface="Arial" panose="020B0604020202020204" pitchFamily="34" charset="0"/>
                <a:cs typeface="Arial" panose="020B0604020202020204" pitchFamily="34" charset="0"/>
              </a:rPr>
              <a:t>4</a:t>
            </a:r>
            <a:r>
              <a:rPr lang="en-SG" sz="2000" b="1" dirty="0">
                <a:solidFill>
                  <a:srgbClr val="C00000"/>
                </a:solidFill>
                <a:latin typeface="Arial" panose="020B0604020202020204" pitchFamily="34" charset="0"/>
                <a:cs typeface="Arial" panose="020B0604020202020204" pitchFamily="34" charset="0"/>
              </a:rPr>
              <a:t>just as He chose us in Him before the foundation of the world, that we would be holy and blameless before Him. </a:t>
            </a:r>
            <a:r>
              <a:rPr lang="en-SG" sz="2000" b="1" dirty="0">
                <a:latin typeface="Arial" panose="020B0604020202020204" pitchFamily="34" charset="0"/>
                <a:cs typeface="Arial" panose="020B0604020202020204" pitchFamily="34" charset="0"/>
              </a:rPr>
              <a:t>In love </a:t>
            </a:r>
            <a:r>
              <a:rPr lang="en-SG" sz="2000" b="1" baseline="30000" dirty="0">
                <a:latin typeface="Arial" panose="020B0604020202020204" pitchFamily="34" charset="0"/>
                <a:cs typeface="Arial" panose="020B0604020202020204" pitchFamily="34" charset="0"/>
              </a:rPr>
              <a:t>5</a:t>
            </a:r>
            <a:r>
              <a:rPr lang="en-SG" sz="2000" b="1" dirty="0">
                <a:latin typeface="Arial" panose="020B0604020202020204" pitchFamily="34" charset="0"/>
                <a:cs typeface="Arial" panose="020B0604020202020204" pitchFamily="34" charset="0"/>
              </a:rPr>
              <a:t>He predestined us to adoption as sons through Jesus Christ to Himself, according to the kind intention of His will,  </a:t>
            </a:r>
            <a:r>
              <a:rPr lang="en-SG" sz="2000" b="1" baseline="30000" dirty="0">
                <a:latin typeface="Arial" panose="020B0604020202020204" pitchFamily="34" charset="0"/>
                <a:cs typeface="Arial" panose="020B0604020202020204" pitchFamily="34" charset="0"/>
              </a:rPr>
              <a:t>6</a:t>
            </a:r>
            <a:r>
              <a:rPr lang="en-SG" sz="2000" b="1" dirty="0">
                <a:latin typeface="Arial" panose="020B0604020202020204" pitchFamily="34" charset="0"/>
                <a:cs typeface="Arial" panose="020B0604020202020204" pitchFamily="34" charset="0"/>
              </a:rPr>
              <a:t>to the praise of the glory of His grace, which He freely bestowed on us in the Beloved.  </a:t>
            </a:r>
            <a:r>
              <a:rPr lang="en-SG" sz="2000" b="1" baseline="30000" dirty="0">
                <a:solidFill>
                  <a:srgbClr val="7030A0"/>
                </a:solidFill>
                <a:latin typeface="Arial" panose="020B0604020202020204" pitchFamily="34" charset="0"/>
                <a:cs typeface="Arial" panose="020B0604020202020204" pitchFamily="34" charset="0"/>
              </a:rPr>
              <a:t>7</a:t>
            </a:r>
            <a:r>
              <a:rPr lang="en-SG" sz="2000" b="1" dirty="0">
                <a:solidFill>
                  <a:srgbClr val="7030A0"/>
                </a:solidFill>
                <a:latin typeface="Arial" panose="020B0604020202020204" pitchFamily="34" charset="0"/>
                <a:cs typeface="Arial" panose="020B0604020202020204" pitchFamily="34" charset="0"/>
              </a:rPr>
              <a:t>In Him we have redemption through His blood, the forgiveness of our trespasses, according to the riches of His grace </a:t>
            </a:r>
            <a:r>
              <a:rPr lang="en-SG" sz="2000" b="1" baseline="30000" dirty="0">
                <a:solidFill>
                  <a:srgbClr val="7030A0"/>
                </a:solidFill>
                <a:latin typeface="Arial" panose="020B0604020202020204" pitchFamily="34" charset="0"/>
                <a:cs typeface="Arial" panose="020B0604020202020204" pitchFamily="34" charset="0"/>
              </a:rPr>
              <a:t>8</a:t>
            </a:r>
            <a:r>
              <a:rPr lang="en-SG" sz="2000" b="1" dirty="0">
                <a:solidFill>
                  <a:srgbClr val="7030A0"/>
                </a:solidFill>
                <a:latin typeface="Arial" panose="020B0604020202020204" pitchFamily="34" charset="0"/>
                <a:cs typeface="Arial" panose="020B0604020202020204" pitchFamily="34" charset="0"/>
              </a:rPr>
              <a:t>which He lavished on us.</a:t>
            </a:r>
            <a:r>
              <a:rPr lang="en-SG" sz="2000" b="1" dirty="0">
                <a:latin typeface="Arial" panose="020B0604020202020204" pitchFamily="34" charset="0"/>
                <a:cs typeface="Arial" panose="020B0604020202020204" pitchFamily="34" charset="0"/>
              </a:rPr>
              <a:t> </a:t>
            </a:r>
            <a:r>
              <a:rPr lang="en-SG" sz="2000" b="1" dirty="0">
                <a:solidFill>
                  <a:srgbClr val="00B050"/>
                </a:solidFill>
                <a:latin typeface="Arial" panose="020B0604020202020204" pitchFamily="34" charset="0"/>
                <a:cs typeface="Arial" panose="020B0604020202020204" pitchFamily="34" charset="0"/>
              </a:rPr>
              <a:t>In all wisdom and insight </a:t>
            </a:r>
            <a:r>
              <a:rPr lang="en-SG" sz="2000" b="1" baseline="30000" dirty="0">
                <a:solidFill>
                  <a:srgbClr val="00B050"/>
                </a:solidFill>
                <a:latin typeface="Arial" panose="020B0604020202020204" pitchFamily="34" charset="0"/>
                <a:cs typeface="Arial" panose="020B0604020202020204" pitchFamily="34" charset="0"/>
              </a:rPr>
              <a:t>9</a:t>
            </a:r>
            <a:r>
              <a:rPr lang="en-SG" sz="2000" b="1" dirty="0">
                <a:solidFill>
                  <a:srgbClr val="00B050"/>
                </a:solidFill>
                <a:latin typeface="Arial" panose="020B0604020202020204" pitchFamily="34" charset="0"/>
                <a:cs typeface="Arial" panose="020B0604020202020204" pitchFamily="34" charset="0"/>
              </a:rPr>
              <a:t>He made known to us the mystery of His will, according to His kind intention which He purposed in Him </a:t>
            </a:r>
            <a:r>
              <a:rPr lang="en-SG" sz="2000" b="1" baseline="30000" dirty="0">
                <a:solidFill>
                  <a:srgbClr val="00B050"/>
                </a:solidFill>
                <a:latin typeface="Arial" panose="020B0604020202020204" pitchFamily="34" charset="0"/>
                <a:cs typeface="Arial" panose="020B0604020202020204" pitchFamily="34" charset="0"/>
              </a:rPr>
              <a:t>10</a:t>
            </a:r>
            <a:r>
              <a:rPr lang="en-SG" sz="2000" b="1" dirty="0">
                <a:solidFill>
                  <a:srgbClr val="00B050"/>
                </a:solidFill>
                <a:latin typeface="Arial" panose="020B0604020202020204" pitchFamily="34" charset="0"/>
                <a:cs typeface="Arial" panose="020B0604020202020204" pitchFamily="34" charset="0"/>
              </a:rPr>
              <a:t>with a view to an administration suitable to the fullness of the times, </a:t>
            </a:r>
            <a:r>
              <a:rPr lang="en-SG" sz="2000" b="1" i="1" dirty="0">
                <a:solidFill>
                  <a:srgbClr val="00B050"/>
                </a:solidFill>
                <a:latin typeface="Arial" panose="020B0604020202020204" pitchFamily="34" charset="0"/>
                <a:cs typeface="Arial" panose="020B0604020202020204" pitchFamily="34" charset="0"/>
              </a:rPr>
              <a:t>that is, </a:t>
            </a:r>
            <a:r>
              <a:rPr lang="en-SG" sz="2000" b="1" dirty="0">
                <a:solidFill>
                  <a:srgbClr val="00B050"/>
                </a:solidFill>
                <a:latin typeface="Arial" panose="020B0604020202020204" pitchFamily="34" charset="0"/>
                <a:cs typeface="Arial" panose="020B0604020202020204" pitchFamily="34" charset="0"/>
              </a:rPr>
              <a:t>the summing up of all things in Christ, things in the heavens and things on the earth. </a:t>
            </a:r>
            <a:r>
              <a:rPr lang="en-SG" sz="2000" b="1" dirty="0">
                <a:solidFill>
                  <a:srgbClr val="FF0000"/>
                </a:solidFill>
                <a:latin typeface="Arial" panose="020B0604020202020204" pitchFamily="34" charset="0"/>
                <a:cs typeface="Arial" panose="020B0604020202020204" pitchFamily="34" charset="0"/>
              </a:rPr>
              <a:t>In Him </a:t>
            </a:r>
            <a:r>
              <a:rPr lang="en-SG" sz="2000" b="1" baseline="30000" dirty="0">
                <a:solidFill>
                  <a:srgbClr val="FF0000"/>
                </a:solidFill>
                <a:latin typeface="Arial" panose="020B0604020202020204" pitchFamily="34" charset="0"/>
                <a:cs typeface="Arial" panose="020B0604020202020204" pitchFamily="34" charset="0"/>
              </a:rPr>
              <a:t>11</a:t>
            </a:r>
            <a:r>
              <a:rPr lang="en-SG" sz="2000" b="1" dirty="0">
                <a:solidFill>
                  <a:srgbClr val="FF0000"/>
                </a:solidFill>
                <a:latin typeface="Arial" panose="020B0604020202020204" pitchFamily="34" charset="0"/>
                <a:cs typeface="Arial" panose="020B0604020202020204" pitchFamily="34" charset="0"/>
              </a:rPr>
              <a:t>also we have obtained an inheritance, having been predestined according to His purpose who works all things after the counsel of His will,  </a:t>
            </a:r>
            <a:r>
              <a:rPr lang="en-SG" sz="2000" b="1" baseline="30000" dirty="0">
                <a:solidFill>
                  <a:srgbClr val="FF0000"/>
                </a:solidFill>
                <a:latin typeface="Arial" panose="020B0604020202020204" pitchFamily="34" charset="0"/>
                <a:cs typeface="Arial" panose="020B0604020202020204" pitchFamily="34" charset="0"/>
              </a:rPr>
              <a:t>12</a:t>
            </a:r>
            <a:r>
              <a:rPr lang="en-SG" sz="2000" b="1" dirty="0">
                <a:solidFill>
                  <a:srgbClr val="FF0000"/>
                </a:solidFill>
                <a:latin typeface="Arial" panose="020B0604020202020204" pitchFamily="34" charset="0"/>
                <a:cs typeface="Arial" panose="020B0604020202020204" pitchFamily="34" charset="0"/>
              </a:rPr>
              <a:t>to the end that we who were the first to hope in Christ would be to the praise of His glory. </a:t>
            </a:r>
            <a:r>
              <a:rPr lang="en-SG" sz="2000" b="1" dirty="0">
                <a:latin typeface="Arial" panose="020B0604020202020204" pitchFamily="34" charset="0"/>
                <a:cs typeface="Arial" panose="020B0604020202020204" pitchFamily="34" charset="0"/>
              </a:rPr>
              <a:t> </a:t>
            </a:r>
            <a:r>
              <a:rPr lang="en-SG" sz="2000" b="1" baseline="30000" dirty="0">
                <a:latin typeface="Arial" panose="020B0604020202020204" pitchFamily="34" charset="0"/>
                <a:cs typeface="Arial" panose="020B0604020202020204" pitchFamily="34" charset="0"/>
              </a:rPr>
              <a:t>13</a:t>
            </a:r>
            <a:r>
              <a:rPr lang="en-SG" sz="2000" b="1" dirty="0">
                <a:latin typeface="Arial" panose="020B0604020202020204" pitchFamily="34" charset="0"/>
                <a:cs typeface="Arial" panose="020B0604020202020204" pitchFamily="34" charset="0"/>
              </a:rPr>
              <a:t>In Him, you also, after listening to the message of truth, the gospel of your salvation — having also believed, you were sealed in Him with the Holy Spirit of promise,  </a:t>
            </a:r>
            <a:r>
              <a:rPr lang="en-SG" sz="2000" b="1" baseline="30000" dirty="0">
                <a:latin typeface="Arial" panose="020B0604020202020204" pitchFamily="34" charset="0"/>
                <a:cs typeface="Arial" panose="020B0604020202020204" pitchFamily="34" charset="0"/>
              </a:rPr>
              <a:t>14</a:t>
            </a:r>
            <a:r>
              <a:rPr lang="en-SG" sz="2000" b="1" dirty="0">
                <a:latin typeface="Arial" panose="020B0604020202020204" pitchFamily="34" charset="0"/>
                <a:cs typeface="Arial" panose="020B0604020202020204" pitchFamily="34" charset="0"/>
              </a:rPr>
              <a:t>who is given as a pledge of our inheritance, with a view to the redemption of </a:t>
            </a:r>
            <a:r>
              <a:rPr lang="en-SG" sz="2000" b="1" i="1" dirty="0">
                <a:latin typeface="Arial" panose="020B0604020202020204" pitchFamily="34" charset="0"/>
                <a:cs typeface="Arial" panose="020B0604020202020204" pitchFamily="34" charset="0"/>
              </a:rPr>
              <a:t>God’s own</a:t>
            </a:r>
            <a:r>
              <a:rPr lang="en-SG" sz="2000" b="1" dirty="0">
                <a:latin typeface="Arial" panose="020B0604020202020204" pitchFamily="34" charset="0"/>
                <a:cs typeface="Arial" panose="020B0604020202020204" pitchFamily="34" charset="0"/>
              </a:rPr>
              <a:t> possession, to the praise of His glory.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extLst>
      <p:ext uri="{BB962C8B-B14F-4D97-AF65-F5344CB8AC3E}">
        <p14:creationId xmlns:p14="http://schemas.microsoft.com/office/powerpoint/2010/main" val="476997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Us/We/Our</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&amp; </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You</a:t>
            </a:r>
            <a:r>
              <a:rPr lang="ru-RU" sz="2400" b="1" dirty="0">
                <a:solidFill>
                  <a:schemeClr val="bg1"/>
                </a:solidFill>
                <a:latin typeface="Arial" charset="0"/>
                <a:ea typeface="ＭＳ Ｐゴシック" charset="0"/>
                <a:cs typeface="ＭＳ Ｐゴシック" charset="0"/>
              </a:rPr>
              <a:t>"</a:t>
            </a:r>
            <a:r>
              <a:rPr lang="en-US" sz="2400" b="1" dirty="0">
                <a:solidFill>
                  <a:schemeClr val="bg1"/>
                </a:solidFill>
                <a:latin typeface="Arial" charset="0"/>
                <a:ea typeface="ＭＳ Ｐゴシック" charset="0"/>
                <a:cs typeface="ＭＳ Ｐゴシック" charset="0"/>
              </a:rPr>
              <a:t> in Ephesians 1:3-14 (NLT)</a:t>
            </a: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dirty="0">
                <a:latin typeface="Helvetica" charset="0"/>
                <a:ea typeface="Osaka" charset="0"/>
                <a:cs typeface="Osaka" charset="0"/>
              </a:rPr>
              <a:t>"</a:t>
            </a:r>
            <a:r>
              <a:rPr lang="en-US" b="1" dirty="0">
                <a:latin typeface="Helvetica" charset="0"/>
                <a:ea typeface="Osaka" charset="0"/>
                <a:cs typeface="Osaka" charset="0"/>
              </a:rPr>
              <a:t>All praise to God, the Father of our Lord Jesus Christ, who has blessed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with every spiritual blessing in the heavenly realms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baseline="30000" dirty="0">
                <a:latin typeface="Helvetica" charset="0"/>
                <a:ea typeface="Osaka" charset="0"/>
                <a:cs typeface="Osaka" charset="0"/>
              </a:rPr>
              <a:t>4</a:t>
            </a:r>
            <a:r>
              <a:rPr lang="en-US" b="1" dirty="0">
                <a:latin typeface="Helvetica" charset="0"/>
                <a:ea typeface="Osaka" charset="0"/>
                <a:cs typeface="Osaka" charset="0"/>
              </a:rPr>
              <a:t>Even before he made the world, God loved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and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Christ to be holy and without fault in his eyes.  </a:t>
            </a:r>
            <a:r>
              <a:rPr lang="en-US" b="1" baseline="30000" dirty="0">
                <a:latin typeface="Helvetica" charset="0"/>
                <a:ea typeface="Osaka" charset="0"/>
                <a:cs typeface="Osaka" charset="0"/>
              </a:rPr>
              <a:t>5</a:t>
            </a:r>
            <a:r>
              <a:rPr lang="en-US" b="1" dirty="0">
                <a:latin typeface="Helvetica" charset="0"/>
                <a:ea typeface="Osaka" charset="0"/>
                <a:cs typeface="Osaka" charset="0"/>
              </a:rPr>
              <a:t>God decided in advance to adopt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into his own family by bringing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to himself through Jesus Christ. This is what he wanted to do, and it gave him great pleasure.  </a:t>
            </a:r>
            <a:r>
              <a:rPr lang="en-US" b="1" baseline="30000" dirty="0">
                <a:latin typeface="Helvetica" charset="0"/>
                <a:ea typeface="Osaka" charset="0"/>
                <a:cs typeface="Osaka" charset="0"/>
              </a:rPr>
              <a:t>6</a:t>
            </a:r>
            <a:r>
              <a:rPr lang="en-US" b="1" dirty="0">
                <a:latin typeface="Helvetica" charset="0"/>
                <a:ea typeface="Osaka" charset="0"/>
                <a:cs typeface="Osaka" charset="0"/>
              </a:rPr>
              <a:t>So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praise God for the glorious grace he has poured out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who belong to his dear Son.  </a:t>
            </a:r>
            <a:r>
              <a:rPr lang="en-US" b="1" baseline="30000" dirty="0">
                <a:latin typeface="Helvetica" charset="0"/>
                <a:ea typeface="Osaka" charset="0"/>
                <a:cs typeface="Osaka" charset="0"/>
              </a:rPr>
              <a:t>7</a:t>
            </a:r>
            <a:r>
              <a:rPr lang="en-US" b="1" dirty="0">
                <a:latin typeface="Helvetica" charset="0"/>
                <a:ea typeface="Osaka" charset="0"/>
                <a:cs typeface="Osaka" charset="0"/>
              </a:rPr>
              <a:t>He is so rich in kindness and grace that he purchased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freedom with the blood of his Son and forgave </a:t>
            </a:r>
            <a:r>
              <a:rPr lang="en-US" b="1" dirty="0">
                <a:solidFill>
                  <a:srgbClr val="FF0000"/>
                </a:solidFill>
                <a:latin typeface="Helvetica" charset="0"/>
                <a:ea typeface="Osaka" charset="0"/>
                <a:cs typeface="Osaka" charset="0"/>
              </a:rPr>
              <a:t>our</a:t>
            </a:r>
            <a:r>
              <a:rPr lang="en-US" b="1" dirty="0">
                <a:latin typeface="Helvetica" charset="0"/>
                <a:ea typeface="Osaka" charset="0"/>
                <a:cs typeface="Osaka" charset="0"/>
              </a:rPr>
              <a:t> sins.</a:t>
            </a:r>
            <a:r>
              <a:rPr lang="ru-RU" b="1" dirty="0">
                <a:latin typeface="Helvetica" charset="0"/>
                <a:ea typeface="Osaka" charset="0"/>
                <a:cs typeface="Osaka" charset="0"/>
              </a:rPr>
              <a:t>"</a:t>
            </a:r>
            <a:r>
              <a:rPr lang="en-US"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en-US" sz="2400" b="1" kern="1200">
                <a:solidFill>
                  <a:schemeClr val="bg1"/>
                </a:solidFill>
                <a:latin typeface="Arial" charset="0"/>
                <a:ea typeface="ＭＳ Ｐゴシック" charset="0"/>
                <a:cs typeface="ＭＳ Ｐゴシック" charset="0"/>
              </a:rPr>
              <a:t>"Us/We/Our" &amp; "You" in Ephesians 1:3-14 (NLT)</a:t>
            </a: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8</a:t>
            </a:r>
            <a:r>
              <a:rPr lang="en-US" b="1" dirty="0">
                <a:latin typeface="Helvetica" charset="0"/>
                <a:ea typeface="Osaka" charset="0"/>
                <a:cs typeface="Osaka" charset="0"/>
              </a:rPr>
              <a:t>He has showered his kindness on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along with all wisdom and understanding. </a:t>
            </a:r>
            <a:r>
              <a:rPr lang="en-US" b="1" baseline="30000" dirty="0">
                <a:latin typeface="Helvetica" charset="0"/>
                <a:ea typeface="Osaka" charset="0"/>
                <a:cs typeface="Osaka" charset="0"/>
              </a:rPr>
              <a:t>9</a:t>
            </a:r>
            <a:r>
              <a:rPr lang="en-US" b="1" dirty="0">
                <a:latin typeface="Helvetica" charset="0"/>
                <a:ea typeface="Osaka" charset="0"/>
                <a:cs typeface="Osaka" charset="0"/>
              </a:rPr>
              <a:t>God has now revealed to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his mysterious plan regarding Christ, a plan to fulfill his own good pleasure.  </a:t>
            </a:r>
            <a:r>
              <a:rPr lang="en-US" b="1" baseline="30000" dirty="0">
                <a:latin typeface="Helvetica" charset="0"/>
                <a:ea typeface="Osaka" charset="0"/>
                <a:cs typeface="Osaka" charset="0"/>
              </a:rPr>
              <a:t>10</a:t>
            </a:r>
            <a:r>
              <a:rPr lang="en-US" b="1" dirty="0">
                <a:latin typeface="Helvetica" charset="0"/>
                <a:ea typeface="Osaka" charset="0"/>
                <a:cs typeface="Osaka" charset="0"/>
              </a:rPr>
              <a:t>And this is the plan: At the right time he will bring everything together under the authority of Christ—everything in heaven and on earth.  </a:t>
            </a:r>
            <a:r>
              <a:rPr lang="en-US" b="1" baseline="30000" dirty="0">
                <a:latin typeface="Helvetica" charset="0"/>
                <a:ea typeface="Osaka" charset="0"/>
                <a:cs typeface="Osaka" charset="0"/>
              </a:rPr>
              <a:t>11</a:t>
            </a:r>
            <a:r>
              <a:rPr lang="en-US" b="1" dirty="0">
                <a:latin typeface="Helvetica" charset="0"/>
                <a:ea typeface="Osaka" charset="0"/>
                <a:cs typeface="Osaka" charset="0"/>
              </a:rPr>
              <a:t>Furthermore, because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are united with Christ, </a:t>
            </a:r>
            <a:r>
              <a:rPr lang="en-US" b="1" dirty="0">
                <a:solidFill>
                  <a:srgbClr val="FF0000"/>
                </a:solidFill>
                <a:latin typeface="Helvetica" charset="0"/>
                <a:ea typeface="Osaka" charset="0"/>
                <a:cs typeface="Osaka" charset="0"/>
              </a:rPr>
              <a:t>we</a:t>
            </a:r>
            <a:r>
              <a:rPr lang="en-US" b="1" dirty="0">
                <a:latin typeface="Helvetica" charset="0"/>
                <a:ea typeface="Osaka" charset="0"/>
                <a:cs typeface="Osaka" charset="0"/>
              </a:rPr>
              <a:t> have received an inheritance from God, for he chose </a:t>
            </a:r>
            <a:r>
              <a:rPr lang="en-US" b="1" dirty="0">
                <a:solidFill>
                  <a:srgbClr val="FF0000"/>
                </a:solidFill>
                <a:latin typeface="Helvetica" charset="0"/>
                <a:ea typeface="Osaka" charset="0"/>
                <a:cs typeface="Osaka" charset="0"/>
              </a:rPr>
              <a:t>us</a:t>
            </a:r>
            <a:r>
              <a:rPr lang="en-US" b="1" dirty="0">
                <a:latin typeface="Helvetica" charset="0"/>
                <a:ea typeface="Osaka" charset="0"/>
                <a:cs typeface="Osaka" charset="0"/>
              </a:rPr>
              <a:t> in advance, and he makes everything work out according to his plan.  </a:t>
            </a:r>
            <a:r>
              <a:rPr lang="en-US" b="1" baseline="30000" dirty="0">
                <a:latin typeface="Helvetica" charset="0"/>
                <a:ea typeface="Osaka" charset="0"/>
                <a:cs typeface="Osaka" charset="0"/>
              </a:rPr>
              <a:t>12</a:t>
            </a:r>
            <a:r>
              <a:rPr lang="en-US" b="1" dirty="0">
                <a:latin typeface="Helvetica" charset="0"/>
                <a:ea typeface="Osaka" charset="0"/>
                <a:cs typeface="Osaka" charset="0"/>
              </a:rPr>
              <a:t>God</a:t>
            </a:r>
            <a:r>
              <a:rPr lang="uk-UA" b="1" dirty="0">
                <a:latin typeface="Helvetica" charset="0"/>
                <a:ea typeface="Osaka" charset="0"/>
                <a:cs typeface="Osaka" charset="0"/>
              </a:rPr>
              <a:t>'</a:t>
            </a:r>
            <a:r>
              <a:rPr lang="en-US" b="1" dirty="0">
                <a:latin typeface="Helvetica" charset="0"/>
                <a:ea typeface="Osaka" charset="0"/>
                <a:cs typeface="Osaka" charset="0"/>
              </a:rPr>
              <a:t>s purpose was that </a:t>
            </a:r>
            <a:r>
              <a:rPr lang="en-US" b="1" dirty="0">
                <a:solidFill>
                  <a:srgbClr val="FF0000"/>
                </a:solidFill>
                <a:latin typeface="Helvetica" charset="0"/>
                <a:ea typeface="Osaka" charset="0"/>
                <a:cs typeface="Osaka" charset="0"/>
              </a:rPr>
              <a:t>we </a:t>
            </a:r>
            <a:r>
              <a:rPr lang="en-US" b="1" dirty="0">
                <a:solidFill>
                  <a:srgbClr val="FFFFFF"/>
                </a:solidFill>
                <a:latin typeface="Helvetica" charset="0"/>
                <a:ea typeface="Osaka" charset="0"/>
                <a:cs typeface="Osaka" charset="0"/>
              </a:rPr>
              <a:t>Jews </a:t>
            </a:r>
            <a:r>
              <a:rPr lang="en-US" b="1" dirty="0">
                <a:latin typeface="Helvetica" charset="0"/>
                <a:ea typeface="Osaka" charset="0"/>
                <a:cs typeface="Osaka" charset="0"/>
              </a:rPr>
              <a:t>who were the first to trust in Christ would bring praise and glory to God.</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ru-RU" b="1" baseline="30000" dirty="0">
                <a:latin typeface="Helvetica" charset="0"/>
                <a:ea typeface="Osaka" charset="0"/>
                <a:cs typeface="Osaka" charset="0"/>
              </a:rPr>
              <a:t>"</a:t>
            </a:r>
            <a:r>
              <a:rPr lang="en-US" b="1" baseline="30000" dirty="0">
                <a:latin typeface="Helvetica" charset="0"/>
                <a:ea typeface="Osaka" charset="0"/>
                <a:cs typeface="Osaka" charset="0"/>
              </a:rPr>
              <a:t>13</a:t>
            </a:r>
            <a:r>
              <a:rPr lang="en-US" b="1" dirty="0">
                <a:latin typeface="Helvetica" charset="0"/>
                <a:ea typeface="Osaka" charset="0"/>
                <a:cs typeface="Osaka" charset="0"/>
              </a:rPr>
              <a:t>And now </a:t>
            </a:r>
            <a:r>
              <a:rPr lang="en-US" b="1" dirty="0">
                <a:solidFill>
                  <a:srgbClr val="0000FF"/>
                </a:solidFill>
                <a:latin typeface="Helvetica" charset="0"/>
                <a:ea typeface="Osaka" charset="0"/>
                <a:cs typeface="Osaka" charset="0"/>
              </a:rPr>
              <a:t>you </a:t>
            </a:r>
            <a:r>
              <a:rPr lang="en-US" b="1" dirty="0">
                <a:solidFill>
                  <a:srgbClr val="FFFFFF"/>
                </a:solidFill>
                <a:latin typeface="Helvetica" charset="0"/>
                <a:ea typeface="Osaka" charset="0"/>
                <a:cs typeface="Osaka" charset="0"/>
              </a:rPr>
              <a:t>Gentiles </a:t>
            </a:r>
            <a:r>
              <a:rPr lang="en-US" b="1" dirty="0">
                <a:latin typeface="Helvetica" charset="0"/>
                <a:ea typeface="Osaka" charset="0"/>
                <a:cs typeface="Osaka" charset="0"/>
              </a:rPr>
              <a:t>have also heard the truth, the Good News that God saves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t>
            </a:r>
            <a:r>
              <a:rPr lang="en-US" b="1" baseline="30000" dirty="0">
                <a:latin typeface="Helvetica" charset="0"/>
                <a:ea typeface="Osaka" charset="0"/>
                <a:cs typeface="Osaka" charset="0"/>
              </a:rPr>
              <a:t>14</a:t>
            </a:r>
            <a:r>
              <a:rPr lang="en-US" b="1" dirty="0">
                <a:latin typeface="Helvetica" charset="0"/>
                <a:ea typeface="Osaka" charset="0"/>
                <a:cs typeface="Osaka" charset="0"/>
              </a:rPr>
              <a:t>And when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believed in Christ, he identified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as his own by giving </a:t>
            </a:r>
            <a:r>
              <a:rPr lang="en-US" b="1" dirty="0">
                <a:solidFill>
                  <a:srgbClr val="0000FF"/>
                </a:solidFill>
                <a:latin typeface="Helvetica" charset="0"/>
                <a:ea typeface="Osaka" charset="0"/>
                <a:cs typeface="Osaka" charset="0"/>
              </a:rPr>
              <a:t>you</a:t>
            </a:r>
            <a:r>
              <a:rPr lang="en-US" b="1" dirty="0">
                <a:latin typeface="Helvetica" charset="0"/>
                <a:ea typeface="Osaka" charset="0"/>
                <a:cs typeface="Osaka" charset="0"/>
              </a:rPr>
              <a:t> the Holy Spirit, whom he promised long ago.</a:t>
            </a:r>
            <a:r>
              <a:rPr lang="ru-RU" b="1" dirty="0">
                <a:latin typeface="Helvetica" charset="0"/>
                <a:ea typeface="Osaka" charset="0"/>
                <a:cs typeface="Osaka" charset="0"/>
              </a:rPr>
              <a:t>"</a:t>
            </a:r>
            <a:endParaRPr lang="en-US" b="1" dirty="0">
              <a:latin typeface="Helvetica" charset="0"/>
              <a:ea typeface="Osaka" charset="0"/>
              <a:cs typeface="Osaka" charset="0"/>
            </a:endParaRPr>
          </a:p>
        </p:txBody>
      </p:sp>
      <p:sp>
        <p:nvSpPr>
          <p:cNvPr id="5" name="Rectangle 4"/>
          <p:cNvSpPr/>
          <p:nvPr/>
        </p:nvSpPr>
        <p:spPr>
          <a:xfrm rot="20662158">
            <a:off x="2139399" y="2218473"/>
            <a:ext cx="1903101" cy="1446550"/>
          </a:xfrm>
          <a:prstGeom prst="rect">
            <a:avLst/>
          </a:prstGeom>
          <a:solidFill>
            <a:srgbClr val="FF000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Us</a:t>
            </a:r>
          </a:p>
        </p:txBody>
      </p:sp>
      <p:sp>
        <p:nvSpPr>
          <p:cNvPr id="6" name="Rectangle 5"/>
          <p:cNvSpPr/>
          <p:nvPr/>
        </p:nvSpPr>
        <p:spPr>
          <a:xfrm rot="20662158">
            <a:off x="4366524" y="2290484"/>
            <a:ext cx="1903101" cy="1446550"/>
          </a:xfrm>
          <a:prstGeom prst="rect">
            <a:avLst/>
          </a:prstGeom>
          <a:solidFill>
            <a:schemeClr val="tx1"/>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v.</a:t>
            </a:r>
          </a:p>
        </p:txBody>
      </p:sp>
      <p:sp>
        <p:nvSpPr>
          <p:cNvPr id="7" name="Rectangle 6"/>
          <p:cNvSpPr/>
          <p:nvPr/>
        </p:nvSpPr>
        <p:spPr>
          <a:xfrm rot="20662158">
            <a:off x="6537474" y="2005075"/>
            <a:ext cx="2457085" cy="1446550"/>
          </a:xfrm>
          <a:prstGeom prst="rect">
            <a:avLst/>
          </a:prstGeom>
          <a:solidFill>
            <a:srgbClr val="000090"/>
          </a:solidFill>
        </p:spPr>
        <p:txBody>
          <a:bodyPr lIns="91427" tIns="45714" rIns="91427" bIns="45714">
            <a:spAutoFit/>
          </a:bodyPr>
          <a:lstStyle/>
          <a:p>
            <a:pPr algn="ctr">
              <a:defRPr/>
            </a:pPr>
            <a:r>
              <a:rPr lang="en-US" sz="8800" b="1" dirty="0">
                <a:ln w="12700">
                  <a:solidFill>
                    <a:schemeClr val="tx2">
                      <a:satMod val="155000"/>
                    </a:schemeClr>
                  </a:solidFill>
                  <a:prstDash val="solid"/>
                </a:ln>
                <a:solidFill>
                  <a:schemeClr val="bg1"/>
                </a:solidFill>
                <a:latin typeface="Arial"/>
                <a:cs typeface="Arial"/>
              </a:rPr>
              <a:t>You</a:t>
            </a:r>
          </a:p>
        </p:txBody>
      </p:sp>
      <p:sp>
        <p:nvSpPr>
          <p:cNvPr id="482311"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178</a:t>
            </a:r>
          </a:p>
        </p:txBody>
      </p:sp>
      <p:sp>
        <p:nvSpPr>
          <p:cNvPr id="9" name="Rectangle 3"/>
          <p:cNvSpPr txBox="1">
            <a:spLocks noChangeArrowheads="1"/>
          </p:cNvSpPr>
          <p:nvPr/>
        </p:nvSpPr>
        <p:spPr bwMode="auto">
          <a:xfrm>
            <a:off x="-36512" y="5877272"/>
            <a:ext cx="1296144"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FF0000"/>
                </a:solidFill>
                <a:latin typeface="Helvetica" charset="0"/>
                <a:ea typeface="Osaka" charset="0"/>
                <a:cs typeface="Osaka" charset="0"/>
              </a:rPr>
              <a:t>Jews</a:t>
            </a:r>
          </a:p>
        </p:txBody>
      </p:sp>
      <p:sp>
        <p:nvSpPr>
          <p:cNvPr id="10" name="Rectangle 3"/>
          <p:cNvSpPr txBox="1">
            <a:spLocks noChangeArrowheads="1"/>
          </p:cNvSpPr>
          <p:nvPr/>
        </p:nvSpPr>
        <p:spPr bwMode="auto">
          <a:xfrm>
            <a:off x="6444208" y="1052736"/>
            <a:ext cx="1800200"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en-US" b="1" dirty="0">
                <a:solidFill>
                  <a:srgbClr val="0000FF"/>
                </a:solidFill>
                <a:latin typeface="Helvetica" charset="0"/>
                <a:ea typeface="Osaka" charset="0"/>
                <a:cs typeface="Osaka" charset="0"/>
              </a:rPr>
              <a:t>Gentiles</a:t>
            </a: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1879090" y="4412468"/>
            <a:ext cx="6540349" cy="1754314"/>
          </a:xfrm>
          <a:prstGeom prst="rect">
            <a:avLst/>
          </a:prstGeom>
          <a:solidFill>
            <a:srgbClr val="000090"/>
          </a:solidFill>
        </p:spPr>
        <p:txBody>
          <a:bodyPr wrap="square" lIns="91427" tIns="45714" rIns="91427" bIns="45714">
            <a:spAutoFit/>
          </a:bodyPr>
          <a:lstStyle/>
          <a:p>
            <a:pPr algn="ctr">
              <a:defRPr/>
            </a:pPr>
            <a:r>
              <a:rPr lang="en-SG" sz="3600" b="1" dirty="0">
                <a:ln w="12700">
                  <a:solidFill>
                    <a:schemeClr val="tx2">
                      <a:satMod val="155000"/>
                    </a:schemeClr>
                  </a:solidFill>
                  <a:prstDash val="solid"/>
                </a:ln>
                <a:solidFill>
                  <a:schemeClr val="bg1"/>
                </a:solidFill>
                <a:latin typeface="Arial"/>
                <a:cs typeface="Arial"/>
              </a:rPr>
              <a:t>God gave us Gentiles equal status with predestined Jews (1:3-23)!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80">
                                          <p:stCondLst>
                                            <p:cond delay="0"/>
                                          </p:stCondLst>
                                        </p:cTn>
                                        <p:tgtEl>
                                          <p:spTgt spid="9"/>
                                        </p:tgtEl>
                                      </p:cBhvr>
                                    </p:animEffect>
                                    <p:anim calcmode="lin" valueType="num">
                                      <p:cBhvr>
                                        <p:cTn id="2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0" dur="26">
                                          <p:stCondLst>
                                            <p:cond delay="650"/>
                                          </p:stCondLst>
                                        </p:cTn>
                                        <p:tgtEl>
                                          <p:spTgt spid="9"/>
                                        </p:tgtEl>
                                      </p:cBhvr>
                                      <p:to x="100000" y="60000"/>
                                    </p:animScale>
                                    <p:animScale>
                                      <p:cBhvr>
                                        <p:cTn id="31" dur="166" decel="50000">
                                          <p:stCondLst>
                                            <p:cond delay="676"/>
                                          </p:stCondLst>
                                        </p:cTn>
                                        <p:tgtEl>
                                          <p:spTgt spid="9"/>
                                        </p:tgtEl>
                                      </p:cBhvr>
                                      <p:to x="100000" y="100000"/>
                                    </p:animScale>
                                    <p:animScale>
                                      <p:cBhvr>
                                        <p:cTn id="32" dur="26">
                                          <p:stCondLst>
                                            <p:cond delay="1312"/>
                                          </p:stCondLst>
                                        </p:cTn>
                                        <p:tgtEl>
                                          <p:spTgt spid="9"/>
                                        </p:tgtEl>
                                      </p:cBhvr>
                                      <p:to x="100000" y="80000"/>
                                    </p:animScale>
                                    <p:animScale>
                                      <p:cBhvr>
                                        <p:cTn id="33" dur="166" decel="50000">
                                          <p:stCondLst>
                                            <p:cond delay="1338"/>
                                          </p:stCondLst>
                                        </p:cTn>
                                        <p:tgtEl>
                                          <p:spTgt spid="9"/>
                                        </p:tgtEl>
                                      </p:cBhvr>
                                      <p:to x="100000" y="100000"/>
                                    </p:animScale>
                                    <p:animScale>
                                      <p:cBhvr>
                                        <p:cTn id="34" dur="26">
                                          <p:stCondLst>
                                            <p:cond delay="1642"/>
                                          </p:stCondLst>
                                        </p:cTn>
                                        <p:tgtEl>
                                          <p:spTgt spid="9"/>
                                        </p:tgtEl>
                                      </p:cBhvr>
                                      <p:to x="100000" y="90000"/>
                                    </p:animScale>
                                    <p:animScale>
                                      <p:cBhvr>
                                        <p:cTn id="35" dur="166" decel="50000">
                                          <p:stCondLst>
                                            <p:cond delay="1668"/>
                                          </p:stCondLst>
                                        </p:cTn>
                                        <p:tgtEl>
                                          <p:spTgt spid="9"/>
                                        </p:tgtEl>
                                      </p:cBhvr>
                                      <p:to x="100000" y="100000"/>
                                    </p:animScale>
                                    <p:animScale>
                                      <p:cBhvr>
                                        <p:cTn id="36" dur="26">
                                          <p:stCondLst>
                                            <p:cond delay="1808"/>
                                          </p:stCondLst>
                                        </p:cTn>
                                        <p:tgtEl>
                                          <p:spTgt spid="9"/>
                                        </p:tgtEl>
                                      </p:cBhvr>
                                      <p:to x="100000" y="95000"/>
                                    </p:animScale>
                                    <p:animScale>
                                      <p:cBhvr>
                                        <p:cTn id="37" dur="166" decel="50000">
                                          <p:stCondLst>
                                            <p:cond delay="1834"/>
                                          </p:stCondLst>
                                        </p:cTn>
                                        <p:tgtEl>
                                          <p:spTgt spid="9"/>
                                        </p:tgtEl>
                                      </p:cBhvr>
                                      <p:to x="100000" y="100000"/>
                                    </p:animScale>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80">
                                          <p:stCondLst>
                                            <p:cond delay="0"/>
                                          </p:stCondLst>
                                        </p:cTn>
                                        <p:tgtEl>
                                          <p:spTgt spid="10"/>
                                        </p:tgtEl>
                                      </p:cBhvr>
                                    </p:animEffect>
                                    <p:anim calcmode="lin" valueType="num">
                                      <p:cBhvr>
                                        <p:cTn id="4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8" dur="26">
                                          <p:stCondLst>
                                            <p:cond delay="650"/>
                                          </p:stCondLst>
                                        </p:cTn>
                                        <p:tgtEl>
                                          <p:spTgt spid="10"/>
                                        </p:tgtEl>
                                      </p:cBhvr>
                                      <p:to x="100000" y="60000"/>
                                    </p:animScale>
                                    <p:animScale>
                                      <p:cBhvr>
                                        <p:cTn id="49" dur="166" decel="50000">
                                          <p:stCondLst>
                                            <p:cond delay="676"/>
                                          </p:stCondLst>
                                        </p:cTn>
                                        <p:tgtEl>
                                          <p:spTgt spid="10"/>
                                        </p:tgtEl>
                                      </p:cBhvr>
                                      <p:to x="100000" y="100000"/>
                                    </p:animScale>
                                    <p:animScale>
                                      <p:cBhvr>
                                        <p:cTn id="50" dur="26">
                                          <p:stCondLst>
                                            <p:cond delay="1312"/>
                                          </p:stCondLst>
                                        </p:cTn>
                                        <p:tgtEl>
                                          <p:spTgt spid="10"/>
                                        </p:tgtEl>
                                      </p:cBhvr>
                                      <p:to x="100000" y="80000"/>
                                    </p:animScale>
                                    <p:animScale>
                                      <p:cBhvr>
                                        <p:cTn id="51" dur="166" decel="50000">
                                          <p:stCondLst>
                                            <p:cond delay="1338"/>
                                          </p:stCondLst>
                                        </p:cTn>
                                        <p:tgtEl>
                                          <p:spTgt spid="10"/>
                                        </p:tgtEl>
                                      </p:cBhvr>
                                      <p:to x="100000" y="100000"/>
                                    </p:animScale>
                                    <p:animScale>
                                      <p:cBhvr>
                                        <p:cTn id="52" dur="26">
                                          <p:stCondLst>
                                            <p:cond delay="1642"/>
                                          </p:stCondLst>
                                        </p:cTn>
                                        <p:tgtEl>
                                          <p:spTgt spid="10"/>
                                        </p:tgtEl>
                                      </p:cBhvr>
                                      <p:to x="100000" y="90000"/>
                                    </p:animScale>
                                    <p:animScale>
                                      <p:cBhvr>
                                        <p:cTn id="53" dur="166" decel="50000">
                                          <p:stCondLst>
                                            <p:cond delay="1668"/>
                                          </p:stCondLst>
                                        </p:cTn>
                                        <p:tgtEl>
                                          <p:spTgt spid="10"/>
                                        </p:tgtEl>
                                      </p:cBhvr>
                                      <p:to x="100000" y="100000"/>
                                    </p:animScale>
                                    <p:animScale>
                                      <p:cBhvr>
                                        <p:cTn id="54" dur="26">
                                          <p:stCondLst>
                                            <p:cond delay="1808"/>
                                          </p:stCondLst>
                                        </p:cTn>
                                        <p:tgtEl>
                                          <p:spTgt spid="10"/>
                                        </p:tgtEl>
                                      </p:cBhvr>
                                      <p:to x="100000" y="95000"/>
                                    </p:animScale>
                                    <p:animScale>
                                      <p:cBhvr>
                                        <p:cTn id="55" dur="166" decel="50000">
                                          <p:stCondLst>
                                            <p:cond delay="1834"/>
                                          </p:stCondLst>
                                        </p:cTn>
                                        <p:tgtEl>
                                          <p:spTgt spid="10"/>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P spid="9" grpId="0"/>
      <p:bldP spid="1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Acts 13:48</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when the Gentiles heard this, they began rejoicing and glorifying the word of the Lord, and as many as were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appointed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to eternal life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believed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69958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95325" y="1106520"/>
            <a:ext cx="7743985" cy="445949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“This doctrine, in a broad sense, may be defined as an act of choice whereby God selects an individual or group out of a larger company for a purpose or destiny that He appoints. In a more restricted sense, it is God’s gracious and sovereign choice of individual sinners to be saved in and through Christ. We cannot fully comprehend the ways of God, but we may be sure that in His wisdom He knew that this was the way whereby the greatest possible blessing would eventually come to the largest number of persons.”</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Curtis Vaughn</a:t>
            </a:r>
            <a:endPar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17294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704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10" name="Picture 9"/>
          <p:cNvPicPr/>
          <p:nvPr/>
        </p:nvPicPr>
        <p:blipFill rotWithShape="1">
          <a:blip r:embed="rId3" cstate="screen">
            <a:extLst>
              <a:ext uri="{28A0092B-C50C-407E-A947-70E740481C1C}">
                <a14:useLocalDpi xmlns:a14="http://schemas.microsoft.com/office/drawing/2010/main"/>
              </a:ext>
            </a:extLst>
          </a:blip>
          <a:srcRect l="10035" t="37446" r="9206" b="5470"/>
          <a:stretch/>
        </p:blipFill>
        <p:spPr bwMode="auto">
          <a:xfrm>
            <a:off x="4222606" y="1888869"/>
            <a:ext cx="4934383" cy="4969133"/>
          </a:xfrm>
          <a:prstGeom prst="rect">
            <a:avLst/>
          </a:prstGeom>
          <a:noFill/>
          <a:ln>
            <a:noFill/>
          </a:ln>
        </p:spPr>
      </p:pic>
      <p:sp>
        <p:nvSpPr>
          <p:cNvPr id="4" name="Rectangle 3"/>
          <p:cNvSpPr txBox="1">
            <a:spLocks noChangeArrowheads="1"/>
          </p:cNvSpPr>
          <p:nvPr/>
        </p:nvSpPr>
        <p:spPr bwMode="auto">
          <a:xfrm>
            <a:off x="0" y="6335106"/>
            <a:ext cx="9144000" cy="522894"/>
          </a:xfrm>
          <a:prstGeom prst="rect">
            <a:avLst/>
          </a:prstGeom>
          <a:solidFill>
            <a:schemeClr val="tx1"/>
          </a:solidFill>
          <a:ln>
            <a:noFill/>
          </a:ln>
          <a:effectLst>
            <a:outerShdw blurRad="63500" dist="35921" dir="2700000" algn="ctr" rotWithShape="0">
              <a:srgbClr val="808080">
                <a:alpha val="74998"/>
              </a:srgbClr>
            </a:outerShdw>
          </a:effectLst>
          <a:extLs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6" name="Text Box 6"/>
          <p:cNvSpPr txBox="1">
            <a:spLocks noChangeArrowheads="1"/>
          </p:cNvSpPr>
          <p:nvPr/>
        </p:nvSpPr>
        <p:spPr bwMode="auto">
          <a:xfrm>
            <a:off x="0" y="112099"/>
            <a:ext cx="433388"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5" name="Text Box 6"/>
          <p:cNvSpPr txBox="1">
            <a:spLocks noChangeArrowheads="1"/>
          </p:cNvSpPr>
          <p:nvPr/>
        </p:nvSpPr>
        <p:spPr bwMode="auto">
          <a:xfrm>
            <a:off x="288926" y="112099"/>
            <a:ext cx="5724030" cy="2304802"/>
          </a:xfrm>
          <a:prstGeom prst="rect">
            <a:avLst/>
          </a:prstGeom>
          <a:noFill/>
          <a:ln>
            <a:noFill/>
          </a:ln>
        </p:spPr>
        <p:txBody>
          <a:bodyPr lIns="91427" tIns="45714" rIns="91427" bIns="45714"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0000"/>
                </a:solidFill>
                <a:latin typeface="Arial" charset="0"/>
                <a:cs typeface="Arial" charset="0"/>
              </a:rPr>
              <a:t>C</a:t>
            </a:r>
            <a:r>
              <a:rPr lang="en-US" b="1" dirty="0">
                <a:solidFill>
                  <a:srgbClr val="000000"/>
                </a:solidFill>
                <a:latin typeface="Arial" charset="0"/>
                <a:cs typeface="Arial" charset="0"/>
              </a:rPr>
              <a:t>alling of the church</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eavenly position for individuals</a:t>
            </a:r>
          </a:p>
          <a:p>
            <a:pPr eaLnBrk="1" hangingPunct="1"/>
            <a:r>
              <a:rPr lang="en-US" b="1" dirty="0">
                <a:solidFill>
                  <a:srgbClr val="FF0000"/>
                </a:solidFill>
                <a:latin typeface="Arial" charset="0"/>
                <a:cs typeface="Arial" charset="0"/>
              </a:rPr>
              <a:t>U</a:t>
            </a:r>
            <a:r>
              <a:rPr lang="en-US" b="1" dirty="0">
                <a:solidFill>
                  <a:srgbClr val="070000"/>
                </a:solidFill>
                <a:latin typeface="Arial" charset="0"/>
                <a:cs typeface="Arial" charset="0"/>
              </a:rPr>
              <a:t>nderstanding of the mystery</a:t>
            </a:r>
          </a:p>
          <a:p>
            <a:pPr eaLnBrk="1" hangingPunct="1"/>
            <a:r>
              <a:rPr lang="en-US" b="1" dirty="0">
                <a:solidFill>
                  <a:srgbClr val="FF0000"/>
                </a:solidFill>
                <a:latin typeface="Arial" charset="0"/>
                <a:cs typeface="Arial" charset="0"/>
              </a:rPr>
              <a:t>R</a:t>
            </a:r>
            <a:r>
              <a:rPr lang="en-US" b="1" dirty="0">
                <a:solidFill>
                  <a:srgbClr val="070000"/>
                </a:solidFill>
                <a:latin typeface="Arial" charset="0"/>
                <a:cs typeface="Arial" charset="0"/>
              </a:rPr>
              <a:t>easons for spiritual gifts</a:t>
            </a:r>
          </a:p>
          <a:p>
            <a:pPr eaLnBrk="1" hangingPunct="1"/>
            <a:r>
              <a:rPr lang="en-US" b="1" dirty="0">
                <a:solidFill>
                  <a:srgbClr val="FF0000"/>
                </a:solidFill>
                <a:latin typeface="Arial" charset="0"/>
                <a:cs typeface="Arial" charset="0"/>
              </a:rPr>
              <a:t>C</a:t>
            </a:r>
            <a:r>
              <a:rPr lang="en-US" b="1" dirty="0">
                <a:solidFill>
                  <a:srgbClr val="070000"/>
                </a:solidFill>
                <a:latin typeface="Arial" charset="0"/>
                <a:cs typeface="Arial" charset="0"/>
              </a:rPr>
              <a:t>hrist's example for marriage</a:t>
            </a:r>
          </a:p>
          <a:p>
            <a:pPr eaLnBrk="1" hangingPunct="1"/>
            <a:r>
              <a:rPr lang="en-US" b="1" dirty="0">
                <a:solidFill>
                  <a:srgbClr val="FF0000"/>
                </a:solidFill>
                <a:latin typeface="Arial" charset="0"/>
                <a:cs typeface="Arial" charset="0"/>
              </a:rPr>
              <a:t>H</a:t>
            </a:r>
            <a:r>
              <a:rPr lang="en-US" b="1" dirty="0">
                <a:solidFill>
                  <a:srgbClr val="070000"/>
                </a:solidFill>
                <a:latin typeface="Arial" charset="0"/>
                <a:cs typeface="Arial" charset="0"/>
              </a:rPr>
              <a:t>elp in spiritual warfare</a:t>
            </a:r>
          </a:p>
        </p:txBody>
      </p:sp>
      <p:sp>
        <p:nvSpPr>
          <p:cNvPr id="2" name="Title 1"/>
          <p:cNvSpPr>
            <a:spLocks noGrp="1"/>
          </p:cNvSpPr>
          <p:nvPr>
            <p:ph type="title" idx="4294967295"/>
          </p:nvPr>
        </p:nvSpPr>
        <p:spPr>
          <a:xfrm>
            <a:off x="3008973" y="1336292"/>
            <a:ext cx="5876638" cy="834823"/>
          </a:xfrm>
        </p:spPr>
        <p:txBody>
          <a:bodyPr/>
          <a:lstStyle/>
          <a:p>
            <a:pPr algn="r"/>
            <a:r>
              <a:rPr lang="en-US" b="1" dirty="0"/>
              <a:t>EPHESIANS</a:t>
            </a:r>
          </a:p>
        </p:txBody>
      </p:sp>
    </p:spTree>
    <p:extLst>
      <p:ext uri="{BB962C8B-B14F-4D97-AF65-F5344CB8AC3E}">
        <p14:creationId xmlns:p14="http://schemas.microsoft.com/office/powerpoint/2010/main" val="269870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045"/>
            <a:ext cx="6445376" cy="368344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1:2-4</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Count it all joy, my brothers, when you meet trials of various kinds,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for you know that the testing of your faith produces steadfastness.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rPr>
              <a:t>And let steadfastness have its full effect, that you may be perfect and complete, lacking in nothing.</a:t>
            </a:r>
          </a:p>
        </p:txBody>
      </p:sp>
    </p:spTree>
    <p:extLst>
      <p:ext uri="{BB962C8B-B14F-4D97-AF65-F5344CB8AC3E}">
        <p14:creationId xmlns:p14="http://schemas.microsoft.com/office/powerpoint/2010/main" val="1677962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417062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5:3-5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Not only that, but we rejoice in our sufferings, knowing that suffering produces endurance,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endurance produces character, and character produces hope,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hope does not put us to shame, because God's love has been poured into our hearts through the Holy Spirit who has been given to us.</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11557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8075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269240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8:15</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you did not receive the spirit of slavery to fall back into fear, but you have received the Spirit of adoption as sons, by whom we cry, </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“Abba! Father!”</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3622007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75261"/>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changing us spiritually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(1:1-3)</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2986770"/>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choosing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(1:4a, 5a)</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3860" y="3598279"/>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purifying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(1:4b)</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4221210"/>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adopting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(1:5-6)</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483917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redeeming us from sin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(1:7-8)</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5451824"/>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communicating His salvation plan to us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(1:9-10)</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9010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75488" y="2386584"/>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381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52702" y="1424455"/>
            <a:ext cx="7231762" cy="318792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Romans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Spirit himself bears witness with our spirit that we are children of God,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if children, then heirs—heirs of God and fellow heirs with Christ, provided we suffer with him in order that we may also be glorified with him.</a:t>
            </a: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1507256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4881" y="839964"/>
            <a:ext cx="5550408" cy="1139607"/>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2386189"/>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granting us a future inheritance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(1:11-12)</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FA52BBF8-542A-4527-9353-1683FD838C18}"/>
              </a:ext>
            </a:extLst>
          </p:cNvPr>
          <p:cNvSpPr txBox="1"/>
          <p:nvPr/>
        </p:nvSpPr>
        <p:spPr>
          <a:xfrm>
            <a:off x="483880" y="3489690"/>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blessed us by securing us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(1:13-14)</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43215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Having believed, you were marked in him with a </a:t>
            </a:r>
            <a:r>
              <a:rPr lang="en-US" sz="2800" b="1" dirty="0">
                <a:solidFill>
                  <a:srgbClr val="FFFF00"/>
                </a:solidFill>
                <a:effectLst>
                  <a:glow rad="127000">
                    <a:schemeClr val="tx1"/>
                  </a:glow>
                </a:effectLst>
                <a:latin typeface="Arial" charset="0"/>
                <a:ea typeface="ＭＳ Ｐゴシック" charset="0"/>
                <a:cs typeface="ＭＳ Ｐゴシック" charset="0"/>
              </a:rPr>
              <a:t>seal</a:t>
            </a:r>
            <a:r>
              <a:rPr lang="en-US" sz="2800" b="1" dirty="0">
                <a:effectLst>
                  <a:glow rad="127000">
                    <a:schemeClr val="tx1"/>
                  </a:glow>
                </a:effectLst>
                <a:latin typeface="Arial" charset="0"/>
                <a:ea typeface="ＭＳ Ｐゴシック" charset="0"/>
                <a:cs typeface="ＭＳ Ｐゴシック" charset="0"/>
              </a:rPr>
              <a:t>, the promised Holy Spirit,  </a:t>
            </a:r>
            <a:r>
              <a:rPr lang="en-US" sz="2800" b="1" baseline="30000" dirty="0">
                <a:effectLst>
                  <a:glow rad="127000">
                    <a:schemeClr val="tx1"/>
                  </a:glow>
                </a:effectLst>
                <a:latin typeface="Arial" charset="0"/>
                <a:ea typeface="ＭＳ Ｐゴシック" charset="0"/>
                <a:cs typeface="ＭＳ Ｐゴシック" charset="0"/>
              </a:rPr>
              <a:t>14</a:t>
            </a:r>
            <a:r>
              <a:rPr lang="en-US" sz="2800" b="1" dirty="0">
                <a:effectLst>
                  <a:glow rad="127000">
                    <a:schemeClr val="tx1"/>
                  </a:glow>
                </a:effectLst>
                <a:latin typeface="Arial" charset="0"/>
                <a:ea typeface="ＭＳ Ｐゴシック" charset="0"/>
                <a:cs typeface="ＭＳ Ｐゴシック" charset="0"/>
              </a:rPr>
              <a:t>who is a </a:t>
            </a:r>
            <a:r>
              <a:rPr lang="en-US" sz="2800" b="1" dirty="0">
                <a:solidFill>
                  <a:srgbClr val="FFFF00"/>
                </a:solidFill>
                <a:effectLst>
                  <a:glow rad="127000">
                    <a:schemeClr val="tx1"/>
                  </a:glow>
                </a:effectLst>
                <a:latin typeface="Arial" charset="0"/>
                <a:ea typeface="ＭＳ Ｐゴシック" charset="0"/>
                <a:cs typeface="ＭＳ Ｐゴシック" charset="0"/>
              </a:rPr>
              <a:t>deposit guaranteeing our inheritance</a:t>
            </a:r>
            <a:r>
              <a:rPr lang="en-US" sz="2800" b="1" dirty="0">
                <a:effectLst>
                  <a:glow rad="127000">
                    <a:schemeClr val="tx1"/>
                  </a:glow>
                </a:effectLst>
                <a:latin typeface="Arial" charset="0"/>
                <a:ea typeface="ＭＳ Ｐゴシック" charset="0"/>
                <a:cs typeface="ＭＳ Ｐゴシック" charset="0"/>
              </a:rPr>
              <a:t> until the redemption of those who are God</a:t>
            </a:r>
            <a:r>
              <a:rPr lang="uk-UA"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s possession—to the praise of his glory</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1:13-14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And do not grieve the Holy Spirit of God, with whom you were </a:t>
            </a:r>
            <a:r>
              <a:rPr lang="en-US" sz="2800" b="1" dirty="0">
                <a:solidFill>
                  <a:srgbClr val="FFFF00"/>
                </a:solidFill>
                <a:effectLst>
                  <a:glow rad="127000">
                    <a:schemeClr val="tx1"/>
                  </a:glow>
                </a:effectLst>
                <a:latin typeface="Arial" charset="0"/>
                <a:ea typeface="ＭＳ Ｐゴシック" charset="0"/>
                <a:cs typeface="ＭＳ Ｐゴシック" charset="0"/>
              </a:rPr>
              <a:t>sealed</a:t>
            </a:r>
            <a:r>
              <a:rPr lang="en-US" sz="2800" b="1" dirty="0">
                <a:effectLst>
                  <a:glow rad="127000">
                    <a:schemeClr val="tx1"/>
                  </a:glow>
                </a:effectLst>
                <a:latin typeface="Arial" charset="0"/>
                <a:ea typeface="ＭＳ Ｐゴシック" charset="0"/>
                <a:cs typeface="ＭＳ Ｐゴシック" charset="0"/>
              </a:rPr>
              <a:t> for the day of redemption</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 4:30 </a:t>
            </a:r>
            <a:r>
              <a:rPr lang="en-US" sz="2400" b="1" dirty="0">
                <a:effectLst>
                  <a:glow rad="127000">
                    <a:schemeClr val="tx1"/>
                  </a:glow>
                </a:effectLst>
                <a:latin typeface="Arial" charset="0"/>
                <a:ea typeface="ＭＳ Ｐゴシック" charset="0"/>
                <a:cs typeface="ＭＳ Ｐゴシック" charset="0"/>
              </a:rPr>
              <a:t>NIV</a:t>
            </a:r>
            <a:r>
              <a:rPr lang="en-US" sz="28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A Seal Guarantees Security and Provides Assurance</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21882" y="0"/>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&amp; BibleStudyDownloads.org</a:t>
            </a:r>
          </a:p>
        </p:txBody>
      </p:sp>
    </p:spTree>
    <p:extLst>
      <p:ext uri="{BB962C8B-B14F-4D97-AF65-F5344CB8AC3E}">
        <p14:creationId xmlns:p14="http://schemas.microsoft.com/office/powerpoint/2010/main" val="4825702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396414"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977438" y="692150"/>
            <a:ext cx="7772400" cy="5556250"/>
          </a:xfrm>
        </p:spPr>
        <p:txBody>
          <a:bodyPr/>
          <a:lstStyle/>
          <a:p>
            <a:pPr>
              <a:defRPr/>
            </a:pP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Assurance</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6000" i="1">
                <a:solidFill>
                  <a:schemeClr val="bg1"/>
                </a:solidFill>
                <a:effectLst>
                  <a:outerShdw blurRad="38100" dist="38100" dir="2700000" algn="tl">
                    <a:srgbClr val="DDDDDD"/>
                  </a:outerShdw>
                </a:effectLst>
                <a:latin typeface="Apple Chancery" charset="0"/>
                <a:ea typeface="Osaka" charset="0"/>
                <a:cs typeface="Apple Chancery" charset="0"/>
              </a:rPr>
              <a:t>of</a:t>
            </a:r>
            <a:br>
              <a:rPr lang="en-US" sz="9600" i="1">
                <a:solidFill>
                  <a:srgbClr val="800000"/>
                </a:solidFill>
                <a:effectLst>
                  <a:outerShdw blurRad="38100" dist="38100" dir="2700000" algn="tl">
                    <a:srgbClr val="DDDDDD"/>
                  </a:outerShdw>
                </a:effectLst>
                <a:latin typeface="Apple Chancery" charset="0"/>
                <a:ea typeface="Osaka" charset="0"/>
                <a:cs typeface="Apple Chancery" charset="0"/>
              </a:rPr>
            </a:br>
            <a:r>
              <a:rPr lang="en-US" sz="9600" i="1">
                <a:solidFill>
                  <a:srgbClr val="800000"/>
                </a:solidFill>
                <a:effectLst>
                  <a:outerShdw blurRad="38100" dist="38100" dir="2700000" algn="tl">
                    <a:srgbClr val="DDDDDD"/>
                  </a:outerShdw>
                </a:effectLst>
                <a:latin typeface="Apple Chancery" charset="0"/>
                <a:ea typeface="Osaka" charset="0"/>
                <a:cs typeface="Apple Chancery" charset="0"/>
              </a:rPr>
              <a:t>Salvation</a:t>
            </a: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8" name="Picture 3" descr="AssuranceSalvation_0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23528" y="5589240"/>
            <a:ext cx="8424936" cy="792088"/>
          </a:xfrm>
        </p:spPr>
        <p:txBody>
          <a:bodyPr/>
          <a:lstStyle/>
          <a:p>
            <a:pPr>
              <a:defRPr/>
            </a:pPr>
            <a:r>
              <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Romans 10:9-10 </a:t>
            </a:r>
            <a:r>
              <a:rPr lang="en-US" sz="24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NLT</a:t>
            </a:r>
            <a:endParaRPr lang="en-US" sz="4000"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
        <p:nvSpPr>
          <p:cNvPr id="5" name="Title 1"/>
          <p:cNvSpPr txBox="1">
            <a:spLocks/>
          </p:cNvSpPr>
          <p:nvPr/>
        </p:nvSpPr>
        <p:spPr bwMode="auto">
          <a:xfrm>
            <a:off x="251520" y="692696"/>
            <a:ext cx="8640960" cy="5112568"/>
          </a:xfrm>
          <a:prstGeom prst="rect">
            <a:avLst/>
          </a:prstGeom>
          <a:noFill/>
          <a:ln>
            <a:noFill/>
          </a:ln>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"If you confess with your mouth that Jesus is Lord and believe in your heart that God raised him from the dead, you will be saved. </a:t>
            </a:r>
            <a:r>
              <a:rPr kumimoji="0" lang="en-US" sz="4000" b="1" i="0" u="none" strike="noStrike" kern="1200" cap="none" spc="0" normalizeH="0" baseline="3000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10</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For it is by believing in your heart that you are made right with God, and it is by confessing with your mouth that you are saved (lit., </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it is confessed unto salvation</a:t>
            </a:r>
            <a:r>
              <a:rPr kumimoji="0" lang="fr-FR"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r>
              <a:rPr kumimoji="0" lang="en-US" sz="4000" b="1" i="0" u="none" strike="noStrike" kern="1200" cap="none" spc="0" normalizeH="0" baseline="0" noProof="0" dirty="0">
                <a:ln>
                  <a:noFill/>
                </a:ln>
                <a:solidFill>
                  <a:srgbClr val="800000"/>
                </a:solidFill>
                <a:effectLst>
                  <a:glow rad="63500">
                    <a:srgbClr val="BBE0E3">
                      <a:satMod val="175000"/>
                      <a:alpha val="40000"/>
                    </a:srgbClr>
                  </a:glow>
                  <a:innerShdw blurRad="63500" dist="50800" dir="13500000">
                    <a:prstClr val="black">
                      <a:alpha val="50000"/>
                    </a:prstClr>
                  </a:innerShdw>
                </a:effectLst>
                <a:uLnTx/>
                <a:uFillTx/>
                <a:latin typeface="Apple Chancery"/>
                <a:ea typeface="Osaka"/>
                <a:cs typeface="Apple Chancery"/>
              </a:rPr>
              <a:t>)"</a:t>
            </a: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2"/>
          <p:cNvSpPr>
            <a:spLocks noGrp="1" noChangeArrowheads="1"/>
          </p:cNvSpPr>
          <p:nvPr>
            <p:ph type="title"/>
          </p:nvPr>
        </p:nvSpPr>
        <p:spPr>
          <a:xfrm>
            <a:off x="498475" y="260350"/>
            <a:ext cx="8229600" cy="533400"/>
          </a:xfrm>
          <a:effectLst>
            <a:outerShdw blurRad="50800" dist="38100" dir="2700000">
              <a:srgbClr val="000000">
                <a:alpha val="43000"/>
              </a:srgbClr>
            </a:outerShdw>
          </a:effectLst>
        </p:spPr>
        <p:txBody>
          <a:bodyPr/>
          <a:lstStyle/>
          <a:p>
            <a:pPr eaLnBrk="1" hangingPunct="1">
              <a:defRPr/>
            </a:pPr>
            <a:r>
              <a:rPr lang="en-US" sz="4800" b="1">
                <a:cs typeface="+mj-cs"/>
              </a:rPr>
              <a:t>Create In Me</a:t>
            </a:r>
          </a:p>
        </p:txBody>
      </p:sp>
      <p:sp>
        <p:nvSpPr>
          <p:cNvPr id="4" name="Slide Number Placeholder 3"/>
          <p:cNvSpPr txBox="1">
            <a:spLocks/>
          </p:cNvSpPr>
          <p:nvPr/>
        </p:nvSpPr>
        <p:spPr>
          <a:xfrm>
            <a:off x="2898775" y="6427788"/>
            <a:ext cx="3429000" cy="476250"/>
          </a:xfrm>
          <a:prstGeom prst="rect">
            <a:avLst/>
          </a:prstGeom>
          <a:effectLst>
            <a:outerShdw blurRad="50800" dist="38100" dir="2700000">
              <a:srgbClr val="000000">
                <a:alpha val="43000"/>
              </a:srgbClr>
            </a:outerShdw>
          </a:effectLst>
        </p:spPr>
        <p:txBody>
          <a:bodyPr/>
          <a:ls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CCLI #2588988</a:t>
            </a:r>
          </a:p>
        </p:txBody>
      </p:sp>
      <p:sp>
        <p:nvSpPr>
          <p:cNvPr id="5" name="Rectangle 3"/>
          <p:cNvSpPr txBox="1">
            <a:spLocks noChangeArrowheads="1"/>
          </p:cNvSpPr>
          <p:nvPr/>
        </p:nvSpPr>
        <p:spPr bwMode="auto">
          <a:xfrm>
            <a:off x="498475" y="5876925"/>
            <a:ext cx="8229600" cy="649288"/>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John Carter ©1992 </a:t>
            </a:r>
            <a:r>
              <a:rPr kumimoji="0" lang="en-US" sz="2800" b="1" i="0" u="none" strike="noStrike" kern="1200" cap="none" spc="0" normalizeH="0" baseline="0" noProof="0" dirty="0" err="1">
                <a:ln>
                  <a:noFill/>
                </a:ln>
                <a:solidFill>
                  <a:srgbClr val="FFFFFF"/>
                </a:solidFill>
                <a:effectLst/>
                <a:uLnTx/>
                <a:uFillTx/>
                <a:latin typeface="Arial"/>
                <a:ea typeface="ＭＳ Ｐゴシック"/>
                <a:cs typeface="Arial"/>
              </a:rPr>
              <a:t>Beckenhorst</a:t>
            </a: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 Press, Inc.</a:t>
            </a:r>
          </a:p>
        </p:txBody>
      </p:sp>
      <p:sp>
        <p:nvSpPr>
          <p:cNvPr id="25498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6" name="Rectangle 3">
            <a:extLst>
              <a:ext uri="{FF2B5EF4-FFF2-40B4-BE49-F238E27FC236}">
                <a16:creationId xmlns:a16="http://schemas.microsoft.com/office/drawing/2014/main" id="{80724356-44CE-8037-90CC-73DC7D0551F0}"/>
              </a:ext>
            </a:extLst>
          </p:cNvPr>
          <p:cNvSpPr txBox="1">
            <a:spLocks noChangeArrowheads="1"/>
          </p:cNvSpPr>
          <p:nvPr/>
        </p:nvSpPr>
        <p:spPr bwMode="auto">
          <a:xfrm>
            <a:off x="498475" y="1772816"/>
            <a:ext cx="8229600" cy="3819947"/>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2950" indent="-285750" algn="ctr" rtl="0" eaLnBrk="0" fontAlgn="base" hangingPunct="0">
              <a:spcBef>
                <a:spcPct val="20000"/>
              </a:spcBef>
              <a:spcAft>
                <a:spcPct val="0"/>
              </a:spcAft>
              <a:defRPr sz="2800">
                <a:solidFill>
                  <a:schemeClr val="tx1"/>
                </a:solidFill>
                <a:latin typeface="+mn-lt"/>
                <a:ea typeface="+mn-ea"/>
              </a:defRPr>
            </a:lvl2pPr>
            <a:lvl3pPr marL="1143000" indent="-228600" algn="ctr" rtl="0" eaLnBrk="0" fontAlgn="base" hangingPunct="0">
              <a:spcBef>
                <a:spcPct val="20000"/>
              </a:spcBef>
              <a:spcAft>
                <a:spcPct val="0"/>
              </a:spcAft>
              <a:defRPr sz="2400">
                <a:solidFill>
                  <a:schemeClr val="tx1"/>
                </a:solidFill>
                <a:latin typeface="+mn-lt"/>
                <a:ea typeface="+mn-ea"/>
              </a:defRPr>
            </a:lvl3pPr>
            <a:lvl4pPr marL="1600200" indent="-228600" algn="ctr" rtl="0" eaLnBrk="0" fontAlgn="base" hangingPunct="0">
              <a:spcBef>
                <a:spcPct val="20000"/>
              </a:spcBef>
              <a:spcAft>
                <a:spcPct val="0"/>
              </a:spcAft>
              <a:defRPr sz="2000">
                <a:solidFill>
                  <a:schemeClr val="tx1"/>
                </a:solidFill>
                <a:latin typeface="+mn-lt"/>
                <a:ea typeface="+mn-ea"/>
              </a:defRPr>
            </a:lvl4pPr>
            <a:lvl5pPr marL="2057400" indent="-228600" algn="ctr" rtl="0" eaLnBrk="0" fontAlgn="base" hangingPunct="0">
              <a:spcBef>
                <a:spcPct val="20000"/>
              </a:spcBef>
              <a:spcAft>
                <a:spcPct val="0"/>
              </a:spcAft>
              <a:defRPr sz="2000">
                <a:solidFill>
                  <a:schemeClr val="tx1"/>
                </a:solidFill>
                <a:latin typeface="+mn-lt"/>
                <a:ea typeface="+mn-ea"/>
              </a:defRPr>
            </a:lvl5pPr>
            <a:lvl6pPr marL="2514600" indent="-228600" algn="ctr" rtl="0" fontAlgn="base">
              <a:spcBef>
                <a:spcPct val="20000"/>
              </a:spcBef>
              <a:spcAft>
                <a:spcPct val="0"/>
              </a:spcAft>
              <a:defRPr sz="2000">
                <a:solidFill>
                  <a:schemeClr val="tx1"/>
                </a:solidFill>
                <a:latin typeface="+mn-lt"/>
                <a:ea typeface="+mn-ea"/>
              </a:defRPr>
            </a:lvl6pPr>
            <a:lvl7pPr marL="2971800" indent="-228600" algn="ctr" rtl="0" fontAlgn="base">
              <a:spcBef>
                <a:spcPct val="20000"/>
              </a:spcBef>
              <a:spcAft>
                <a:spcPct val="0"/>
              </a:spcAft>
              <a:defRPr sz="2000">
                <a:solidFill>
                  <a:schemeClr val="tx1"/>
                </a:solidFill>
                <a:latin typeface="+mn-lt"/>
                <a:ea typeface="+mn-ea"/>
              </a:defRPr>
            </a:lvl7pPr>
            <a:lvl8pPr marL="3429000" indent="-228600" algn="ctr" rtl="0" fontAlgn="base">
              <a:spcBef>
                <a:spcPct val="20000"/>
              </a:spcBef>
              <a:spcAft>
                <a:spcPct val="0"/>
              </a:spcAft>
              <a:defRPr sz="2000">
                <a:solidFill>
                  <a:schemeClr val="tx1"/>
                </a:solidFill>
                <a:latin typeface="+mn-lt"/>
                <a:ea typeface="+mn-ea"/>
              </a:defRPr>
            </a:lvl8pPr>
            <a:lvl9pPr marL="3886200" indent="-228600" algn="ctr" rtl="0" fontAlgn="base">
              <a:spcBef>
                <a:spcPct val="20000"/>
              </a:spcBef>
              <a:spcAft>
                <a:spcPct val="0"/>
              </a:spcAft>
              <a:defRPr sz="2000">
                <a:solidFill>
                  <a:schemeClr val="tx1"/>
                </a:solidFill>
                <a:latin typeface="+mn-lt"/>
                <a:ea typeface="+mn-ea"/>
              </a:defRPr>
            </a:lvl9pPr>
          </a:lstStyle>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Create in me a clean heart, O God </a:t>
            </a:r>
          </a:p>
          <a:p>
            <a:pPr marL="342831" marR="0" lvl="0" indent="-342831"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0" cap="none" spc="0" normalizeH="0" baseline="0" noProof="0">
                <a:ln>
                  <a:noFill/>
                </a:ln>
                <a:solidFill>
                  <a:srgbClr val="FFFFFF"/>
                </a:solidFill>
                <a:effectLst/>
                <a:uLnTx/>
                <a:uFillTx/>
                <a:latin typeface="Arial"/>
                <a:ea typeface="ＭＳ Ｐゴシック"/>
                <a:cs typeface="+mn-cs"/>
              </a:rPr>
              <a:t>And renew a right spirit within me</a:t>
            </a:r>
            <a:endParaRPr kumimoji="0" lang="en-US" sz="3600" b="1" i="0" u="none" strike="noStrike" kern="0" cap="none" spc="0" normalizeH="0" baseline="0" noProof="0" dirty="0">
              <a:ln>
                <a:noFill/>
              </a:ln>
              <a:solidFill>
                <a:srgbClr val="FFFFFF"/>
              </a:solidFill>
              <a:effectLst/>
              <a:uLnTx/>
              <a:uFillTx/>
              <a:latin typeface="Arial"/>
              <a:ea typeface="ＭＳ Ｐゴシック"/>
              <a:cs typeface="+mn-cs"/>
            </a:endParaRPr>
          </a:p>
        </p:txBody>
      </p:sp>
    </p:spTree>
    <p:extLst>
      <p:ext uri="{BB962C8B-B14F-4D97-AF65-F5344CB8AC3E}">
        <p14:creationId xmlns:p14="http://schemas.microsoft.com/office/powerpoint/2010/main" val="2375461929"/>
      </p:ext>
    </p:extLst>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5"/>
          <p:cNvSpPr>
            <a:spLocks noChangeArrowheads="1"/>
          </p:cNvSpPr>
          <p:nvPr/>
        </p:nvSpPr>
        <p:spPr bwMode="auto">
          <a:xfrm>
            <a:off x="-107950" y="-26988"/>
            <a:ext cx="287338" cy="6956426"/>
          </a:xfrm>
          <a:prstGeom prst="rect">
            <a:avLst/>
          </a:prstGeom>
          <a:solidFill>
            <a:srgbClr val="0000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27362" name="Rectangle 2"/>
          <p:cNvSpPr>
            <a:spLocks noGrp="1" noChangeArrowheads="1"/>
          </p:cNvSpPr>
          <p:nvPr>
            <p:ph type="title"/>
          </p:nvPr>
        </p:nvSpPr>
        <p:spPr>
          <a:xfrm>
            <a:off x="25400" y="5715000"/>
            <a:ext cx="9083675" cy="533400"/>
          </a:xfrm>
          <a:effectLst>
            <a:outerShdw blurRad="50800" dist="38100" dir="2700000">
              <a:srgbClr val="000000">
                <a:alpha val="43000"/>
              </a:srgbClr>
            </a:outerShdw>
          </a:effectLst>
        </p:spPr>
        <p:txBody>
          <a:bodyPr/>
          <a:lstStyle/>
          <a:p>
            <a:pPr eaLnBrk="1" hangingPunct="1">
              <a:defRPr/>
            </a:pPr>
            <a:r>
              <a:rPr lang="en-US" sz="2400" b="1" dirty="0">
                <a:cs typeface="+mj-cs"/>
              </a:rPr>
              <a:t>Create In Me</a:t>
            </a:r>
          </a:p>
        </p:txBody>
      </p:sp>
      <p:sp>
        <p:nvSpPr>
          <p:cNvPr id="527363" name="Rectangle 3"/>
          <p:cNvSpPr>
            <a:spLocks noGrp="1" noChangeArrowheads="1"/>
          </p:cNvSpPr>
          <p:nvPr>
            <p:ph type="body" idx="1"/>
          </p:nvPr>
        </p:nvSpPr>
        <p:spPr>
          <a:xfrm>
            <a:off x="25400" y="1238250"/>
            <a:ext cx="9083675" cy="5791200"/>
          </a:xfrm>
          <a:ln>
            <a:miter lim="800000"/>
            <a:headEnd/>
            <a:tailEnd/>
          </a:ln>
        </p:spPr>
        <p:txBody>
          <a:bodyPr/>
          <a:lstStyle/>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Cast me not away from Your presence, O Lord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take not Thy Holy Spirit from me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Restore unto me the joy of Thy salvation </a:t>
            </a:r>
          </a:p>
          <a:p>
            <a:pPr eaLnBrk="1" hangingPunct="1">
              <a:lnSpc>
                <a:spcPct val="90000"/>
              </a:lnSpc>
              <a:spcBef>
                <a:spcPct val="0"/>
              </a:spcBef>
              <a:buFont typeface="Times" charset="0"/>
              <a:buNone/>
              <a:defRPr/>
            </a:pPr>
            <a:r>
              <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And renew a right spirit within me </a:t>
            </a: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a:p>
            <a:pPr eaLnBrk="1" hangingPunct="1">
              <a:lnSpc>
                <a:spcPct val="90000"/>
              </a:lnSpc>
              <a:spcBef>
                <a:spcPct val="0"/>
              </a:spcBef>
              <a:buFont typeface="Times" charset="0"/>
              <a:buNone/>
              <a:defRPr/>
            </a:pP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John Carter ©1992 </a:t>
            </a:r>
            <a:r>
              <a:rPr lang="en-US" b="1" dirty="0" err="1">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Beckenhorst</a:t>
            </a:r>
            <a:r>
              <a:rPr lang="en-US"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rPr>
              <a:t> Press, Inc.</a:t>
            </a:r>
            <a:endParaRPr lang="en-US" sz="4000" b="1" dirty="0">
              <a:solidFill>
                <a:srgbClr val="FFFFFF"/>
              </a:solidFill>
              <a:effectLst>
                <a:outerShdw blurRad="57150" dist="88900" dir="2700000" algn="tl" rotWithShape="0">
                  <a:srgbClr val="000000">
                    <a:alpha val="67000"/>
                  </a:srgbClr>
                </a:outerShdw>
              </a:effectLst>
              <a:latin typeface="Trebuchet MS" charset="0"/>
              <a:ea typeface="Osaka" charset="0"/>
              <a:cs typeface="Osaka" charset="0"/>
            </a:endParaRPr>
          </a:p>
        </p:txBody>
      </p:sp>
      <p:sp>
        <p:nvSpPr>
          <p:cNvPr id="2" name="Right Arrow 1"/>
          <p:cNvSpPr/>
          <p:nvPr/>
        </p:nvSpPr>
        <p:spPr bwMode="auto">
          <a:xfrm rot="18076487">
            <a:off x="1185069" y="3380581"/>
            <a:ext cx="2016125" cy="792163"/>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25400" y="4724400"/>
            <a:ext cx="9083675" cy="533400"/>
          </a:xfrm>
          <a:prstGeom prst="rect">
            <a:avLst/>
          </a:prstGeom>
          <a:solidFill>
            <a:srgbClr val="FF0000"/>
          </a:solidFill>
          <a:ln>
            <a:noFill/>
          </a:ln>
          <a:effectLst>
            <a:outerShdw blurRad="50800" dist="38100" dir="2700000">
              <a:srgbClr val="000000">
                <a:alpha val="43000"/>
              </a:srgbClr>
            </a:outerShdw>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2000">
                <a:solidFill>
                  <a:schemeClr val="bg1"/>
                </a:solidFill>
                <a:latin typeface="Arial" charset="0"/>
                <a:ea typeface="ＭＳ Ｐゴシック" charset="0"/>
              </a:defRPr>
            </a:lvl6pPr>
            <a:lvl7pPr marL="914400" algn="ctr" rtl="0" fontAlgn="base">
              <a:spcBef>
                <a:spcPct val="0"/>
              </a:spcBef>
              <a:spcAft>
                <a:spcPct val="0"/>
              </a:spcAft>
              <a:defRPr sz="2000">
                <a:solidFill>
                  <a:schemeClr val="bg1"/>
                </a:solidFill>
                <a:latin typeface="Arial" charset="0"/>
                <a:ea typeface="ＭＳ Ｐゴシック" charset="0"/>
              </a:defRPr>
            </a:lvl7pPr>
            <a:lvl8pPr marL="1371600" algn="ctr" rtl="0" fontAlgn="base">
              <a:spcBef>
                <a:spcPct val="0"/>
              </a:spcBef>
              <a:spcAft>
                <a:spcPct val="0"/>
              </a:spcAft>
              <a:defRPr sz="2000">
                <a:solidFill>
                  <a:schemeClr val="bg1"/>
                </a:solidFill>
                <a:latin typeface="Arial" charset="0"/>
                <a:ea typeface="ＭＳ Ｐゴシック" charset="0"/>
              </a:defRPr>
            </a:lvl8pPr>
            <a:lvl9pPr marL="1828800" algn="ctr" rtl="0" fontAlgn="base">
              <a:spcBef>
                <a:spcPct val="0"/>
              </a:spcBef>
              <a:spcAft>
                <a:spcPct val="0"/>
              </a:spcAft>
              <a:defRPr sz="2000">
                <a:solidFill>
                  <a:schemeClr val="bg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rPr>
              <a:t>Should Christians pray this considering Romans 8?</a:t>
            </a:r>
          </a:p>
        </p:txBody>
      </p:sp>
    </p:spTree>
    <p:extLst>
      <p:ext uri="{BB962C8B-B14F-4D97-AF65-F5344CB8AC3E}">
        <p14:creationId xmlns:p14="http://schemas.microsoft.com/office/powerpoint/2010/main" val="144397897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1796796" y="428159"/>
            <a:ext cx="5550408" cy="558743"/>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I am Blessed by God to be in Christ </a:t>
            </a:r>
            <a:endParaRPr kumimoji="0" lang="en-US" sz="28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DB13EC2B-5790-43EC-94C4-7E4DB5238EC1}"/>
              </a:ext>
            </a:extLst>
          </p:cNvPr>
          <p:cNvSpPr txBox="1"/>
          <p:nvPr/>
        </p:nvSpPr>
        <p:spPr>
          <a:xfrm>
            <a:off x="481330" y="1213973"/>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God blessed me by changing me spiritually</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91E19233-3339-432B-874C-BEC34891A3CF}"/>
              </a:ext>
            </a:extLst>
          </p:cNvPr>
          <p:cNvSpPr txBox="1"/>
          <p:nvPr/>
        </p:nvSpPr>
        <p:spPr>
          <a:xfrm>
            <a:off x="481330" y="1743186"/>
            <a:ext cx="769340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God blessed me by choosing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6EE553C-9BD1-4EC3-B3A7-DD41171E8685}"/>
              </a:ext>
            </a:extLst>
          </p:cNvPr>
          <p:cNvSpPr txBox="1"/>
          <p:nvPr/>
        </p:nvSpPr>
        <p:spPr>
          <a:xfrm>
            <a:off x="481330" y="2291195"/>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3. God blessed me by purifying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E81592EF-D23C-48B2-8DDC-564335667891}"/>
              </a:ext>
            </a:extLst>
          </p:cNvPr>
          <p:cNvSpPr txBox="1"/>
          <p:nvPr/>
        </p:nvSpPr>
        <p:spPr>
          <a:xfrm>
            <a:off x="481330" y="2840466"/>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4. God blessed me by adopting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DFE4E649-D61D-4343-AF68-943E7A7E3C6B}"/>
              </a:ext>
            </a:extLst>
          </p:cNvPr>
          <p:cNvSpPr txBox="1"/>
          <p:nvPr/>
        </p:nvSpPr>
        <p:spPr>
          <a:xfrm>
            <a:off x="481330" y="3394424"/>
            <a:ext cx="7690876"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5. God blessed me by redeeming me from sin</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3BD5F61-C9DF-4DF6-BD0C-D959EE667065}"/>
              </a:ext>
            </a:extLst>
          </p:cNvPr>
          <p:cNvSpPr txBox="1"/>
          <p:nvPr/>
        </p:nvSpPr>
        <p:spPr>
          <a:xfrm>
            <a:off x="481330" y="3952208"/>
            <a:ext cx="7690876"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6. God blessed me by communicating His salvation plan to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438711AD-4352-47D2-8052-1FE92438D480}"/>
              </a:ext>
            </a:extLst>
          </p:cNvPr>
          <p:cNvSpPr txBox="1"/>
          <p:nvPr/>
        </p:nvSpPr>
        <p:spPr>
          <a:xfrm>
            <a:off x="481330" y="4983085"/>
            <a:ext cx="7699248" cy="1051955"/>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7. God blessed me by granting me a future inheritance </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21EF7E84-74FD-457C-802B-BF88FC02B353}"/>
              </a:ext>
            </a:extLst>
          </p:cNvPr>
          <p:cNvSpPr txBox="1"/>
          <p:nvPr/>
        </p:nvSpPr>
        <p:spPr>
          <a:xfrm>
            <a:off x="483880" y="5528802"/>
            <a:ext cx="7699248" cy="556434"/>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8. God blessed me by securing me</a:t>
            </a:r>
            <a:endPar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9744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54592" y="2175405"/>
            <a:ext cx="7234813" cy="154580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Demonstrating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
        <p:nvSpPr>
          <p:cNvPr id="6" name="Rectangle 5">
            <a:extLst>
              <a:ext uri="{FF2B5EF4-FFF2-40B4-BE49-F238E27FC236}">
                <a16:creationId xmlns:a16="http://schemas.microsoft.com/office/drawing/2014/main" id="{86F20339-89E9-5B4A-85A7-F3C3C51FF3B1}"/>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6363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7" name="Rectangle 136">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348" y="551961"/>
            <a:ext cx="8249304"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Sometimes You Have To Lose Yourself To Find Yourself - Lolly Daskal |  Leadership">
            <a:extLst>
              <a:ext uri="{FF2B5EF4-FFF2-40B4-BE49-F238E27FC236}">
                <a16:creationId xmlns:a16="http://schemas.microsoft.com/office/drawing/2014/main" id="{74D1223A-D067-4C65-848E-A60BDFB4B6E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8650" y="754148"/>
            <a:ext cx="7886700" cy="4995575"/>
          </a:xfrm>
          <a:prstGeom prst="rect">
            <a:avLst/>
          </a:prstGeom>
          <a:noFill/>
          <a:extLst>
            <a:ext uri="{909E8E84-426E-40DD-AFC4-6F175D3DCCD1}">
              <a14:hiddenFill xmlns:a14="http://schemas.microsoft.com/office/drawing/2010/main">
                <a:solidFill>
                  <a:srgbClr val="FFFFFF"/>
                </a:solidFill>
              </a14:hiddenFill>
            </a:ext>
          </a:extLst>
        </p:spPr>
      </p:pic>
      <p:cxnSp>
        <p:nvCxnSpPr>
          <p:cNvPr id="141" name="Straight Connector 140">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47348" y="6329769"/>
            <a:ext cx="825017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13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666620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Demonstration of God’s Power</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1:15-23</a:t>
            </a:r>
          </a:p>
        </p:txBody>
      </p:sp>
    </p:spTree>
    <p:extLst>
      <p:ext uri="{BB962C8B-B14F-4D97-AF65-F5344CB8AC3E}">
        <p14:creationId xmlns:p14="http://schemas.microsoft.com/office/powerpoint/2010/main" val="1036899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928686" y="1011270"/>
            <a:ext cx="7286625" cy="4512261"/>
          </a:xfrm>
          <a:prstGeom prst="rect">
            <a:avLst/>
          </a:prstGeom>
          <a:solidFill>
            <a:schemeClr val="bg1"/>
          </a:solidFill>
        </p:spPr>
        <p:txBody>
          <a:bodyPr wrap="square">
            <a:spAutoFit/>
          </a:bodyPr>
          <a:lstStyle/>
          <a:p>
            <a:pPr marL="0" marR="45720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“Paul prays that his readers might appreciate the extraordinary value which God places on them. He views them as in his beloved Son and estimates them accordingly. And this is true of all who are ‘in Christ’. . . . May we live consistently with this high calling and accept with gratitude and true humility the grace and glory that he has lavished on us.”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45720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9385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42909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3604064"/>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 John 3:10-11</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10 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By this it is evident who are the children of God, and who are the children of the devil: whoever does not practice righteousness is not of God, nor is the one who does not love his brother.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11 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this is the message that you have heard from the beginning, that we should love one another.</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1148755-5E1E-CD4F-AEE5-CE071FDAAECF}"/>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8313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863F14-2722-40DA-A586-D1F543188A0B}"/>
              </a:ext>
            </a:extLst>
          </p:cNvPr>
          <p:cNvSpPr txBox="1"/>
          <p:nvPr/>
        </p:nvSpPr>
        <p:spPr>
          <a:xfrm>
            <a:off x="1349311" y="2287620"/>
            <a:ext cx="6445376" cy="267765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John 4:7-8</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Beloved, let us love one another, for love is from God, and whoever loves has been born of God and knows God.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Anyone who does not love does not know God, because God is love.</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DBBB05AE-2F31-D44D-B483-85DDFCF82D84}"/>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00422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F4491E1-866F-4118-AC8F-3910C74F3187}"/>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F4DBB666-8C58-2C40-830B-864CE847199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8867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1228724" y="1752805"/>
            <a:ext cx="6686550" cy="3025700"/>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James 2:5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Listen, my beloved brothers, has not God chosen those who are poor in the world to be rich in faith and heirs of the kingdom, which he has promised to those who love him?</a:t>
            </a:r>
          </a:p>
        </p:txBody>
      </p:sp>
    </p:spTree>
    <p:extLst>
      <p:ext uri="{BB962C8B-B14F-4D97-AF65-F5344CB8AC3E}">
        <p14:creationId xmlns:p14="http://schemas.microsoft.com/office/powerpoint/2010/main" val="3841342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5F5002A0-72F0-AF49-9E85-B37D66D12A11}"/>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B21DC49-519A-E444-AA71-DC99C1CFD676}"/>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0027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173725"/>
            <a:ext cx="7286625" cy="4656724"/>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Mark 10:29-31</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571500" marR="0" lvl="0" indent="0" algn="ctr" defTabSz="457200" rtl="0" eaLnBrk="1" fontAlgn="auto" latinLnBrk="0" hangingPunct="1">
              <a:lnSpc>
                <a:spcPct val="115000"/>
              </a:lnSpc>
              <a:spcBef>
                <a:spcPts val="0"/>
              </a:spcBef>
              <a:spcAft>
                <a:spcPts val="0"/>
              </a:spcAft>
              <a:buClrTx/>
              <a:buSzTx/>
              <a:buFontTx/>
              <a:buNone/>
              <a:tabLst/>
              <a:defRPr/>
            </a:pP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29 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Jesus said, “Truly, I say to you, there is no one who has left house or brothers or sisters or mother or father or children or lands, for my sake and for the gospel,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30 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who will not receive a hundredfold now in this time, houses and brothers and sisters and mothers and children and lands, with persecutions, and in the age to come eternal life. </a:t>
            </a:r>
            <a:r>
              <a:rPr kumimoji="0" lang="en-US" sz="2600" b="0" i="0" u="none" strike="noStrike" kern="1200" cap="none" spc="0" normalizeH="0" baseline="3000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31 </a:t>
            </a: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But many who are first will be last, and the last first.”</a:t>
            </a:r>
          </a:p>
        </p:txBody>
      </p:sp>
    </p:spTree>
    <p:extLst>
      <p:ext uri="{BB962C8B-B14F-4D97-AF65-F5344CB8AC3E}">
        <p14:creationId xmlns:p14="http://schemas.microsoft.com/office/powerpoint/2010/main" val="15945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96DC34F-C57D-414B-9AD1-2F2A5F2C9792}"/>
              </a:ext>
            </a:extLst>
          </p:cNvPr>
          <p:cNvSpPr txBox="1"/>
          <p:nvPr/>
        </p:nvSpPr>
        <p:spPr>
          <a:xfrm>
            <a:off x="928686" y="1726175"/>
            <a:ext cx="7286625" cy="1752788"/>
          </a:xfrm>
          <a:prstGeom prst="rect">
            <a:avLst/>
          </a:prstGeom>
          <a:solidFill>
            <a:schemeClr val="tx1"/>
          </a:solidFill>
        </p:spPr>
        <p:txBody>
          <a:bodyPr wrap="square">
            <a:spAutoFit/>
          </a:bodyPr>
          <a:lstStyle/>
          <a:p>
            <a:pPr marL="571500" marR="0" lvl="0" indent="0" algn="ctr" defTabSz="457200" rtl="0" eaLnBrk="1" fontAlgn="auto" latinLnBrk="0" hangingPunct="1">
              <a:lnSpc>
                <a:spcPct val="115000"/>
              </a:lnSpc>
              <a:spcBef>
                <a:spcPts val="120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Matthew 10:42</a:t>
            </a:r>
            <a:endPar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And whoever gives one of these little ones even a cup of cold water because he is a disciple, truly, I say to you, he will by no means lose his reward.</a:t>
            </a:r>
          </a:p>
        </p:txBody>
      </p:sp>
    </p:spTree>
    <p:extLst>
      <p:ext uri="{BB962C8B-B14F-4D97-AF65-F5344CB8AC3E}">
        <p14:creationId xmlns:p14="http://schemas.microsoft.com/office/powerpoint/2010/main" val="403516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0B1291A0-A096-4890-8451-7DCDE04087E4}"/>
              </a:ext>
            </a:extLst>
          </p:cNvPr>
          <p:cNvSpPr txBox="1"/>
          <p:nvPr/>
        </p:nvSpPr>
        <p:spPr>
          <a:xfrm>
            <a:off x="1526380" y="272619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Secure in God’s plan of redemption (18a)</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90D16A9-05FF-485F-99BF-D54847FDE1C8}"/>
              </a:ext>
            </a:extLst>
          </p:cNvPr>
          <p:cNvSpPr txBox="1"/>
          <p:nvPr/>
        </p:nvSpPr>
        <p:spPr>
          <a:xfrm>
            <a:off x="1526380" y="3456758"/>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Marveling over future inheritance (18b)</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A2F8226-00EE-4F5F-9169-E35FC1AE5705}"/>
              </a:ext>
            </a:extLst>
          </p:cNvPr>
          <p:cNvSpPr txBox="1"/>
          <p:nvPr/>
        </p:nvSpPr>
        <p:spPr>
          <a:xfrm>
            <a:off x="1526380" y="4168963"/>
            <a:ext cx="7055804" cy="548099"/>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Confident in living by God’s power (19-23)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1B97B15B-BA2C-014C-9643-F579433AB626}"/>
              </a:ext>
            </a:extLst>
          </p:cNvPr>
          <p:cNvSpPr txBox="1"/>
          <p:nvPr/>
        </p:nvSpPr>
        <p:spPr>
          <a:xfrm>
            <a:off x="561813" y="2011609"/>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intention to mature in Christ</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1:17-23)</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2521A3F5-9FB0-C449-B114-26882105EF39}"/>
              </a:ext>
            </a:extLst>
          </p:cNvPr>
          <p:cNvSpPr txBox="1"/>
          <p:nvPr/>
        </p:nvSpPr>
        <p:spPr>
          <a:xfrm>
            <a:off x="561814" y="1297020"/>
            <a:ext cx="8020371" cy="548099"/>
          </a:xfrm>
          <a:prstGeom prst="rect">
            <a:avLst/>
          </a:prstGeom>
          <a:solidFill>
            <a:schemeClr val="bg1"/>
          </a:solidFill>
        </p:spPr>
        <p:txBody>
          <a:bodyPr wrap="square">
            <a:spAutoFit/>
          </a:bodyPr>
          <a:lstStyle/>
          <a:p>
            <a:pPr marL="0" marR="45720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with gratitude for truth and love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1:15-16)</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522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462D617-08DA-46C8-B1B9-C5575D22970E}"/>
              </a:ext>
            </a:extLst>
          </p:cNvPr>
          <p:cNvSpPr txBox="1"/>
          <p:nvPr/>
        </p:nvSpPr>
        <p:spPr>
          <a:xfrm>
            <a:off x="1338261" y="1952885"/>
            <a:ext cx="6467475" cy="2530180"/>
          </a:xfrm>
          <a:prstGeom prst="rect">
            <a:avLst/>
          </a:prstGeom>
          <a:solidFill>
            <a:schemeClr val="tx1"/>
          </a:solidFill>
        </p:spPr>
        <p:txBody>
          <a:bodyPr wrap="square">
            <a:spAutoFit/>
          </a:bodyPr>
          <a:lstStyle/>
          <a:p>
            <a:pPr marL="68580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not mere moral reformation effected by rational considerations; nor was it a self-wrought change, but one due to the almighty power of God.”</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68580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3600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What About Ethnic Differences Now?</a:t>
            </a: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taboos</a:t>
            </a: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Few taboos</a:t>
            </a: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63503"/>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One God</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Many Gods</a:t>
            </a:r>
          </a:p>
          <a:p>
            <a:pPr marL="342849" marR="0" lvl="0" indent="-342849"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Tree>
    <p:extLst>
      <p:ext uri="{BB962C8B-B14F-4D97-AF65-F5344CB8AC3E}">
        <p14:creationId xmlns:p14="http://schemas.microsoft.com/office/powerpoint/2010/main" val="3711120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The Cross Makes Ethnicity Irrelevant</a:t>
            </a: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Jew-Gentile Unity</a:t>
            </a: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a:solidFill>
                  <a:srgbClr val="FFFFFF"/>
                </a:solidFill>
                <a:effectLst>
                  <a:outerShdw blurRad="38100" dist="38100" dir="2700000" algn="tl">
                    <a:srgbClr val="000000"/>
                  </a:outerShdw>
                </a:effectLst>
                <a:latin typeface="Tahoma" charset="0"/>
              </a:rPr>
              <a:t>Love over Taboos</a:t>
            </a:r>
          </a:p>
        </p:txBody>
      </p:sp>
      <p:sp>
        <p:nvSpPr>
          <p:cNvPr id="34827" name="Text Box 11"/>
          <p:cNvSpPr txBox="1">
            <a:spLocks noChangeArrowheads="1"/>
          </p:cNvSpPr>
          <p:nvPr/>
        </p:nvSpPr>
        <p:spPr bwMode="auto">
          <a:xfrm rot="-766274">
            <a:off x="3476625" y="4275213"/>
            <a:ext cx="5562600" cy="2473181"/>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There is neither Jew nor Greek, there is neither slave nor free, there is neither male nor female, for you are all one in Christ Jesus.</a:t>
            </a:r>
          </a:p>
          <a:p>
            <a:pPr algn="r">
              <a:spcBef>
                <a:spcPct val="50000"/>
              </a:spcBef>
            </a:pPr>
            <a:r>
              <a:rPr lang="en-US" sz="2800">
                <a:solidFill>
                  <a:srgbClr val="FFFFFF"/>
                </a:solidFill>
                <a:latin typeface="Tahoma" charset="0"/>
              </a:rPr>
              <a:t>Galatians 3:28 ESV</a:t>
            </a:r>
          </a:p>
        </p:txBody>
      </p:sp>
      <p:sp>
        <p:nvSpPr>
          <p:cNvPr id="12" name="Text Box 11"/>
          <p:cNvSpPr txBox="1">
            <a:spLocks noChangeArrowheads="1"/>
          </p:cNvSpPr>
          <p:nvPr/>
        </p:nvSpPr>
        <p:spPr bwMode="auto">
          <a:xfrm rot="-766274">
            <a:off x="461963" y="1889126"/>
            <a:ext cx="7085012" cy="2892425"/>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spcBef>
                <a:spcPct val="50000"/>
              </a:spcBef>
            </a:pPr>
            <a:r>
              <a:rPr lang="en-US" sz="2800">
                <a:solidFill>
                  <a:srgbClr val="FFFFFF"/>
                </a:solidFill>
                <a:latin typeface="Tahoma" charset="0"/>
              </a:rPr>
              <a:t>Make every effort to keep yourselves united in the Spirit, binding yourselves together with peace.  </a:t>
            </a:r>
            <a:r>
              <a:rPr lang="en-US" sz="2800" baseline="30000">
                <a:solidFill>
                  <a:srgbClr val="FFFFFF"/>
                </a:solidFill>
                <a:latin typeface="Tahoma" charset="0"/>
              </a:rPr>
              <a:t>4</a:t>
            </a:r>
            <a:r>
              <a:rPr lang="en-US" sz="2800">
                <a:solidFill>
                  <a:srgbClr val="FFFFFF"/>
                </a:solidFill>
                <a:latin typeface="Tahoma" charset="0"/>
              </a:rPr>
              <a:t>For there is one body and one Spirit, just as you have been called to one glorious hope for the future.</a:t>
            </a:r>
          </a:p>
          <a:p>
            <a:pPr algn="r">
              <a:spcBef>
                <a:spcPct val="50000"/>
              </a:spcBef>
            </a:pPr>
            <a:r>
              <a:rPr lang="en-US" sz="2800">
                <a:solidFill>
                  <a:srgbClr val="FFFFFF"/>
                </a:solidFill>
                <a:latin typeface="Tahoma" charset="0"/>
              </a:rPr>
              <a:t>Ephesians 4:3-4 NLT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98973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Two-Headed Snake</a:t>
            </a:r>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en-US" b="1" dirty="0"/>
              <a:t>The One-Headed Church</a:t>
            </a:r>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Christ as Head</a:t>
            </a:r>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en-US" sz="3200" b="1" dirty="0"/>
              <a:t>Many parts,</a:t>
            </a:r>
          </a:p>
          <a:p>
            <a:r>
              <a:rPr lang="en-US" sz="3200" b="1" dirty="0"/>
              <a:t>One body</a:t>
            </a:r>
          </a:p>
        </p:txBody>
      </p:sp>
    </p:spTree>
    <p:extLst>
      <p:ext uri="{BB962C8B-B14F-4D97-AF65-F5344CB8AC3E}">
        <p14:creationId xmlns:p14="http://schemas.microsoft.com/office/powerpoint/2010/main" val="1661218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0578"/>
            <a:ext cx="9144000" cy="606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950" y="-26985"/>
            <a:ext cx="9251950" cy="863601"/>
          </a:xfrm>
          <a:solidFill>
            <a:schemeClr val="accent6">
              <a:lumMod val="75000"/>
            </a:schemeClr>
          </a:solidFill>
        </p:spPr>
        <p:txBody>
          <a:bodyPr/>
          <a:lstStyle/>
          <a:p>
            <a:pPr algn="ctr">
              <a:defRPr/>
            </a:pPr>
            <a:r>
              <a:rPr lang="en-US" dirty="0"/>
              <a:t>We Are One in the Bond of Love</a:t>
            </a:r>
          </a:p>
        </p:txBody>
      </p:sp>
      <p:sp>
        <p:nvSpPr>
          <p:cNvPr id="3" name="Text Box 2"/>
          <p:cNvSpPr txBox="1">
            <a:spLocks noChangeArrowheads="1"/>
          </p:cNvSpPr>
          <p:nvPr/>
        </p:nvSpPr>
        <p:spPr bwMode="auto">
          <a:xfrm>
            <a:off x="-6350" y="2492375"/>
            <a:ext cx="4002088" cy="4248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dirty="0">
                <a:solidFill>
                  <a:schemeClr val="accent6">
                    <a:lumMod val="75000"/>
                  </a:schemeClr>
                </a:solidFill>
                <a:latin typeface="Arial" charset="0"/>
                <a:cs typeface="Arial" charset="0"/>
              </a:rPr>
              <a:t>We are one in the bond of love (2x) </a:t>
            </a:r>
            <a:br>
              <a:rPr lang="en-US" sz="3600" b="1" dirty="0">
                <a:solidFill>
                  <a:schemeClr val="accent6">
                    <a:lumMod val="75000"/>
                  </a:schemeClr>
                </a:solidFill>
                <a:latin typeface="Arial" charset="0"/>
                <a:cs typeface="Arial" charset="0"/>
              </a:rPr>
            </a:br>
            <a:r>
              <a:rPr lang="en-US" sz="3600" b="1" dirty="0">
                <a:solidFill>
                  <a:schemeClr val="accent6">
                    <a:lumMod val="75000"/>
                  </a:schemeClr>
                </a:solidFill>
                <a:latin typeface="Arial" charset="0"/>
                <a:cs typeface="Arial" charset="0"/>
              </a:rPr>
              <a:t>Let us join our spirits with the Spirit of God</a:t>
            </a:r>
          </a:p>
          <a:p>
            <a:pPr eaLnBrk="1" hangingPunct="1">
              <a:spcBef>
                <a:spcPct val="50000"/>
              </a:spcBef>
              <a:defRPr/>
            </a:pPr>
            <a:r>
              <a:rPr lang="en-US" sz="3600" b="1" dirty="0">
                <a:solidFill>
                  <a:schemeClr val="accent6">
                    <a:lumMod val="75000"/>
                  </a:schemeClr>
                </a:solidFill>
                <a:latin typeface="Arial" charset="0"/>
                <a:cs typeface="Arial" charset="0"/>
              </a:rPr>
              <a:t>We are one in the bond of love</a:t>
            </a:r>
            <a:endParaRPr lang="en-GB" sz="3600" b="1" dirty="0">
              <a:solidFill>
                <a:schemeClr val="accent6">
                  <a:lumMod val="75000"/>
                </a:schemeClr>
              </a:solidFill>
              <a:latin typeface="Arial" charset="0"/>
              <a:cs typeface="Arial"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74466" name="Group 2"/>
          <p:cNvGrpSpPr>
            <a:grpSpLocks/>
          </p:cNvGrpSpPr>
          <p:nvPr/>
        </p:nvGrpSpPr>
        <p:grpSpPr bwMode="auto">
          <a:xfrm>
            <a:off x="508000" y="0"/>
            <a:ext cx="3657600" cy="2895600"/>
            <a:chOff x="1944" y="0"/>
            <a:chExt cx="2592" cy="1824"/>
          </a:xfrm>
        </p:grpSpPr>
        <p:sp>
          <p:nvSpPr>
            <p:cNvPr id="57447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62468"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744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819401"/>
            <a:ext cx="541338" cy="381000"/>
            <a:chOff x="1128" y="2688"/>
            <a:chExt cx="384" cy="240"/>
          </a:xfrm>
        </p:grpSpPr>
        <p:sp>
          <p:nvSpPr>
            <p:cNvPr id="57447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7447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62473" name="Text Box 9"/>
          <p:cNvSpPr txBox="1">
            <a:spLocks noChangeArrowheads="1"/>
          </p:cNvSpPr>
          <p:nvPr/>
        </p:nvSpPr>
        <p:spPr bwMode="auto">
          <a:xfrm>
            <a:off x="468313"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74470" name="Line 11"/>
          <p:cNvSpPr>
            <a:spLocks noChangeShapeType="1"/>
          </p:cNvSpPr>
          <p:nvPr/>
        </p:nvSpPr>
        <p:spPr bwMode="auto">
          <a:xfrm>
            <a:off x="5292725"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74471" name="Title 1"/>
          <p:cNvSpPr>
            <a:spLocks noGrp="1"/>
          </p:cNvSpPr>
          <p:nvPr>
            <p:ph type="title"/>
          </p:nvPr>
        </p:nvSpPr>
        <p:spPr>
          <a:xfrm>
            <a:off x="4356100" y="-603250"/>
            <a:ext cx="4787900" cy="908050"/>
          </a:xfrm>
        </p:spPr>
        <p:txBody>
          <a:bodyPr/>
          <a:lstStyle/>
          <a:p>
            <a:r>
              <a:rPr lang="en-US">
                <a:latin typeface="Arial" charset="0"/>
                <a:ea typeface="ＭＳ Ｐゴシック" charset="0"/>
                <a:cs typeface="ＭＳ Ｐゴシック" charset="0"/>
              </a:rPr>
              <a:t>Outline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62473">
                                            <p:txEl>
                                              <p:pRg st="2" end="2"/>
                                            </p:txEl>
                                          </p:spTgt>
                                        </p:tgtEl>
                                        <p:attrNameLst>
                                          <p:attrName>style.color</p:attrName>
                                        </p:attrNameLst>
                                      </p:cBhvr>
                                      <p:to>
                                        <a:srgbClr val="CC0099"/>
                                      </p:to>
                                    </p:animClr>
                                    <p:animClr clrSpc="rgb" dir="cw">
                                      <p:cBhvr>
                                        <p:cTn id="12" dur="250" autoRev="1" fill="hold"/>
                                        <p:tgtEl>
                                          <p:spTgt spid="62473">
                                            <p:txEl>
                                              <p:pRg st="2" end="2"/>
                                            </p:txEl>
                                          </p:spTgt>
                                        </p:tgtEl>
                                        <p:attrNameLst>
                                          <p:attrName>fillcolor</p:attrName>
                                        </p:attrNameLst>
                                      </p:cBhvr>
                                      <p:to>
                                        <a:srgbClr val="CC0099"/>
                                      </p:to>
                                    </p:animClr>
                                    <p:set>
                                      <p:cBhvr>
                                        <p:cTn id="13" dur="250" autoRev="1" fill="hold"/>
                                        <p:tgtEl>
                                          <p:spTgt spid="62473">
                                            <p:txEl>
                                              <p:pRg st="2" end="2"/>
                                            </p:txEl>
                                          </p:spTgt>
                                        </p:tgtEl>
                                        <p:attrNameLst>
                                          <p:attrName>fill.type</p:attrName>
                                        </p:attrNameLst>
                                      </p:cBhvr>
                                      <p:to>
                                        <p:strVal val="solid"/>
                                      </p:to>
                                    </p:set>
                                    <p:set>
                                      <p:cBhvr>
                                        <p:cTn id="14" dur="250" autoRev="1" fill="hold"/>
                                        <p:tgtEl>
                                          <p:spTgt spid="62473">
                                            <p:txEl>
                                              <p:pRg st="2" end="2"/>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err="1">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charset="0"/>
                <a:ea typeface="ＭＳ Ｐゴシック" charset="0"/>
                <a:cs typeface="Arial"/>
              </a:rPr>
              <a:t>Ephesians</a:t>
            </a:r>
          </a:p>
        </p:txBody>
      </p:sp>
    </p:spTree>
    <p:extLst>
      <p:ext uri="{BB962C8B-B14F-4D97-AF65-F5344CB8AC3E}">
        <p14:creationId xmlns:p14="http://schemas.microsoft.com/office/powerpoint/2010/main" val="1542390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ext Box 2"/>
          <p:cNvSpPr txBox="1">
            <a:spLocks noChangeArrowheads="1"/>
          </p:cNvSpPr>
          <p:nvPr/>
        </p:nvSpPr>
        <p:spPr bwMode="auto">
          <a:xfrm>
            <a:off x="1403350" y="1524001"/>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b="1" dirty="0">
                <a:effectLst>
                  <a:outerShdw blurRad="38100" dist="38100" dir="2700000" algn="tl">
                    <a:srgbClr val="000000">
                      <a:alpha val="43137"/>
                    </a:srgbClr>
                  </a:outerShdw>
                </a:effectLst>
                <a:latin typeface="Arail" charset="0"/>
                <a:cs typeface="Arail" charset="0"/>
              </a:rPr>
              <a:t>The first portion (Eph. 1–3) describes </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Our Heritage in Christ</a:t>
            </a:r>
            <a:r>
              <a:rPr lang="ru-RU"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 or the work of God in the Christian. This includes much on the Christian</a:t>
            </a:r>
            <a:r>
              <a:rPr lang="uk-UA" b="1" dirty="0">
                <a:effectLst>
                  <a:outerShdw blurRad="38100" dist="38100" dir="2700000" algn="tl">
                    <a:srgbClr val="000000">
                      <a:alpha val="43137"/>
                    </a:srgbClr>
                  </a:outerShdw>
                </a:effectLst>
                <a:latin typeface="Arail" charset="0"/>
                <a:cs typeface="Arail" charset="0"/>
              </a:rPr>
              <a:t>'</a:t>
            </a:r>
            <a:r>
              <a:rPr lang="en-US" b="1" dirty="0">
                <a:effectLst>
                  <a:outerShdw blurRad="38100" dist="38100" dir="2700000" algn="tl">
                    <a:srgbClr val="000000">
                      <a:alpha val="43137"/>
                    </a:srgbClr>
                  </a:outerShdw>
                </a:effectLst>
                <a:latin typeface="Arail" charset="0"/>
                <a:cs typeface="Arail" charset="0"/>
              </a:rPr>
              <a:t>s heavenly standing and his position in Christ. Paul also explains the unity of Jews and Gentiles in the church who are equal </a:t>
            </a:r>
            <a:r>
              <a:rPr lang="en-US" b="1" dirty="0" err="1">
                <a:effectLst>
                  <a:outerShdw blurRad="38100" dist="38100" dir="2700000" algn="tl">
                    <a:srgbClr val="000000">
                      <a:alpha val="43137"/>
                    </a:srgbClr>
                  </a:outerShdw>
                </a:effectLst>
                <a:latin typeface="Arail" charset="0"/>
                <a:cs typeface="Arail" charset="0"/>
              </a:rPr>
              <a:t>positionally</a:t>
            </a:r>
            <a:r>
              <a:rPr lang="en-US" b="1" dirty="0">
                <a:effectLst>
                  <a:outerShdw blurRad="38100" dist="38100" dir="2700000" algn="tl">
                    <a:srgbClr val="000000">
                      <a:alpha val="43137"/>
                    </a:srgbClr>
                  </a:outerShdw>
                </a:effectLst>
                <a:latin typeface="Arail" charset="0"/>
                <a:cs typeface="Arail" charset="0"/>
              </a:rPr>
              <a:t>.</a:t>
            </a:r>
          </a:p>
        </p:txBody>
      </p:sp>
      <p:sp>
        <p:nvSpPr>
          <p:cNvPr id="578562" name="Text Box 4"/>
          <p:cNvSpPr txBox="1">
            <a:spLocks noChangeArrowheads="1"/>
          </p:cNvSpPr>
          <p:nvPr/>
        </p:nvSpPr>
        <p:spPr bwMode="auto">
          <a:xfrm>
            <a:off x="8382002" y="76200"/>
            <a:ext cx="64630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178</a:t>
            </a:r>
            <a:endParaRPr lang="en-US"/>
          </a:p>
        </p:txBody>
      </p:sp>
      <p:sp>
        <p:nvSpPr>
          <p:cNvPr id="5" name="Text Box 2"/>
          <p:cNvSpPr txBox="1">
            <a:spLocks noChangeArrowheads="1"/>
          </p:cNvSpPr>
          <p:nvPr/>
        </p:nvSpPr>
        <p:spPr bwMode="auto">
          <a:xfrm>
            <a:off x="1420813" y="4149726"/>
            <a:ext cx="7543800" cy="2308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353961" indent="-353961" eaLnBrk="1" hangingPunct="1">
              <a:spcBef>
                <a:spcPct val="50000"/>
              </a:spcBef>
              <a:buFont typeface="Arial"/>
              <a:buChar char="•"/>
              <a:defRPr/>
            </a:pPr>
            <a:r>
              <a:rPr lang="en-US" b="1" dirty="0">
                <a:effectLst>
                  <a:outerShdw blurRad="38100" dist="38100" dir="2700000" algn="tl">
                    <a:srgbClr val="000000">
                      <a:alpha val="43137"/>
                    </a:srgbClr>
                  </a:outerShdw>
                </a:effectLst>
                <a:latin typeface="Arail" charset="0"/>
                <a:cs typeface="Arail" charset="0"/>
              </a:rPr>
              <a:t>Blessings in Christ as equal to predestined Jews (1:3-23)</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Experience of salvation and reconciliation with Jews in the body of Christ (Eph. 2)</a:t>
            </a:r>
          </a:p>
          <a:p>
            <a:pPr marL="353961" indent="-353961" eaLnBrk="1" hangingPunct="1">
              <a:spcBef>
                <a:spcPct val="50000"/>
              </a:spcBef>
              <a:buFontTx/>
              <a:buChar char="•"/>
              <a:defRPr/>
            </a:pPr>
            <a:r>
              <a:rPr lang="en-US" b="1" dirty="0">
                <a:effectLst>
                  <a:outerShdw blurRad="38100" dist="38100" dir="2700000" algn="tl">
                    <a:srgbClr val="000000">
                      <a:alpha val="43137"/>
                    </a:srgbClr>
                  </a:outerShdw>
                </a:effectLst>
                <a:latin typeface="Arail" charset="0"/>
                <a:cs typeface="Arail" charset="0"/>
              </a:rPr>
              <a:t>Growing knowledge and strength (Eph. 3)</a:t>
            </a:r>
            <a:r>
              <a:rPr lang="en-GB" b="1" dirty="0">
                <a:effectLst>
                  <a:outerShdw blurRad="38100" dist="38100" dir="2700000" algn="tl">
                    <a:srgbClr val="000000">
                      <a:alpha val="43137"/>
                    </a:srgbClr>
                  </a:outerShdw>
                </a:effectLst>
                <a:latin typeface="Arail" charset="0"/>
                <a:cs typeface="Arail" charset="0"/>
              </a:rPr>
              <a:t>  </a:t>
            </a:r>
            <a:endParaRPr lang="en-US" b="1" dirty="0">
              <a:effectLst>
                <a:outerShdw blurRad="38100" dist="38100" dir="2700000" algn="tl">
                  <a:srgbClr val="000000">
                    <a:alpha val="43137"/>
                  </a:srgbClr>
                </a:outerShdw>
              </a:effectLst>
              <a:latin typeface="Arail" charset="0"/>
              <a:cs typeface="Arai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8061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80616" name="Text Box 5"/>
            <p:cNvSpPr txBox="1">
              <a:spLocks noChangeArrowheads="1"/>
            </p:cNvSpPr>
            <p:nvPr/>
          </p:nvSpPr>
          <p:spPr bwMode="auto">
            <a:xfrm>
              <a:off x="240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6451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4519" name="Text Box 7"/>
          <p:cNvSpPr txBox="1">
            <a:spLocks noChangeArrowheads="1"/>
          </p:cNvSpPr>
          <p:nvPr/>
        </p:nvSpPr>
        <p:spPr bwMode="auto">
          <a:xfrm>
            <a:off x="4140200" y="1460500"/>
            <a:ext cx="4376738"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9250" indent="-3492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dirty="0">
                <a:solidFill>
                  <a:srgbClr val="800000"/>
                </a:solidFill>
                <a:latin typeface="Arial" charset="0"/>
              </a:rPr>
              <a:t>God</a:t>
            </a:r>
            <a:r>
              <a:rPr lang="uk-UA" sz="3600" b="1" dirty="0">
                <a:solidFill>
                  <a:srgbClr val="800000"/>
                </a:solidFill>
                <a:latin typeface="Arial" charset="0"/>
              </a:rPr>
              <a:t>'</a:t>
            </a:r>
            <a:r>
              <a:rPr lang="en-US" sz="3600" b="1" dirty="0">
                <a:solidFill>
                  <a:srgbClr val="800000"/>
                </a:solidFill>
                <a:latin typeface="Arial" charset="0"/>
              </a:rPr>
              <a:t>s work of:</a:t>
            </a:r>
          </a:p>
          <a:p>
            <a:pPr eaLnBrk="1" hangingPunct="1">
              <a:buFontTx/>
              <a:buChar char="•"/>
            </a:pPr>
            <a:r>
              <a:rPr lang="en-US" sz="3600" b="1" dirty="0">
                <a:solidFill>
                  <a:srgbClr val="800000"/>
                </a:solidFill>
                <a:latin typeface="Arial" charset="0"/>
              </a:rPr>
              <a:t>Redemption</a:t>
            </a:r>
          </a:p>
          <a:p>
            <a:pPr eaLnBrk="1" hangingPunct="1">
              <a:buFontTx/>
              <a:buChar char="•"/>
            </a:pPr>
            <a:r>
              <a:rPr lang="en-US" sz="3600" b="1" dirty="0">
                <a:solidFill>
                  <a:srgbClr val="800000"/>
                </a:solidFill>
                <a:latin typeface="Arial" charset="0"/>
              </a:rPr>
              <a:t>Revelation</a:t>
            </a:r>
          </a:p>
          <a:p>
            <a:pPr eaLnBrk="1" hangingPunct="1">
              <a:buFontTx/>
              <a:buChar char="•"/>
            </a:pPr>
            <a:r>
              <a:rPr lang="en-US" sz="3600" b="1" dirty="0">
                <a:solidFill>
                  <a:srgbClr val="800000"/>
                </a:solidFill>
                <a:latin typeface="Arial" charset="0"/>
              </a:rPr>
              <a:t>Resurrection</a:t>
            </a:r>
          </a:p>
          <a:p>
            <a:pPr eaLnBrk="1" hangingPunct="1">
              <a:buFontTx/>
              <a:buChar char="•"/>
            </a:pPr>
            <a:r>
              <a:rPr lang="en-US" sz="3600" b="1" dirty="0">
                <a:solidFill>
                  <a:srgbClr val="800000"/>
                </a:solidFill>
                <a:latin typeface="Arial" charset="0"/>
              </a:rPr>
              <a:t>Reconciliation</a:t>
            </a:r>
          </a:p>
          <a:p>
            <a:pPr eaLnBrk="1" hangingPunct="1">
              <a:buFontTx/>
              <a:buChar char="•"/>
            </a:pPr>
            <a:r>
              <a:rPr lang="en-US" sz="3600" b="1" dirty="0">
                <a:solidFill>
                  <a:srgbClr val="800000"/>
                </a:solidFill>
                <a:latin typeface="Arial" charset="0"/>
              </a:rPr>
              <a:t>Proclamation</a:t>
            </a:r>
          </a:p>
          <a:p>
            <a:pPr eaLnBrk="1" hangingPunct="1">
              <a:buFontTx/>
              <a:buChar char="•"/>
            </a:pPr>
            <a:r>
              <a:rPr lang="en-US" sz="3600" b="1" dirty="0">
                <a:solidFill>
                  <a:srgbClr val="800000"/>
                </a:solidFill>
                <a:latin typeface="Arial" charset="0"/>
              </a:rPr>
              <a:t>Sanctification</a:t>
            </a:r>
          </a:p>
        </p:txBody>
      </p:sp>
      <p:sp>
        <p:nvSpPr>
          <p:cNvPr id="3" name="Title 2"/>
          <p:cNvSpPr>
            <a:spLocks noGrp="1"/>
          </p:cNvSpPr>
          <p:nvPr>
            <p:ph type="title"/>
          </p:nvPr>
        </p:nvSpPr>
        <p:spPr>
          <a:xfrm>
            <a:off x="457200" y="1412875"/>
            <a:ext cx="3251200" cy="720725"/>
          </a:xfrm>
        </p:spPr>
        <p:txBody>
          <a:bodyPr/>
          <a:lstStyle/>
          <a:p>
            <a:pPr eaLnBrk="1" hangingPunct="1">
              <a:defRPr/>
            </a:pPr>
            <a:r>
              <a:rPr lang="en-US" sz="3600" kern="1200" dirty="0">
                <a:solidFill>
                  <a:srgbClr val="000000"/>
                </a:solidFill>
                <a:latin typeface="Arial"/>
                <a:ea typeface="ＭＳ Ｐゴシック"/>
                <a:cs typeface="ＭＳ Ｐゴシック"/>
              </a:rPr>
              <a:t>Chapters 1–3</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fade">
                                      <p:cBhvr>
                                        <p:cTn id="7" dur="1000"/>
                                        <p:tgtEl>
                                          <p:spTgt spid="64514"/>
                                        </p:tgtEl>
                                      </p:cBhvr>
                                    </p:animEffect>
                                    <p:anim calcmode="lin" valueType="num">
                                      <p:cBhvr>
                                        <p:cTn id="8" dur="1000" fill="hold"/>
                                        <p:tgtEl>
                                          <p:spTgt spid="64514"/>
                                        </p:tgtEl>
                                        <p:attrNameLst>
                                          <p:attrName>ppt_x</p:attrName>
                                        </p:attrNameLst>
                                      </p:cBhvr>
                                      <p:tavLst>
                                        <p:tav tm="0">
                                          <p:val>
                                            <p:strVal val="#ppt_x"/>
                                          </p:val>
                                        </p:tav>
                                        <p:tav tm="100000">
                                          <p:val>
                                            <p:strVal val="#ppt_x"/>
                                          </p:val>
                                        </p:tav>
                                      </p:tavLst>
                                    </p:anim>
                                    <p:anim calcmode="lin" valueType="num">
                                      <p:cBhvr>
                                        <p:cTn id="9" dur="900" decel="100000" fill="hold"/>
                                        <p:tgtEl>
                                          <p:spTgt spid="6451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451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64518"/>
                                        </p:tgtEl>
                                        <p:attrNameLst>
                                          <p:attrName>style.visibility</p:attrName>
                                        </p:attrNameLst>
                                      </p:cBhvr>
                                      <p:to>
                                        <p:strVal val="visible"/>
                                      </p:to>
                                    </p:set>
                                    <p:animScale>
                                      <p:cBhvr>
                                        <p:cTn id="19" dur="1000" decel="50000" fill="hold">
                                          <p:stCondLst>
                                            <p:cond delay="0"/>
                                          </p:stCondLst>
                                        </p:cTn>
                                        <p:tgtEl>
                                          <p:spTgt spid="645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64518"/>
                                        </p:tgtEl>
                                        <p:attrNameLst>
                                          <p:attrName>ppt_x</p:attrName>
                                          <p:attrName>ppt_y</p:attrName>
                                        </p:attrNameLst>
                                      </p:cBhvr>
                                    </p:animMotion>
                                    <p:animEffect transition="in" filter="fade">
                                      <p:cBhvr>
                                        <p:cTn id="21" dur="1000"/>
                                        <p:tgtEl>
                                          <p:spTgt spid="64518"/>
                                        </p:tgtEl>
                                      </p:cBhvr>
                                    </p:animEffect>
                                  </p:childTnLst>
                                </p:cTn>
                              </p:par>
                            </p:childTnLst>
                          </p:cTn>
                        </p:par>
                        <p:par>
                          <p:cTn id="22" fill="hold" nodeType="afterGroup">
                            <p:stCondLst>
                              <p:cond delay="2500"/>
                            </p:stCondLst>
                            <p:childTnLst>
                              <p:par>
                                <p:cTn id="23" presetID="41" presetClass="entr" presetSubtype="0" fill="hold" nodeType="afterEffect">
                                  <p:stCondLst>
                                    <p:cond delay="0"/>
                                  </p:stCondLst>
                                  <p:iterate type="lt">
                                    <p:tmPct val="10000"/>
                                  </p:iterate>
                                  <p:childTnLst>
                                    <p:set>
                                      <p:cBhvr>
                                        <p:cTn id="24" dur="1" fill="hold">
                                          <p:stCondLst>
                                            <p:cond delay="0"/>
                                          </p:stCondLst>
                                        </p:cTn>
                                        <p:tgtEl>
                                          <p:spTgt spid="64519">
                                            <p:txEl>
                                              <p:pRg st="0" end="0"/>
                                            </p:txEl>
                                          </p:spTgt>
                                        </p:tgtEl>
                                        <p:attrNameLst>
                                          <p:attrName>style.visibility</p:attrName>
                                        </p:attrNameLst>
                                      </p:cBhvr>
                                      <p:to>
                                        <p:strVal val="visible"/>
                                      </p:to>
                                    </p:set>
                                    <p:anim calcmode="lin" valueType="num">
                                      <p:cBhvr>
                                        <p:cTn id="25" dur="500" fill="hold"/>
                                        <p:tgtEl>
                                          <p:spTgt spid="6451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64519">
                                            <p:txEl>
                                              <p:pRg st="0" end="0"/>
                                            </p:txEl>
                                          </p:spTgt>
                                        </p:tgtEl>
                                        <p:attrNameLst>
                                          <p:attrName>ppt_y</p:attrName>
                                        </p:attrNameLst>
                                      </p:cBhvr>
                                      <p:tavLst>
                                        <p:tav tm="0">
                                          <p:val>
                                            <p:strVal val="#ppt_y"/>
                                          </p:val>
                                        </p:tav>
                                        <p:tav tm="100000">
                                          <p:val>
                                            <p:strVal val="#ppt_y"/>
                                          </p:val>
                                        </p:tav>
                                      </p:tavLst>
                                    </p:anim>
                                    <p:anim calcmode="lin" valueType="num">
                                      <p:cBhvr>
                                        <p:cTn id="27" dur="500" fill="hold"/>
                                        <p:tgtEl>
                                          <p:spTgt spid="6451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6451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64519">
                                            <p:txEl>
                                              <p:pRg st="0" end="0"/>
                                            </p:txEl>
                                          </p:spTgt>
                                        </p:tgtEl>
                                      </p:cBhvr>
                                    </p:animEffect>
                                  </p:childTnLst>
                                </p:cTn>
                              </p:par>
                            </p:childTnLst>
                          </p:cTn>
                        </p:par>
                        <p:par>
                          <p:cTn id="30" fill="hold" nodeType="afterGroup">
                            <p:stCondLst>
                              <p:cond delay="3550"/>
                            </p:stCondLst>
                            <p:childTnLst>
                              <p:par>
                                <p:cTn id="31" presetID="41" presetClass="entr" presetSubtype="0" fill="hold" nodeType="afterEffect">
                                  <p:stCondLst>
                                    <p:cond delay="0"/>
                                  </p:stCondLst>
                                  <p:iterate type="lt">
                                    <p:tmPct val="10000"/>
                                  </p:iterate>
                                  <p:childTnLst>
                                    <p:set>
                                      <p:cBhvr>
                                        <p:cTn id="32" dur="1" fill="hold">
                                          <p:stCondLst>
                                            <p:cond delay="0"/>
                                          </p:stCondLst>
                                        </p:cTn>
                                        <p:tgtEl>
                                          <p:spTgt spid="64519">
                                            <p:txEl>
                                              <p:pRg st="1" end="1"/>
                                            </p:txEl>
                                          </p:spTgt>
                                        </p:tgtEl>
                                        <p:attrNameLst>
                                          <p:attrName>style.visibility</p:attrName>
                                        </p:attrNameLst>
                                      </p:cBhvr>
                                      <p:to>
                                        <p:strVal val="visible"/>
                                      </p:to>
                                    </p:set>
                                    <p:anim calcmode="lin" valueType="num">
                                      <p:cBhvr>
                                        <p:cTn id="33" dur="500" fill="hold"/>
                                        <p:tgtEl>
                                          <p:spTgt spid="6451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6451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6451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6451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64519">
                                            <p:txEl>
                                              <p:pRg st="1" end="1"/>
                                            </p:txEl>
                                          </p:spTgt>
                                        </p:tgtEl>
                                      </p:cBhvr>
                                    </p:animEffect>
                                  </p:childTnLst>
                                </p:cTn>
                              </p:par>
                            </p:childTnLst>
                          </p:cTn>
                        </p:par>
                        <p:par>
                          <p:cTn id="38" fill="hold" nodeType="afterGroup">
                            <p:stCondLst>
                              <p:cond delay="4500"/>
                            </p:stCondLst>
                            <p:childTnLst>
                              <p:par>
                                <p:cTn id="39" presetID="41" presetClass="entr" presetSubtype="0" fill="hold" nodeType="afterEffect">
                                  <p:stCondLst>
                                    <p:cond delay="0"/>
                                  </p:stCondLst>
                                  <p:iterate type="lt">
                                    <p:tmPct val="10000"/>
                                  </p:iterate>
                                  <p:childTnLst>
                                    <p:set>
                                      <p:cBhvr>
                                        <p:cTn id="40" dur="1" fill="hold">
                                          <p:stCondLst>
                                            <p:cond delay="0"/>
                                          </p:stCondLst>
                                        </p:cTn>
                                        <p:tgtEl>
                                          <p:spTgt spid="64519">
                                            <p:txEl>
                                              <p:pRg st="2" end="2"/>
                                            </p:txEl>
                                          </p:spTgt>
                                        </p:tgtEl>
                                        <p:attrNameLst>
                                          <p:attrName>style.visibility</p:attrName>
                                        </p:attrNameLst>
                                      </p:cBhvr>
                                      <p:to>
                                        <p:strVal val="visible"/>
                                      </p:to>
                                    </p:set>
                                    <p:anim calcmode="lin" valueType="num">
                                      <p:cBhvr>
                                        <p:cTn id="41" dur="500" fill="hold"/>
                                        <p:tgtEl>
                                          <p:spTgt spid="6451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64519">
                                            <p:txEl>
                                              <p:pRg st="2" end="2"/>
                                            </p:txEl>
                                          </p:spTgt>
                                        </p:tgtEl>
                                        <p:attrNameLst>
                                          <p:attrName>ppt_y</p:attrName>
                                        </p:attrNameLst>
                                      </p:cBhvr>
                                      <p:tavLst>
                                        <p:tav tm="0">
                                          <p:val>
                                            <p:strVal val="#ppt_y"/>
                                          </p:val>
                                        </p:tav>
                                        <p:tav tm="100000">
                                          <p:val>
                                            <p:strVal val="#ppt_y"/>
                                          </p:val>
                                        </p:tav>
                                      </p:tavLst>
                                    </p:anim>
                                    <p:anim calcmode="lin" valueType="num">
                                      <p:cBhvr>
                                        <p:cTn id="43" dur="500" fill="hold"/>
                                        <p:tgtEl>
                                          <p:spTgt spid="6451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6451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64519">
                                            <p:txEl>
                                              <p:pRg st="2" end="2"/>
                                            </p:txEl>
                                          </p:spTgt>
                                        </p:tgtEl>
                                      </p:cBhvr>
                                    </p:animEffect>
                                  </p:childTnLst>
                                </p:cTn>
                              </p:par>
                            </p:childTnLst>
                          </p:cTn>
                        </p:par>
                        <p:par>
                          <p:cTn id="46" fill="hold" nodeType="afterGroup">
                            <p:stCondLst>
                              <p:cond delay="5450"/>
                            </p:stCondLst>
                            <p:childTnLst>
                              <p:par>
                                <p:cTn id="47" presetID="41" presetClass="entr" presetSubtype="0" fill="hold" nodeType="afterEffect">
                                  <p:stCondLst>
                                    <p:cond delay="0"/>
                                  </p:stCondLst>
                                  <p:iterate type="lt">
                                    <p:tmPct val="10000"/>
                                  </p:iterate>
                                  <p:childTnLst>
                                    <p:set>
                                      <p:cBhvr>
                                        <p:cTn id="48" dur="1" fill="hold">
                                          <p:stCondLst>
                                            <p:cond delay="0"/>
                                          </p:stCondLst>
                                        </p:cTn>
                                        <p:tgtEl>
                                          <p:spTgt spid="64519">
                                            <p:txEl>
                                              <p:pRg st="3" end="3"/>
                                            </p:txEl>
                                          </p:spTgt>
                                        </p:tgtEl>
                                        <p:attrNameLst>
                                          <p:attrName>style.visibility</p:attrName>
                                        </p:attrNameLst>
                                      </p:cBhvr>
                                      <p:to>
                                        <p:strVal val="visible"/>
                                      </p:to>
                                    </p:set>
                                    <p:anim calcmode="lin" valueType="num">
                                      <p:cBhvr>
                                        <p:cTn id="49" dur="500" fill="hold"/>
                                        <p:tgtEl>
                                          <p:spTgt spid="64519">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64519">
                                            <p:txEl>
                                              <p:pRg st="3" end="3"/>
                                            </p:txEl>
                                          </p:spTgt>
                                        </p:tgtEl>
                                        <p:attrNameLst>
                                          <p:attrName>ppt_y</p:attrName>
                                        </p:attrNameLst>
                                      </p:cBhvr>
                                      <p:tavLst>
                                        <p:tav tm="0">
                                          <p:val>
                                            <p:strVal val="#ppt_y"/>
                                          </p:val>
                                        </p:tav>
                                        <p:tav tm="100000">
                                          <p:val>
                                            <p:strVal val="#ppt_y"/>
                                          </p:val>
                                        </p:tav>
                                      </p:tavLst>
                                    </p:anim>
                                    <p:anim calcmode="lin" valueType="num">
                                      <p:cBhvr>
                                        <p:cTn id="51" dur="500" fill="hold"/>
                                        <p:tgtEl>
                                          <p:spTgt spid="64519">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64519">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64519">
                                            <p:txEl>
                                              <p:pRg st="3" end="3"/>
                                            </p:txEl>
                                          </p:spTgt>
                                        </p:tgtEl>
                                      </p:cBhvr>
                                    </p:animEffect>
                                  </p:childTnLst>
                                </p:cTn>
                              </p:par>
                            </p:childTnLst>
                          </p:cTn>
                        </p:par>
                        <p:par>
                          <p:cTn id="54" fill="hold" nodeType="afterGroup">
                            <p:stCondLst>
                              <p:cond delay="6500"/>
                            </p:stCondLst>
                            <p:childTnLst>
                              <p:par>
                                <p:cTn id="55" presetID="41" presetClass="entr" presetSubtype="0" fill="hold" nodeType="afterEffect">
                                  <p:stCondLst>
                                    <p:cond delay="0"/>
                                  </p:stCondLst>
                                  <p:iterate type="lt">
                                    <p:tmPct val="10000"/>
                                  </p:iterate>
                                  <p:childTnLst>
                                    <p:set>
                                      <p:cBhvr>
                                        <p:cTn id="56" dur="1" fill="hold">
                                          <p:stCondLst>
                                            <p:cond delay="0"/>
                                          </p:stCondLst>
                                        </p:cTn>
                                        <p:tgtEl>
                                          <p:spTgt spid="64519">
                                            <p:txEl>
                                              <p:pRg st="4" end="4"/>
                                            </p:txEl>
                                          </p:spTgt>
                                        </p:tgtEl>
                                        <p:attrNameLst>
                                          <p:attrName>style.visibility</p:attrName>
                                        </p:attrNameLst>
                                      </p:cBhvr>
                                      <p:to>
                                        <p:strVal val="visible"/>
                                      </p:to>
                                    </p:set>
                                    <p:anim calcmode="lin" valueType="num">
                                      <p:cBhvr>
                                        <p:cTn id="57" dur="500" fill="hold"/>
                                        <p:tgtEl>
                                          <p:spTgt spid="64519">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64519">
                                            <p:txEl>
                                              <p:pRg st="4" end="4"/>
                                            </p:txEl>
                                          </p:spTgt>
                                        </p:tgtEl>
                                        <p:attrNameLst>
                                          <p:attrName>ppt_y</p:attrName>
                                        </p:attrNameLst>
                                      </p:cBhvr>
                                      <p:tavLst>
                                        <p:tav tm="0">
                                          <p:val>
                                            <p:strVal val="#ppt_y"/>
                                          </p:val>
                                        </p:tav>
                                        <p:tav tm="100000">
                                          <p:val>
                                            <p:strVal val="#ppt_y"/>
                                          </p:val>
                                        </p:tav>
                                      </p:tavLst>
                                    </p:anim>
                                    <p:anim calcmode="lin" valueType="num">
                                      <p:cBhvr>
                                        <p:cTn id="59" dur="500" fill="hold"/>
                                        <p:tgtEl>
                                          <p:spTgt spid="64519">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64519">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64519">
                                            <p:txEl>
                                              <p:pRg st="4" end="4"/>
                                            </p:txEl>
                                          </p:spTgt>
                                        </p:tgtEl>
                                      </p:cBhvr>
                                    </p:animEffect>
                                  </p:childTnLst>
                                </p:cTn>
                              </p:par>
                            </p:childTnLst>
                          </p:cTn>
                        </p:par>
                        <p:par>
                          <p:cTn id="62" fill="hold" nodeType="afterGroup">
                            <p:stCondLst>
                              <p:cond delay="7650"/>
                            </p:stCondLst>
                            <p:childTnLst>
                              <p:par>
                                <p:cTn id="63" presetID="41" presetClass="entr" presetSubtype="0" fill="hold" nodeType="afterEffect">
                                  <p:stCondLst>
                                    <p:cond delay="0"/>
                                  </p:stCondLst>
                                  <p:iterate type="lt">
                                    <p:tmPct val="10000"/>
                                  </p:iterate>
                                  <p:childTnLst>
                                    <p:set>
                                      <p:cBhvr>
                                        <p:cTn id="64" dur="1" fill="hold">
                                          <p:stCondLst>
                                            <p:cond delay="0"/>
                                          </p:stCondLst>
                                        </p:cTn>
                                        <p:tgtEl>
                                          <p:spTgt spid="64519">
                                            <p:txEl>
                                              <p:pRg st="5" end="5"/>
                                            </p:txEl>
                                          </p:spTgt>
                                        </p:tgtEl>
                                        <p:attrNameLst>
                                          <p:attrName>style.visibility</p:attrName>
                                        </p:attrNameLst>
                                      </p:cBhvr>
                                      <p:to>
                                        <p:strVal val="visible"/>
                                      </p:to>
                                    </p:set>
                                    <p:anim calcmode="lin" valueType="num">
                                      <p:cBhvr>
                                        <p:cTn id="65" dur="500" fill="hold"/>
                                        <p:tgtEl>
                                          <p:spTgt spid="64519">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64519">
                                            <p:txEl>
                                              <p:pRg st="5" end="5"/>
                                            </p:txEl>
                                          </p:spTgt>
                                        </p:tgtEl>
                                        <p:attrNameLst>
                                          <p:attrName>ppt_y</p:attrName>
                                        </p:attrNameLst>
                                      </p:cBhvr>
                                      <p:tavLst>
                                        <p:tav tm="0">
                                          <p:val>
                                            <p:strVal val="#ppt_y"/>
                                          </p:val>
                                        </p:tav>
                                        <p:tav tm="100000">
                                          <p:val>
                                            <p:strVal val="#ppt_y"/>
                                          </p:val>
                                        </p:tav>
                                      </p:tavLst>
                                    </p:anim>
                                    <p:anim calcmode="lin" valueType="num">
                                      <p:cBhvr>
                                        <p:cTn id="67" dur="500" fill="hold"/>
                                        <p:tgtEl>
                                          <p:spTgt spid="64519">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64519">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64519">
                                            <p:txEl>
                                              <p:pRg st="5" end="5"/>
                                            </p:txEl>
                                          </p:spTgt>
                                        </p:tgtEl>
                                      </p:cBhvr>
                                    </p:animEffect>
                                  </p:childTnLst>
                                </p:cTn>
                              </p:par>
                            </p:childTnLst>
                          </p:cTn>
                        </p:par>
                        <p:par>
                          <p:cTn id="70" fill="hold" nodeType="afterGroup">
                            <p:stCondLst>
                              <p:cond delay="8700"/>
                            </p:stCondLst>
                            <p:childTnLst>
                              <p:par>
                                <p:cTn id="71" presetID="41" presetClass="entr" presetSubtype="0" fill="hold" nodeType="afterEffect">
                                  <p:stCondLst>
                                    <p:cond delay="0"/>
                                  </p:stCondLst>
                                  <p:iterate type="lt">
                                    <p:tmPct val="10000"/>
                                  </p:iterate>
                                  <p:childTnLst>
                                    <p:set>
                                      <p:cBhvr>
                                        <p:cTn id="72" dur="1" fill="hold">
                                          <p:stCondLst>
                                            <p:cond delay="0"/>
                                          </p:stCondLst>
                                        </p:cTn>
                                        <p:tgtEl>
                                          <p:spTgt spid="64519">
                                            <p:txEl>
                                              <p:pRg st="6" end="6"/>
                                            </p:txEl>
                                          </p:spTgt>
                                        </p:tgtEl>
                                        <p:attrNameLst>
                                          <p:attrName>style.visibility</p:attrName>
                                        </p:attrNameLst>
                                      </p:cBhvr>
                                      <p:to>
                                        <p:strVal val="visible"/>
                                      </p:to>
                                    </p:set>
                                    <p:anim calcmode="lin" valueType="num">
                                      <p:cBhvr>
                                        <p:cTn id="73" dur="500" fill="hold"/>
                                        <p:tgtEl>
                                          <p:spTgt spid="64519">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74" dur="500" fill="hold"/>
                                        <p:tgtEl>
                                          <p:spTgt spid="64519">
                                            <p:txEl>
                                              <p:pRg st="6" end="6"/>
                                            </p:txEl>
                                          </p:spTgt>
                                        </p:tgtEl>
                                        <p:attrNameLst>
                                          <p:attrName>ppt_y</p:attrName>
                                        </p:attrNameLst>
                                      </p:cBhvr>
                                      <p:tavLst>
                                        <p:tav tm="0">
                                          <p:val>
                                            <p:strVal val="#ppt_y"/>
                                          </p:val>
                                        </p:tav>
                                        <p:tav tm="100000">
                                          <p:val>
                                            <p:strVal val="#ppt_y"/>
                                          </p:val>
                                        </p:tav>
                                      </p:tavLst>
                                    </p:anim>
                                    <p:anim calcmode="lin" valueType="num">
                                      <p:cBhvr>
                                        <p:cTn id="75" dur="500" fill="hold"/>
                                        <p:tgtEl>
                                          <p:spTgt spid="64519">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6" dur="500" fill="hold"/>
                                        <p:tgtEl>
                                          <p:spTgt spid="64519">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7" dur="500" tmFilter="0,0; .5, 1; 1, 1"/>
                                        <p:tgtEl>
                                          <p:spTgt spid="645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4"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5457" name="Text Box 2"/>
          <p:cNvSpPr txBox="1">
            <a:spLocks noChangeArrowheads="1"/>
          </p:cNvSpPr>
          <p:nvPr/>
        </p:nvSpPr>
        <p:spPr bwMode="auto">
          <a:xfrm>
            <a:off x="1331913" y="1563688"/>
            <a:ext cx="7696200" cy="5262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The second part (chapters 4–6) describes </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Our Life in Christ</a:t>
            </a:r>
            <a:r>
              <a:rPr lang="ru-RU" sz="2800" b="1" dirty="0">
                <a:solidFill>
                  <a:srgbClr val="EAEAEA"/>
                </a:solidFill>
                <a:effectLst>
                  <a:outerShdw blurRad="38100" dist="38100" dir="2700000" algn="tl">
                    <a:srgbClr val="000000">
                      <a:alpha val="43137"/>
                    </a:srgbClr>
                  </a:outerShdw>
                </a:effectLst>
                <a:latin typeface="Arial" charset="0"/>
                <a:cs typeface="Arial" charset="0"/>
              </a:rPr>
              <a:t>"</a:t>
            </a:r>
            <a:r>
              <a:rPr lang="en-US" sz="2800" b="1" dirty="0">
                <a:solidFill>
                  <a:srgbClr val="EAEAEA"/>
                </a:solidFill>
                <a:effectLst>
                  <a:outerShdw blurRad="38100" dist="38100" dir="2700000" algn="tl">
                    <a:srgbClr val="000000">
                      <a:alpha val="43137"/>
                    </a:srgbClr>
                  </a:outerShdw>
                </a:effectLst>
                <a:latin typeface="Arial" charset="0"/>
                <a:cs typeface="Arial" charset="0"/>
              </a:rPr>
              <a:t> which talks about the walk of the Christians that shows their Jew-Gentile unity through love in their daily experience as a testimony to the world.</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Conduct</a:t>
            </a:r>
            <a:r>
              <a:rPr lang="en-US" sz="2800" b="1" dirty="0">
                <a:solidFill>
                  <a:srgbClr val="EAEAEA"/>
                </a:solidFill>
                <a:effectLst>
                  <a:outerShdw blurRad="38100" dist="38100" dir="2700000" algn="tl">
                    <a:srgbClr val="000000">
                      <a:alpha val="43137"/>
                    </a:srgbClr>
                  </a:outerShdw>
                </a:effectLst>
                <a:latin typeface="Arial" charset="0"/>
                <a:cs typeface="Arial" charset="0"/>
              </a:rPr>
              <a:t> to practice the Jew-Gentile unity, holiness, submission and headship responsibilities in all of life (4:1–6:9)</a:t>
            </a:r>
          </a:p>
          <a:p>
            <a:pPr marL="353961" indent="-353961" eaLnBrk="1" hangingPunct="1">
              <a:spcBef>
                <a:spcPct val="50000"/>
              </a:spcBef>
              <a:defRPr/>
            </a:pPr>
            <a:r>
              <a:rPr lang="en-US" sz="2800" b="1" dirty="0">
                <a:solidFill>
                  <a:srgbClr val="EAEAEA"/>
                </a:solidFill>
                <a:effectLst>
                  <a:outerShdw blurRad="38100" dist="38100" dir="2700000" algn="tl">
                    <a:srgbClr val="000000">
                      <a:alpha val="43137"/>
                    </a:srgbClr>
                  </a:outerShdw>
                </a:effectLst>
                <a:latin typeface="Arial" charset="0"/>
                <a:cs typeface="Arial" charset="0"/>
              </a:rPr>
              <a:t>-  Paul talks about the </a:t>
            </a:r>
            <a:r>
              <a:rPr lang="en-US" sz="2800" b="1" dirty="0">
                <a:solidFill>
                  <a:srgbClr val="FFFF00"/>
                </a:solidFill>
                <a:effectLst>
                  <a:outerShdw blurRad="38100" dist="38100" dir="2700000" algn="tl">
                    <a:srgbClr val="000000">
                      <a:alpha val="43137"/>
                    </a:srgbClr>
                  </a:outerShdw>
                </a:effectLst>
                <a:latin typeface="Arial" charset="0"/>
                <a:cs typeface="Arial" charset="0"/>
              </a:rPr>
              <a:t>Christian Armor</a:t>
            </a:r>
            <a:r>
              <a:rPr lang="en-US" sz="2800" b="1" dirty="0">
                <a:solidFill>
                  <a:srgbClr val="EAEAEA"/>
                </a:solidFill>
                <a:effectLst>
                  <a:outerShdw blurRad="38100" dist="38100" dir="2700000" algn="tl">
                    <a:srgbClr val="000000">
                      <a:alpha val="43137"/>
                    </a:srgbClr>
                  </a:outerShdw>
                </a:effectLst>
                <a:latin typeface="Arial" charset="0"/>
                <a:cs typeface="Arial" charset="0"/>
              </a:rPr>
              <a:t> to defeat Satan (6:10-20)</a:t>
            </a:r>
          </a:p>
        </p:txBody>
      </p:sp>
      <p:sp>
        <p:nvSpPr>
          <p:cNvPr id="582659"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178</a:t>
            </a:r>
            <a:endParaRPr lang="en-US">
              <a:solidFill>
                <a:srgbClr val="EAEAEA"/>
              </a:solidFill>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800" kern="1200" dirty="0">
                <a:solidFill>
                  <a:srgbClr val="FFCC66"/>
                </a:solidFill>
                <a:latin typeface="Mac ttnorm"/>
                <a:ea typeface="ＭＳ Ｐゴシック"/>
                <a:cs typeface="ＭＳ Ｐゴシック"/>
              </a:rPr>
              <a:t>Outline</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2879989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84706" name="Text Box 2"/>
          <p:cNvSpPr txBox="1">
            <a:spLocks noChangeArrowheads="1"/>
          </p:cNvSpPr>
          <p:nvPr/>
        </p:nvSpPr>
        <p:spPr bwMode="auto">
          <a:xfrm>
            <a:off x="547691" y="76200"/>
            <a:ext cx="3076575"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3399FF"/>
                </a:solidFill>
                <a:latin typeface="Arial" charset="0"/>
              </a:rPr>
              <a:t>OUTLINE</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a:p>
            <a:pPr eaLnBrk="1" hangingPunct="1"/>
            <a:endParaRPr lang="en-US" sz="3600">
              <a:solidFill>
                <a:srgbClr val="000000"/>
              </a:solidFill>
              <a:latin typeface="Arial" charset="0"/>
            </a:endParaRPr>
          </a:p>
        </p:txBody>
      </p:sp>
      <p:sp>
        <p:nvSpPr>
          <p:cNvPr id="584707" name="Rectangle 4"/>
          <p:cNvSpPr>
            <a:spLocks noChangeArrowheads="1"/>
          </p:cNvSpPr>
          <p:nvPr/>
        </p:nvSpPr>
        <p:spPr bwMode="auto">
          <a:xfrm>
            <a:off x="236541" y="876300"/>
            <a:ext cx="8670925" cy="5105400"/>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84708" name="Oval 6"/>
          <p:cNvSpPr>
            <a:spLocks noChangeArrowheads="1"/>
          </p:cNvSpPr>
          <p:nvPr/>
        </p:nvSpPr>
        <p:spPr bwMode="auto">
          <a:xfrm>
            <a:off x="2217738"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6567" name="Text Box 7"/>
          <p:cNvSpPr txBox="1">
            <a:spLocks noChangeArrowheads="1"/>
          </p:cNvSpPr>
          <p:nvPr/>
        </p:nvSpPr>
        <p:spPr bwMode="auto">
          <a:xfrm>
            <a:off x="3635375" y="1735138"/>
            <a:ext cx="52578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dirty="0">
                <a:solidFill>
                  <a:srgbClr val="CC0099"/>
                </a:solidFill>
                <a:latin typeface="Arial" charset="0"/>
              </a:rPr>
              <a:t>The Christian</a:t>
            </a:r>
            <a:r>
              <a:rPr lang="uk-UA" sz="3600" dirty="0">
                <a:solidFill>
                  <a:srgbClr val="CC0099"/>
                </a:solidFill>
                <a:latin typeface="Arial" charset="0"/>
              </a:rPr>
              <a:t>'</a:t>
            </a:r>
            <a:r>
              <a:rPr lang="en-US" sz="3600" dirty="0">
                <a:solidFill>
                  <a:srgbClr val="CC0099"/>
                </a:solidFill>
                <a:latin typeface="Arial" charset="0"/>
              </a:rPr>
              <a:t>s Walk of:</a:t>
            </a:r>
          </a:p>
          <a:p>
            <a:pPr eaLnBrk="1" hangingPunct="1">
              <a:buFontTx/>
              <a:buChar char="•"/>
            </a:pPr>
            <a:r>
              <a:rPr lang="en-US" sz="3600" dirty="0">
                <a:solidFill>
                  <a:srgbClr val="CC0099"/>
                </a:solidFill>
                <a:latin typeface="Arial" charset="0"/>
              </a:rPr>
              <a:t>	Unity</a:t>
            </a:r>
          </a:p>
          <a:p>
            <a:pPr eaLnBrk="1" hangingPunct="1">
              <a:buFontTx/>
              <a:buChar char="•"/>
            </a:pPr>
            <a:r>
              <a:rPr lang="en-US" sz="3600" dirty="0">
                <a:solidFill>
                  <a:srgbClr val="CC0099"/>
                </a:solidFill>
                <a:latin typeface="Arial" charset="0"/>
              </a:rPr>
              <a:t>	Repentance</a:t>
            </a:r>
          </a:p>
          <a:p>
            <a:pPr eaLnBrk="1" hangingPunct="1">
              <a:buFontTx/>
              <a:buChar char="•"/>
            </a:pPr>
            <a:r>
              <a:rPr lang="en-US" sz="3600" dirty="0">
                <a:solidFill>
                  <a:srgbClr val="CC0099"/>
                </a:solidFill>
                <a:latin typeface="Arial" charset="0"/>
              </a:rPr>
              <a:t>	Holiness</a:t>
            </a:r>
          </a:p>
          <a:p>
            <a:pPr eaLnBrk="1" hangingPunct="1">
              <a:buFontTx/>
              <a:buChar char="•"/>
            </a:pPr>
            <a:r>
              <a:rPr lang="en-US" sz="3600" dirty="0">
                <a:solidFill>
                  <a:srgbClr val="CC0099"/>
                </a:solidFill>
                <a:latin typeface="Arial" charset="0"/>
              </a:rPr>
              <a:t>	Submission</a:t>
            </a:r>
          </a:p>
          <a:p>
            <a:pPr eaLnBrk="1" hangingPunct="1">
              <a:buFontTx/>
              <a:buChar char="•"/>
            </a:pPr>
            <a:r>
              <a:rPr lang="en-US" sz="3600" dirty="0">
                <a:solidFill>
                  <a:srgbClr val="CC0099"/>
                </a:solidFill>
                <a:latin typeface="Arial" charset="0"/>
              </a:rPr>
              <a:t>	Power</a:t>
            </a:r>
          </a:p>
        </p:txBody>
      </p:sp>
      <p:sp>
        <p:nvSpPr>
          <p:cNvPr id="3" name="Title 2"/>
          <p:cNvSpPr>
            <a:spLocks noGrp="1"/>
          </p:cNvSpPr>
          <p:nvPr>
            <p:ph type="title"/>
          </p:nvPr>
        </p:nvSpPr>
        <p:spPr>
          <a:xfrm>
            <a:off x="457201" y="1354141"/>
            <a:ext cx="3322638" cy="922337"/>
          </a:xfrm>
        </p:spPr>
        <p:txBody>
          <a:bodyPr/>
          <a:lstStyle/>
          <a:p>
            <a:pPr eaLnBrk="1" hangingPunct="1">
              <a:defRPr/>
            </a:pPr>
            <a:r>
              <a:rPr lang="en-US" sz="3600" kern="1200" dirty="0">
                <a:solidFill>
                  <a:srgbClr val="000000"/>
                </a:solidFill>
                <a:latin typeface="Arial"/>
                <a:ea typeface="ＭＳ Ｐゴシック"/>
                <a:cs typeface="ＭＳ Ｐゴシック"/>
              </a:rPr>
              <a:t>Chapters 4–6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afterEffect">
                                  <p:stCondLst>
                                    <p:cond delay="0"/>
                                  </p:stCondLst>
                                  <p:iterate type="lt">
                                    <p:tmPct val="10000"/>
                                  </p:iterate>
                                  <p:childTnLst>
                                    <p:set>
                                      <p:cBhvr>
                                        <p:cTn id="6" dur="1" fill="hold">
                                          <p:stCondLst>
                                            <p:cond delay="0"/>
                                          </p:stCondLst>
                                        </p:cTn>
                                        <p:tgtEl>
                                          <p:spTgt spid="66567">
                                            <p:txEl>
                                              <p:pRg st="0" end="0"/>
                                            </p:txEl>
                                          </p:spTgt>
                                        </p:tgtEl>
                                        <p:attrNameLst>
                                          <p:attrName>style.visibility</p:attrName>
                                        </p:attrNameLst>
                                      </p:cBhvr>
                                      <p:to>
                                        <p:strVal val="visible"/>
                                      </p:to>
                                    </p:set>
                                    <p:anim calcmode="lin" valueType="num">
                                      <p:cBhvr>
                                        <p:cTn id="7" dur="500" fill="hold"/>
                                        <p:tgtEl>
                                          <p:spTgt spid="6656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656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656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656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6567">
                                            <p:txEl>
                                              <p:pRg st="0" end="0"/>
                                            </p:txEl>
                                          </p:spTgt>
                                        </p:tgtEl>
                                      </p:cBhvr>
                                    </p:animEffect>
                                  </p:childTnLst>
                                </p:cTn>
                              </p:par>
                            </p:childTnLst>
                          </p:cTn>
                        </p:par>
                        <p:par>
                          <p:cTn id="12" fill="hold" nodeType="afterGroup">
                            <p:stCondLst>
                              <p:cond delay="1500"/>
                            </p:stCondLst>
                            <p:childTnLst>
                              <p:par>
                                <p:cTn id="13" presetID="41" presetClass="entr" presetSubtype="0" fill="hold" nodeType="afterEffect">
                                  <p:stCondLst>
                                    <p:cond delay="0"/>
                                  </p:stCondLst>
                                  <p:iterate type="lt">
                                    <p:tmPct val="10000"/>
                                  </p:iterate>
                                  <p:childTnLst>
                                    <p:set>
                                      <p:cBhvr>
                                        <p:cTn id="14" dur="1" fill="hold">
                                          <p:stCondLst>
                                            <p:cond delay="0"/>
                                          </p:stCondLst>
                                        </p:cTn>
                                        <p:tgtEl>
                                          <p:spTgt spid="66567">
                                            <p:txEl>
                                              <p:pRg st="1" end="1"/>
                                            </p:txEl>
                                          </p:spTgt>
                                        </p:tgtEl>
                                        <p:attrNameLst>
                                          <p:attrName>style.visibility</p:attrName>
                                        </p:attrNameLst>
                                      </p:cBhvr>
                                      <p:to>
                                        <p:strVal val="visible"/>
                                      </p:to>
                                    </p:set>
                                    <p:anim calcmode="lin" valueType="num">
                                      <p:cBhvr>
                                        <p:cTn id="15" dur="500" fill="hold"/>
                                        <p:tgtEl>
                                          <p:spTgt spid="6656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6567">
                                            <p:txEl>
                                              <p:pRg st="1" end="1"/>
                                            </p:txEl>
                                          </p:spTgt>
                                        </p:tgtEl>
                                        <p:attrNameLst>
                                          <p:attrName>ppt_y</p:attrName>
                                        </p:attrNameLst>
                                      </p:cBhvr>
                                      <p:tavLst>
                                        <p:tav tm="0">
                                          <p:val>
                                            <p:strVal val="#ppt_y"/>
                                          </p:val>
                                        </p:tav>
                                        <p:tav tm="100000">
                                          <p:val>
                                            <p:strVal val="#ppt_y"/>
                                          </p:val>
                                        </p:tav>
                                      </p:tavLst>
                                    </p:anim>
                                    <p:anim calcmode="lin" valueType="num">
                                      <p:cBhvr>
                                        <p:cTn id="17" dur="500" fill="hold"/>
                                        <p:tgtEl>
                                          <p:spTgt spid="6656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656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6567">
                                            <p:txEl>
                                              <p:pRg st="1" end="1"/>
                                            </p:txEl>
                                          </p:spTgt>
                                        </p:tgtEl>
                                      </p:cBhvr>
                                    </p:animEffect>
                                  </p:childTnLst>
                                </p:cTn>
                              </p:par>
                            </p:childTnLst>
                          </p:cTn>
                        </p:par>
                        <p:par>
                          <p:cTn id="20" fill="hold" nodeType="afterGroup">
                            <p:stCondLst>
                              <p:cond delay="22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66567">
                                            <p:txEl>
                                              <p:pRg st="2" end="2"/>
                                            </p:txEl>
                                          </p:spTgt>
                                        </p:tgtEl>
                                        <p:attrNameLst>
                                          <p:attrName>style.visibility</p:attrName>
                                        </p:attrNameLst>
                                      </p:cBhvr>
                                      <p:to>
                                        <p:strVal val="visible"/>
                                      </p:to>
                                    </p:set>
                                    <p:anim calcmode="lin" valueType="num">
                                      <p:cBhvr>
                                        <p:cTn id="23" dur="500" fill="hold"/>
                                        <p:tgtEl>
                                          <p:spTgt spid="6656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66567">
                                            <p:txEl>
                                              <p:pRg st="2" end="2"/>
                                            </p:txEl>
                                          </p:spTgt>
                                        </p:tgtEl>
                                        <p:attrNameLst>
                                          <p:attrName>ppt_y</p:attrName>
                                        </p:attrNameLst>
                                      </p:cBhvr>
                                      <p:tavLst>
                                        <p:tav tm="0">
                                          <p:val>
                                            <p:strVal val="#ppt_y"/>
                                          </p:val>
                                        </p:tav>
                                        <p:tav tm="100000">
                                          <p:val>
                                            <p:strVal val="#ppt_y"/>
                                          </p:val>
                                        </p:tav>
                                      </p:tavLst>
                                    </p:anim>
                                    <p:anim calcmode="lin" valueType="num">
                                      <p:cBhvr>
                                        <p:cTn id="25" dur="500" fill="hold"/>
                                        <p:tgtEl>
                                          <p:spTgt spid="6656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6656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66567">
                                            <p:txEl>
                                              <p:pRg st="2" end="2"/>
                                            </p:txEl>
                                          </p:spTgt>
                                        </p:tgtEl>
                                      </p:cBhvr>
                                    </p:animEffect>
                                  </p:childTnLst>
                                </p:cTn>
                              </p:par>
                            </p:childTnLst>
                          </p:cTn>
                        </p:par>
                        <p:par>
                          <p:cTn id="28" fill="hold" nodeType="afterGroup">
                            <p:stCondLst>
                              <p:cond delay="3150"/>
                            </p:stCondLst>
                            <p:childTnLst>
                              <p:par>
                                <p:cTn id="29" presetID="41" presetClass="entr" presetSubtype="0" fill="hold" nodeType="afterEffect">
                                  <p:stCondLst>
                                    <p:cond delay="0"/>
                                  </p:stCondLst>
                                  <p:iterate type="lt">
                                    <p:tmPct val="10000"/>
                                  </p:iterate>
                                  <p:childTnLst>
                                    <p:set>
                                      <p:cBhvr>
                                        <p:cTn id="30" dur="1" fill="hold">
                                          <p:stCondLst>
                                            <p:cond delay="0"/>
                                          </p:stCondLst>
                                        </p:cTn>
                                        <p:tgtEl>
                                          <p:spTgt spid="66567">
                                            <p:txEl>
                                              <p:pRg st="3" end="3"/>
                                            </p:txEl>
                                          </p:spTgt>
                                        </p:tgtEl>
                                        <p:attrNameLst>
                                          <p:attrName>style.visibility</p:attrName>
                                        </p:attrNameLst>
                                      </p:cBhvr>
                                      <p:to>
                                        <p:strVal val="visible"/>
                                      </p:to>
                                    </p:set>
                                    <p:anim calcmode="lin" valueType="num">
                                      <p:cBhvr>
                                        <p:cTn id="31" dur="500" fill="hold"/>
                                        <p:tgtEl>
                                          <p:spTgt spid="6656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66567">
                                            <p:txEl>
                                              <p:pRg st="3" end="3"/>
                                            </p:txEl>
                                          </p:spTgt>
                                        </p:tgtEl>
                                        <p:attrNameLst>
                                          <p:attrName>ppt_y</p:attrName>
                                        </p:attrNameLst>
                                      </p:cBhvr>
                                      <p:tavLst>
                                        <p:tav tm="0">
                                          <p:val>
                                            <p:strVal val="#ppt_y"/>
                                          </p:val>
                                        </p:tav>
                                        <p:tav tm="100000">
                                          <p:val>
                                            <p:strVal val="#ppt_y"/>
                                          </p:val>
                                        </p:tav>
                                      </p:tavLst>
                                    </p:anim>
                                    <p:anim calcmode="lin" valueType="num">
                                      <p:cBhvr>
                                        <p:cTn id="33" dur="500" fill="hold"/>
                                        <p:tgtEl>
                                          <p:spTgt spid="6656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6656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66567">
                                            <p:txEl>
                                              <p:pRg st="3" end="3"/>
                                            </p:txEl>
                                          </p:spTgt>
                                        </p:tgtEl>
                                      </p:cBhvr>
                                    </p:animEffect>
                                  </p:childTnLst>
                                </p:cTn>
                              </p:par>
                            </p:childTnLst>
                          </p:cTn>
                        </p:par>
                        <p:par>
                          <p:cTn id="36" fill="hold" nodeType="afterGroup">
                            <p:stCondLst>
                              <p:cond delay="4000"/>
                            </p:stCondLst>
                            <p:childTnLst>
                              <p:par>
                                <p:cTn id="37" presetID="41" presetClass="entr" presetSubtype="0" fill="hold" nodeType="afterEffect">
                                  <p:stCondLst>
                                    <p:cond delay="0"/>
                                  </p:stCondLst>
                                  <p:iterate type="lt">
                                    <p:tmPct val="10000"/>
                                  </p:iterate>
                                  <p:childTnLst>
                                    <p:set>
                                      <p:cBhvr>
                                        <p:cTn id="38" dur="1" fill="hold">
                                          <p:stCondLst>
                                            <p:cond delay="0"/>
                                          </p:stCondLst>
                                        </p:cTn>
                                        <p:tgtEl>
                                          <p:spTgt spid="66567">
                                            <p:txEl>
                                              <p:pRg st="4" end="4"/>
                                            </p:txEl>
                                          </p:spTgt>
                                        </p:tgtEl>
                                        <p:attrNameLst>
                                          <p:attrName>style.visibility</p:attrName>
                                        </p:attrNameLst>
                                      </p:cBhvr>
                                      <p:to>
                                        <p:strVal val="visible"/>
                                      </p:to>
                                    </p:set>
                                    <p:anim calcmode="lin" valueType="num">
                                      <p:cBhvr>
                                        <p:cTn id="39" dur="500" fill="hold"/>
                                        <p:tgtEl>
                                          <p:spTgt spid="6656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0" dur="500" fill="hold"/>
                                        <p:tgtEl>
                                          <p:spTgt spid="66567">
                                            <p:txEl>
                                              <p:pRg st="4" end="4"/>
                                            </p:txEl>
                                          </p:spTgt>
                                        </p:tgtEl>
                                        <p:attrNameLst>
                                          <p:attrName>ppt_y</p:attrName>
                                        </p:attrNameLst>
                                      </p:cBhvr>
                                      <p:tavLst>
                                        <p:tav tm="0">
                                          <p:val>
                                            <p:strVal val="#ppt_y"/>
                                          </p:val>
                                        </p:tav>
                                        <p:tav tm="100000">
                                          <p:val>
                                            <p:strVal val="#ppt_y"/>
                                          </p:val>
                                        </p:tav>
                                      </p:tavLst>
                                    </p:anim>
                                    <p:anim calcmode="lin" valueType="num">
                                      <p:cBhvr>
                                        <p:cTn id="41" dur="500" fill="hold"/>
                                        <p:tgtEl>
                                          <p:spTgt spid="6656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2" dur="500" fill="hold"/>
                                        <p:tgtEl>
                                          <p:spTgt spid="6656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3" dur="500" tmFilter="0,0; .5, 1; 1, 1"/>
                                        <p:tgtEl>
                                          <p:spTgt spid="66567">
                                            <p:txEl>
                                              <p:pRg st="4" end="4"/>
                                            </p:txEl>
                                          </p:spTgt>
                                        </p:tgtEl>
                                      </p:cBhvr>
                                    </p:animEffect>
                                  </p:childTnLst>
                                </p:cTn>
                              </p:par>
                            </p:childTnLst>
                          </p:cTn>
                        </p:par>
                        <p:par>
                          <p:cTn id="44" fill="hold" nodeType="afterGroup">
                            <p:stCondLst>
                              <p:cond delay="4950"/>
                            </p:stCondLst>
                            <p:childTnLst>
                              <p:par>
                                <p:cTn id="45" presetID="41" presetClass="entr" presetSubtype="0" fill="hold" nodeType="afterEffect">
                                  <p:stCondLst>
                                    <p:cond delay="0"/>
                                  </p:stCondLst>
                                  <p:iterate type="lt">
                                    <p:tmPct val="10000"/>
                                  </p:iterate>
                                  <p:childTnLst>
                                    <p:set>
                                      <p:cBhvr>
                                        <p:cTn id="46" dur="1" fill="hold">
                                          <p:stCondLst>
                                            <p:cond delay="0"/>
                                          </p:stCondLst>
                                        </p:cTn>
                                        <p:tgtEl>
                                          <p:spTgt spid="66567">
                                            <p:txEl>
                                              <p:pRg st="5" end="5"/>
                                            </p:txEl>
                                          </p:spTgt>
                                        </p:tgtEl>
                                        <p:attrNameLst>
                                          <p:attrName>style.visibility</p:attrName>
                                        </p:attrNameLst>
                                      </p:cBhvr>
                                      <p:to>
                                        <p:strVal val="visible"/>
                                      </p:to>
                                    </p:set>
                                    <p:anim calcmode="lin" valueType="num">
                                      <p:cBhvr>
                                        <p:cTn id="47" dur="500" fill="hold"/>
                                        <p:tgtEl>
                                          <p:spTgt spid="6656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66567">
                                            <p:txEl>
                                              <p:pRg st="5" end="5"/>
                                            </p:txEl>
                                          </p:spTgt>
                                        </p:tgtEl>
                                        <p:attrNameLst>
                                          <p:attrName>ppt_y</p:attrName>
                                        </p:attrNameLst>
                                      </p:cBhvr>
                                      <p:tavLst>
                                        <p:tav tm="0">
                                          <p:val>
                                            <p:strVal val="#ppt_y"/>
                                          </p:val>
                                        </p:tav>
                                        <p:tav tm="100000">
                                          <p:val>
                                            <p:strVal val="#ppt_y"/>
                                          </p:val>
                                        </p:tav>
                                      </p:tavLst>
                                    </p:anim>
                                    <p:anim calcmode="lin" valueType="num">
                                      <p:cBhvr>
                                        <p:cTn id="49" dur="500" fill="hold"/>
                                        <p:tgtEl>
                                          <p:spTgt spid="6656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6656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665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 name="Group 3"/>
          <p:cNvGrpSpPr>
            <a:grpSpLocks/>
          </p:cNvGrpSpPr>
          <p:nvPr/>
        </p:nvGrpSpPr>
        <p:grpSpPr bwMode="auto">
          <a:xfrm>
            <a:off x="236541" y="876300"/>
            <a:ext cx="8670925" cy="5105400"/>
            <a:chOff x="168" y="480"/>
            <a:chExt cx="6144" cy="3216"/>
          </a:xfrm>
        </p:grpSpPr>
        <p:sp>
          <p:nvSpPr>
            <p:cNvPr id="5867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latin typeface="Arial" charset="0"/>
              </a:endParaRPr>
            </a:p>
          </p:txBody>
        </p:sp>
        <p:sp>
          <p:nvSpPr>
            <p:cNvPr id="586760" name="Text Box 5"/>
            <p:cNvSpPr txBox="1">
              <a:spLocks noChangeArrowheads="1"/>
            </p:cNvSpPr>
            <p:nvPr/>
          </p:nvSpPr>
          <p:spPr bwMode="auto">
            <a:xfrm>
              <a:off x="2018"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solidFill>
                  <a:srgbClr val="000000"/>
                </a:solidFill>
                <a:latin typeface="Arial" charset="0"/>
              </a:endParaRPr>
            </a:p>
          </p:txBody>
        </p:sp>
      </p:grpSp>
      <p:sp>
        <p:nvSpPr>
          <p:cNvPr id="6861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8615" name="Text Box 7"/>
          <p:cNvSpPr txBox="1">
            <a:spLocks noChangeArrowheads="1"/>
          </p:cNvSpPr>
          <p:nvPr/>
        </p:nvSpPr>
        <p:spPr bwMode="auto">
          <a:xfrm>
            <a:off x="231776" y="1185864"/>
            <a:ext cx="184660" cy="6442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CC0099"/>
              </a:solidFill>
              <a:latin typeface="Arial" charset="0"/>
            </a:endParaRPr>
          </a:p>
        </p:txBody>
      </p:sp>
      <p:sp>
        <p:nvSpPr>
          <p:cNvPr id="68616" name="Rectangle 8"/>
          <p:cNvSpPr>
            <a:spLocks noChangeArrowheads="1"/>
          </p:cNvSpPr>
          <p:nvPr/>
        </p:nvSpPr>
        <p:spPr bwMode="auto">
          <a:xfrm>
            <a:off x="0" y="908053"/>
            <a:ext cx="90360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p>
            <a:pPr algn="ctr"/>
            <a:r>
              <a:rPr lang="ru-RU" sz="3600" b="1" dirty="0">
                <a:solidFill>
                  <a:srgbClr val="660066"/>
                </a:solidFill>
                <a:latin typeface="Arial" charset="0"/>
              </a:rPr>
              <a:t>"</a:t>
            </a:r>
            <a:r>
              <a:rPr lang="en-US" sz="3600" b="1" dirty="0">
                <a:solidFill>
                  <a:srgbClr val="660066"/>
                </a:solidFill>
                <a:latin typeface="Arial" charset="0"/>
              </a:rPr>
              <a:t>As a prisoner for the Lord, </a:t>
            </a:r>
          </a:p>
          <a:p>
            <a:pPr algn="ctr"/>
            <a:r>
              <a:rPr lang="en-US" sz="3600" b="1" dirty="0">
                <a:solidFill>
                  <a:srgbClr val="660066"/>
                </a:solidFill>
                <a:latin typeface="Arial" charset="0"/>
              </a:rPr>
              <a:t>then I urge you to live a life </a:t>
            </a:r>
          </a:p>
          <a:p>
            <a:pPr algn="ctr"/>
            <a:r>
              <a:rPr lang="en-US" sz="3600" b="1" dirty="0">
                <a:solidFill>
                  <a:srgbClr val="660066"/>
                </a:solidFill>
                <a:latin typeface="Arial" charset="0"/>
              </a:rPr>
              <a:t>worthy of the calling you have received.  </a:t>
            </a:r>
          </a:p>
          <a:p>
            <a:pPr algn="ctr"/>
            <a:r>
              <a:rPr lang="en-US" sz="3600" b="1" dirty="0">
                <a:solidFill>
                  <a:srgbClr val="660066"/>
                </a:solidFill>
                <a:latin typeface="Arial" charset="0"/>
              </a:rPr>
              <a:t>Be completely humble and gentle; </a:t>
            </a:r>
          </a:p>
          <a:p>
            <a:pPr algn="ctr"/>
            <a:r>
              <a:rPr lang="en-US" sz="3600" b="1" dirty="0">
                <a:solidFill>
                  <a:srgbClr val="660066"/>
                </a:solidFill>
                <a:latin typeface="Arial" charset="0"/>
              </a:rPr>
              <a:t>be patient, bearing with one another in love making every effort to keep the </a:t>
            </a:r>
          </a:p>
          <a:p>
            <a:pPr algn="ctr"/>
            <a:r>
              <a:rPr lang="en-US" sz="3600" b="1" dirty="0">
                <a:solidFill>
                  <a:srgbClr val="660066"/>
                </a:solidFill>
                <a:latin typeface="Arial" charset="0"/>
              </a:rPr>
              <a:t>unity of the spirit in the bond of peace.</a:t>
            </a:r>
            <a:r>
              <a:rPr lang="ru-RU" sz="3600" b="1" dirty="0">
                <a:solidFill>
                  <a:srgbClr val="660066"/>
                </a:solidFill>
                <a:latin typeface="Arial" charset="0"/>
              </a:rPr>
              <a:t>"</a:t>
            </a:r>
            <a:r>
              <a:rPr lang="en-US" sz="3600" b="1" dirty="0">
                <a:solidFill>
                  <a:srgbClr val="660066"/>
                </a:solidFill>
                <a:latin typeface="Arial" charset="0"/>
              </a:rPr>
              <a:t>   </a:t>
            </a:r>
          </a:p>
          <a:p>
            <a:endParaRPr lang="en-US" sz="3600" b="1" dirty="0">
              <a:solidFill>
                <a:srgbClr val="660066"/>
              </a:solidFill>
              <a:latin typeface="Arial" charset="0"/>
            </a:endParaRPr>
          </a:p>
          <a:p>
            <a:pPr algn="r"/>
            <a:r>
              <a:rPr lang="en-US" sz="3600" b="1" dirty="0">
                <a:solidFill>
                  <a:srgbClr val="660066"/>
                </a:solidFill>
                <a:latin typeface="Arial" charset="0"/>
              </a:rPr>
              <a:t>Eph. 4:1–3 NIV</a:t>
            </a:r>
          </a:p>
        </p:txBody>
      </p:sp>
      <p:sp>
        <p:nvSpPr>
          <p:cNvPr id="3" name="Title 2"/>
          <p:cNvSpPr>
            <a:spLocks noGrp="1"/>
          </p:cNvSpPr>
          <p:nvPr>
            <p:ph type="title"/>
          </p:nvPr>
        </p:nvSpPr>
        <p:spPr>
          <a:xfrm>
            <a:off x="457200" y="182563"/>
            <a:ext cx="3106738" cy="646112"/>
          </a:xfrm>
          <a:solidFill>
            <a:srgbClr val="FF9933">
              <a:alpha val="65097"/>
            </a:srgbClr>
          </a:solidFill>
        </p:spPr>
        <p:txBody>
          <a:bodyPr>
            <a:spAutoFit/>
          </a:bodyPr>
          <a:lstStyle/>
          <a:p>
            <a:pPr algn="l" eaLnBrk="1" hangingPunct="1">
              <a:defRPr/>
            </a:pPr>
            <a:r>
              <a:rPr lang="en-US" sz="3600" kern="1200" dirty="0">
                <a:solidFill>
                  <a:srgbClr val="000000"/>
                </a:solidFill>
                <a:latin typeface="Arial" charset="0"/>
                <a:ea typeface="ＭＳ Ｐゴシック" charset="0"/>
                <a:cs typeface="ＭＳ Ｐゴシック" charset="0"/>
              </a:rPr>
              <a:t>KEY VERSE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68614"/>
                                        </p:tgtEl>
                                        <p:attrNameLst>
                                          <p:attrName>style.visibility</p:attrName>
                                        </p:attrNameLst>
                                      </p:cBhvr>
                                      <p:to>
                                        <p:strVal val="visible"/>
                                      </p:to>
                                    </p:set>
                                    <p:animScale>
                                      <p:cBhvr>
                                        <p:cTn id="12" dur="1000" decel="50000" fill="hold">
                                          <p:stCondLst>
                                            <p:cond delay="0"/>
                                          </p:stCondLst>
                                        </p:cTn>
                                        <p:tgtEl>
                                          <p:spTgt spid="686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68614"/>
                                        </p:tgtEl>
                                        <p:attrNameLst>
                                          <p:attrName>ppt_x</p:attrName>
                                          <p:attrName>ppt_y</p:attrName>
                                        </p:attrNameLst>
                                      </p:cBhvr>
                                    </p:animMotion>
                                    <p:animEffect transition="in" filter="fade">
                                      <p:cBhvr>
                                        <p:cTn id="14" dur="1000"/>
                                        <p:tgtEl>
                                          <p:spTgt spid="68614"/>
                                        </p:tgtEl>
                                      </p:cBhvr>
                                    </p:animEffect>
                                  </p:childTnLst>
                                </p:cTn>
                              </p:par>
                            </p:childTnLst>
                          </p:cTn>
                        </p:par>
                        <p:par>
                          <p:cTn id="15" fill="hold" nodeType="afterGroup">
                            <p:stCondLst>
                              <p:cond delay="1500"/>
                            </p:stCondLst>
                            <p:childTnLst>
                              <p:par>
                                <p:cTn id="16" presetID="41" presetClass="entr" presetSubtype="0" fill="hold" nodeType="afterEffect" nodePh="1">
                                  <p:stCondLst>
                                    <p:cond delay="0"/>
                                  </p:stCondLst>
                                  <p:endCondLst>
                                    <p:cond evt="begin" delay="0">
                                      <p:tn val="16"/>
                                    </p:cond>
                                  </p:endCondLst>
                                  <p:iterate type="lt">
                                    <p:tmPct val="10000"/>
                                  </p:iterate>
                                  <p:childTnLst>
                                    <p:set>
                                      <p:cBhvr>
                                        <p:cTn id="17" dur="1" fill="hold">
                                          <p:stCondLst>
                                            <p:cond delay="0"/>
                                          </p:stCondLst>
                                        </p:cTn>
                                        <p:tgtEl>
                                          <p:spTgt spid="68615">
                                            <p:txEl>
                                              <p:pRg st="0" end="0"/>
                                            </p:txEl>
                                          </p:spTgt>
                                        </p:tgtEl>
                                        <p:attrNameLst>
                                          <p:attrName>style.visibility</p:attrName>
                                        </p:attrNameLst>
                                      </p:cBhvr>
                                      <p:to>
                                        <p:strVal val="visible"/>
                                      </p:to>
                                    </p:set>
                                    <p:anim calcmode="lin" valueType="num">
                                      <p:cBhvr>
                                        <p:cTn id="18" dur="500" fill="hold"/>
                                        <p:tgtEl>
                                          <p:spTgt spid="686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6861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686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686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68615">
                                            <p:txEl>
                                              <p:pRg st="0" end="0"/>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68616"/>
                                        </p:tgtEl>
                                        <p:attrNameLst>
                                          <p:attrName>style.visibility</p:attrName>
                                        </p:attrNameLst>
                                      </p:cBhvr>
                                      <p:to>
                                        <p:strVal val="visible"/>
                                      </p:to>
                                    </p:set>
                                    <p:anim calcmode="lin" valueType="num">
                                      <p:cBhvr>
                                        <p:cTn id="25" dur="1000" fill="hold"/>
                                        <p:tgtEl>
                                          <p:spTgt spid="68616"/>
                                        </p:tgtEl>
                                        <p:attrNameLst>
                                          <p:attrName>ppt_w</p:attrName>
                                        </p:attrNameLst>
                                      </p:cBhvr>
                                      <p:tavLst>
                                        <p:tav tm="0">
                                          <p:val>
                                            <p:fltVal val="0"/>
                                          </p:val>
                                        </p:tav>
                                        <p:tav tm="100000">
                                          <p:val>
                                            <p:strVal val="#ppt_w"/>
                                          </p:val>
                                        </p:tav>
                                      </p:tavLst>
                                    </p:anim>
                                    <p:anim calcmode="lin" valueType="num">
                                      <p:cBhvr>
                                        <p:cTn id="26" dur="1000" fill="hold"/>
                                        <p:tgtEl>
                                          <p:spTgt spid="68616"/>
                                        </p:tgtEl>
                                        <p:attrNameLst>
                                          <p:attrName>ppt_h</p:attrName>
                                        </p:attrNameLst>
                                      </p:cBhvr>
                                      <p:tavLst>
                                        <p:tav tm="0">
                                          <p:val>
                                            <p:fltVal val="0"/>
                                          </p:val>
                                        </p:tav>
                                        <p:tav tm="100000">
                                          <p:val>
                                            <p:strVal val="#ppt_h"/>
                                          </p:val>
                                        </p:tav>
                                      </p:tavLst>
                                    </p:anim>
                                    <p:anim calcmode="lin" valueType="num">
                                      <p:cBhvr>
                                        <p:cTn id="27" dur="1000" fill="hold"/>
                                        <p:tgtEl>
                                          <p:spTgt spid="68616"/>
                                        </p:tgtEl>
                                        <p:attrNameLst>
                                          <p:attrName>style.rotation</p:attrName>
                                        </p:attrNameLst>
                                      </p:cBhvr>
                                      <p:tavLst>
                                        <p:tav tm="0">
                                          <p:val>
                                            <p:fltVal val="90"/>
                                          </p:val>
                                        </p:tav>
                                        <p:tav tm="100000">
                                          <p:val>
                                            <p:fltVal val="0"/>
                                          </p:val>
                                        </p:tav>
                                      </p:tavLst>
                                    </p:anim>
                                    <p:animEffect transition="in" filter="fade">
                                      <p:cBhvr>
                                        <p:cTn id="28" dur="1000"/>
                                        <p:tgtEl>
                                          <p:spTgt spid="686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6" grpId="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88802" name="Group 2"/>
          <p:cNvGrpSpPr>
            <a:grpSpLocks/>
          </p:cNvGrpSpPr>
          <p:nvPr/>
        </p:nvGrpSpPr>
        <p:grpSpPr bwMode="auto">
          <a:xfrm>
            <a:off x="508000" y="0"/>
            <a:ext cx="3657600" cy="2895600"/>
            <a:chOff x="1944" y="0"/>
            <a:chExt cx="2592" cy="1824"/>
          </a:xfrm>
        </p:grpSpPr>
        <p:sp>
          <p:nvSpPr>
            <p:cNvPr id="588811"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0660" name="Text Box 4"/>
            <p:cNvSpPr txBox="1">
              <a:spLocks noChangeArrowheads="1"/>
            </p:cNvSpPr>
            <p:nvPr/>
          </p:nvSpPr>
          <p:spPr bwMode="auto">
            <a:xfrm>
              <a:off x="2375"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88803"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3505200"/>
            <a:ext cx="541338" cy="381000"/>
            <a:chOff x="1128" y="2688"/>
            <a:chExt cx="384" cy="240"/>
          </a:xfrm>
        </p:grpSpPr>
        <p:sp>
          <p:nvSpPr>
            <p:cNvPr id="588809"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88810"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066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0666" name="Text Box 10"/>
          <p:cNvSpPr txBox="1">
            <a:spLocks noChangeArrowheads="1"/>
          </p:cNvSpPr>
          <p:nvPr/>
        </p:nvSpPr>
        <p:spPr bwMode="auto">
          <a:xfrm>
            <a:off x="5997576" y="3352800"/>
            <a:ext cx="2560196"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Eph. 3:20-21</a:t>
            </a:r>
          </a:p>
        </p:txBody>
      </p:sp>
      <p:sp>
        <p:nvSpPr>
          <p:cNvPr id="588807" name="Line 11"/>
          <p:cNvSpPr>
            <a:spLocks noChangeShapeType="1"/>
          </p:cNvSpPr>
          <p:nvPr/>
        </p:nvSpPr>
        <p:spPr bwMode="auto">
          <a:xfrm>
            <a:off x="57959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88808" name="Title 1"/>
          <p:cNvSpPr>
            <a:spLocks noGrp="1"/>
          </p:cNvSpPr>
          <p:nvPr>
            <p:ph type="title" idx="4294967295"/>
          </p:nvPr>
        </p:nvSpPr>
        <p:spPr>
          <a:xfrm>
            <a:off x="3779838" y="-747710"/>
            <a:ext cx="4906962" cy="850901"/>
          </a:xfrm>
        </p:spPr>
        <p:txBody>
          <a:bodyPr/>
          <a:lstStyle/>
          <a:p>
            <a:r>
              <a:rPr lang="en-US">
                <a:latin typeface="Arial" charset="0"/>
                <a:ea typeface="ＭＳ Ｐゴシック" charset="0"/>
                <a:cs typeface="ＭＳ Ｐゴシック" charset="0"/>
              </a:rPr>
              <a:t>Scripture in Song</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0665">
                                            <p:txEl>
                                              <p:pRg st="3" end="3"/>
                                            </p:txEl>
                                          </p:spTgt>
                                        </p:tgtEl>
                                        <p:attrNameLst>
                                          <p:attrName>style.color</p:attrName>
                                        </p:attrNameLst>
                                      </p:cBhvr>
                                      <p:to>
                                        <a:srgbClr val="CC0099"/>
                                      </p:to>
                                    </p:animClr>
                                    <p:animClr clrSpc="rgb" dir="cw">
                                      <p:cBhvr>
                                        <p:cTn id="12" dur="250" autoRev="1" fill="hold"/>
                                        <p:tgtEl>
                                          <p:spTgt spid="70665">
                                            <p:txEl>
                                              <p:pRg st="3" end="3"/>
                                            </p:txEl>
                                          </p:spTgt>
                                        </p:tgtEl>
                                        <p:attrNameLst>
                                          <p:attrName>fillcolor</p:attrName>
                                        </p:attrNameLst>
                                      </p:cBhvr>
                                      <p:to>
                                        <a:srgbClr val="CC0099"/>
                                      </p:to>
                                    </p:animClr>
                                    <p:set>
                                      <p:cBhvr>
                                        <p:cTn id="13" dur="250" autoRev="1" fill="hold"/>
                                        <p:tgtEl>
                                          <p:spTgt spid="70665">
                                            <p:txEl>
                                              <p:pRg st="3" end="3"/>
                                            </p:txEl>
                                          </p:spTgt>
                                        </p:tgtEl>
                                        <p:attrNameLst>
                                          <p:attrName>fill.type</p:attrName>
                                        </p:attrNameLst>
                                      </p:cBhvr>
                                      <p:to>
                                        <p:strVal val="solid"/>
                                      </p:to>
                                    </p:set>
                                    <p:set>
                                      <p:cBhvr>
                                        <p:cTn id="14" dur="250" autoRev="1" fill="hold"/>
                                        <p:tgtEl>
                                          <p:spTgt spid="70665">
                                            <p:txEl>
                                              <p:pRg st="3" end="3"/>
                                            </p:txEl>
                                          </p:spTgt>
                                        </p:tgtEl>
                                        <p:attrNameLst>
                                          <p:attrName>fill.on</p:attrName>
                                        </p:attrNameLst>
                                      </p:cBhvr>
                                      <p:to>
                                        <p:strVal val="true"/>
                                      </p:to>
                                    </p:set>
                                  </p:childTnLst>
                                </p:cTn>
                              </p:par>
                            </p:childTnLst>
                          </p:cTn>
                        </p:par>
                        <p:par>
                          <p:cTn id="15" fill="hold" nodeType="afterGroup">
                            <p:stCondLst>
                              <p:cond delay="17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0666">
                                            <p:txEl>
                                              <p:pRg st="0" end="0"/>
                                            </p:txEl>
                                          </p:spTgt>
                                        </p:tgtEl>
                                        <p:attrNameLst>
                                          <p:attrName>style.visibility</p:attrName>
                                        </p:attrNameLst>
                                      </p:cBhvr>
                                      <p:to>
                                        <p:strVal val="visible"/>
                                      </p:to>
                                    </p:set>
                                    <p:anim calcmode="lin" valueType="num">
                                      <p:cBhvr>
                                        <p:cTn id="18" dur="500" fill="hold"/>
                                        <p:tgtEl>
                                          <p:spTgt spid="70666">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0666">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0666">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0666">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066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2706" name="Picture 2" descr="music notes 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1" y="1"/>
            <a:ext cx="1801813" cy="2262188"/>
          </a:xfrm>
        </p:spPr>
      </p:pic>
      <p:sp>
        <p:nvSpPr>
          <p:cNvPr id="590851" name="AutoShape 3"/>
          <p:cNvSpPr>
            <a:spLocks noChangeArrowheads="1"/>
          </p:cNvSpPr>
          <p:nvPr/>
        </p:nvSpPr>
        <p:spPr bwMode="auto">
          <a:xfrm>
            <a:off x="508000" y="0"/>
            <a:ext cx="6840538" cy="6858000"/>
          </a:xfrm>
          <a:prstGeom prst="parallelogram">
            <a:avLst>
              <a:gd name="adj" fmla="val 25000"/>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pic>
        <p:nvPicPr>
          <p:cNvPr id="72708" name="Picture 4" descr="music notes"/>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a:off x="6629400" y="3573463"/>
            <a:ext cx="2514600" cy="2476500"/>
          </a:xfrm>
        </p:spPr>
      </p:pic>
      <p:sp>
        <p:nvSpPr>
          <p:cNvPr id="590853" name="Text Box 5"/>
          <p:cNvSpPr txBox="1">
            <a:spLocks noChangeArrowheads="1"/>
          </p:cNvSpPr>
          <p:nvPr/>
        </p:nvSpPr>
        <p:spPr bwMode="auto">
          <a:xfrm>
            <a:off x="1998666" y="117475"/>
            <a:ext cx="7145337" cy="316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Now to Him who is able to do immeasurably more than all we </a:t>
            </a:r>
          </a:p>
          <a:p>
            <a:pPr eaLnBrk="1" hangingPunct="1"/>
            <a:r>
              <a:rPr lang="en-US" sz="3600" b="1">
                <a:solidFill>
                  <a:srgbClr val="333399"/>
                </a:solidFill>
                <a:latin typeface="Arial" charset="0"/>
              </a:rPr>
              <a:t>ask or imagine, </a:t>
            </a:r>
          </a:p>
          <a:p>
            <a:pPr eaLnBrk="1" hangingPunct="1">
              <a:lnSpc>
                <a:spcPct val="60000"/>
              </a:lnSpc>
            </a:pPr>
            <a:endParaRPr lang="en-US" sz="3600" b="1">
              <a:solidFill>
                <a:srgbClr val="333399"/>
              </a:solidFill>
              <a:latin typeface="Arial" charset="0"/>
            </a:endParaRPr>
          </a:p>
          <a:p>
            <a:pPr eaLnBrk="1" hangingPunct="1"/>
            <a:r>
              <a:rPr lang="en-US" sz="3600" b="1">
                <a:solidFill>
                  <a:srgbClr val="333399"/>
                </a:solidFill>
                <a:latin typeface="Arial" charset="0"/>
              </a:rPr>
              <a:t>according to His power that is </a:t>
            </a:r>
          </a:p>
          <a:p>
            <a:pPr eaLnBrk="1" hangingPunct="1"/>
            <a:r>
              <a:rPr lang="en-US" sz="3600" b="1">
                <a:solidFill>
                  <a:srgbClr val="333399"/>
                </a:solidFill>
                <a:latin typeface="Arial" charset="0"/>
              </a:rPr>
              <a:t>at work within us</a:t>
            </a:r>
          </a:p>
        </p:txBody>
      </p:sp>
      <p:sp>
        <p:nvSpPr>
          <p:cNvPr id="590854" name="Text Box 6"/>
          <p:cNvSpPr txBox="1">
            <a:spLocks noChangeArrowheads="1"/>
          </p:cNvSpPr>
          <p:nvPr/>
        </p:nvSpPr>
        <p:spPr bwMode="auto">
          <a:xfrm>
            <a:off x="439739" y="3714753"/>
            <a:ext cx="6170612" cy="256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333399"/>
                </a:solidFill>
                <a:latin typeface="Arial" charset="0"/>
              </a:rPr>
              <a:t>to Him be glory and in the church and in Christ Jesus</a:t>
            </a:r>
          </a:p>
          <a:p>
            <a:pPr eaLnBrk="1" hangingPunct="1">
              <a:lnSpc>
                <a:spcPct val="50000"/>
              </a:lnSpc>
            </a:pPr>
            <a:endParaRPr lang="en-US" sz="3600" b="1">
              <a:solidFill>
                <a:srgbClr val="333399"/>
              </a:solidFill>
              <a:latin typeface="Arial" charset="0"/>
            </a:endParaRPr>
          </a:p>
          <a:p>
            <a:pPr eaLnBrk="1" hangingPunct="1"/>
            <a:r>
              <a:rPr lang="en-US" sz="3600" b="1">
                <a:solidFill>
                  <a:srgbClr val="333399"/>
                </a:solidFill>
                <a:latin typeface="Arial" charset="0"/>
              </a:rPr>
              <a:t>throughout all generations for ever and ever. Amen.</a:t>
            </a:r>
            <a:r>
              <a:rPr lang="en-US" sz="3600" b="1">
                <a:solidFill>
                  <a:srgbClr val="000000"/>
                </a:solidFill>
                <a:latin typeface="Arial" charset="0"/>
              </a:rPr>
              <a:t> </a:t>
            </a:r>
          </a:p>
        </p:txBody>
      </p:sp>
      <p:sp>
        <p:nvSpPr>
          <p:cNvPr id="590855" name="Title 1"/>
          <p:cNvSpPr>
            <a:spLocks noGrp="1"/>
          </p:cNvSpPr>
          <p:nvPr>
            <p:ph type="title"/>
          </p:nvPr>
        </p:nvSpPr>
        <p:spPr>
          <a:xfrm>
            <a:off x="1" y="6308726"/>
            <a:ext cx="9109075" cy="549275"/>
          </a:xfrm>
          <a:solidFill>
            <a:schemeClr val="tx1"/>
          </a:solidFill>
        </p:spPr>
        <p:txBody>
          <a:bodyPr/>
          <a:lstStyle/>
          <a:p>
            <a:r>
              <a:rPr lang="en-US" sz="3600" b="1">
                <a:solidFill>
                  <a:schemeClr val="bg1"/>
                </a:solidFill>
                <a:latin typeface="Arial" charset="0"/>
                <a:ea typeface="ＭＳ Ｐゴシック" charset="0"/>
                <a:cs typeface="ＭＳ Ｐゴシック" charset="0"/>
              </a:rPr>
              <a:t>Ephesians 3:20-21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72706"/>
                                        </p:tgtEl>
                                        <p:attrNameLst>
                                          <p:attrName>style.visibility</p:attrName>
                                        </p:attrNameLst>
                                      </p:cBhvr>
                                      <p:to>
                                        <p:strVal val="visible"/>
                                      </p:to>
                                    </p:set>
                                    <p:animEffect transition="in" filter="fade">
                                      <p:cBhvr>
                                        <p:cTn id="7" dur="1000"/>
                                        <p:tgtEl>
                                          <p:spTgt spid="72706"/>
                                        </p:tgtEl>
                                      </p:cBhvr>
                                    </p:animEffect>
                                    <p:anim calcmode="lin" valueType="num">
                                      <p:cBhvr>
                                        <p:cTn id="8" dur="1000" fill="hold"/>
                                        <p:tgtEl>
                                          <p:spTgt spid="72706"/>
                                        </p:tgtEl>
                                        <p:attrNameLst>
                                          <p:attrName>ppt_x</p:attrName>
                                        </p:attrNameLst>
                                      </p:cBhvr>
                                      <p:tavLst>
                                        <p:tav tm="0">
                                          <p:val>
                                            <p:strVal val="#ppt_x"/>
                                          </p:val>
                                        </p:tav>
                                        <p:tav tm="100000">
                                          <p:val>
                                            <p:strVal val="#ppt_x"/>
                                          </p:val>
                                        </p:tav>
                                      </p:tavLst>
                                    </p:anim>
                                    <p:anim calcmode="lin" valueType="num">
                                      <p:cBhvr>
                                        <p:cTn id="9" dur="1000" fill="hold"/>
                                        <p:tgtEl>
                                          <p:spTgt spid="7270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2708"/>
                                        </p:tgtEl>
                                        <p:attrNameLst>
                                          <p:attrName>style.visibility</p:attrName>
                                        </p:attrNameLst>
                                      </p:cBhvr>
                                      <p:to>
                                        <p:strVal val="visible"/>
                                      </p:to>
                                    </p:set>
                                    <p:animEffect transition="in" filter="fade">
                                      <p:cBhvr>
                                        <p:cTn id="12" dur="1000"/>
                                        <p:tgtEl>
                                          <p:spTgt spid="72708"/>
                                        </p:tgtEl>
                                      </p:cBhvr>
                                    </p:animEffect>
                                    <p:anim calcmode="lin" valueType="num">
                                      <p:cBhvr>
                                        <p:cTn id="13" dur="1000" fill="hold"/>
                                        <p:tgtEl>
                                          <p:spTgt spid="72708"/>
                                        </p:tgtEl>
                                        <p:attrNameLst>
                                          <p:attrName>ppt_x</p:attrName>
                                        </p:attrNameLst>
                                      </p:cBhvr>
                                      <p:tavLst>
                                        <p:tav tm="0">
                                          <p:val>
                                            <p:strVal val="#ppt_x"/>
                                          </p:val>
                                        </p:tav>
                                        <p:tav tm="100000">
                                          <p:val>
                                            <p:strVal val="#ppt_x"/>
                                          </p:val>
                                        </p:tav>
                                      </p:tavLst>
                                    </p:anim>
                                    <p:anim calcmode="lin" valueType="num">
                                      <p:cBhvr>
                                        <p:cTn id="14" dur="1000" fill="hold"/>
                                        <p:tgtEl>
                                          <p:spTgt spid="727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92898" name="Group 2"/>
          <p:cNvGrpSpPr>
            <a:grpSpLocks/>
          </p:cNvGrpSpPr>
          <p:nvPr/>
        </p:nvGrpSpPr>
        <p:grpSpPr bwMode="auto">
          <a:xfrm>
            <a:off x="508000" y="0"/>
            <a:ext cx="3657600" cy="2895600"/>
            <a:chOff x="1944" y="0"/>
            <a:chExt cx="2592" cy="1824"/>
          </a:xfrm>
        </p:grpSpPr>
        <p:sp>
          <p:nvSpPr>
            <p:cNvPr id="592907"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74756"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92899"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grpSp>
        <p:nvGrpSpPr>
          <p:cNvPr id="3" name="Group 6"/>
          <p:cNvGrpSpPr>
            <a:grpSpLocks/>
          </p:cNvGrpSpPr>
          <p:nvPr/>
        </p:nvGrpSpPr>
        <p:grpSpPr bwMode="auto">
          <a:xfrm>
            <a:off x="101600" y="4114801"/>
            <a:ext cx="541338" cy="381000"/>
            <a:chOff x="1128" y="2688"/>
            <a:chExt cx="384" cy="240"/>
          </a:xfrm>
        </p:grpSpPr>
        <p:sp>
          <p:nvSpPr>
            <p:cNvPr id="592905"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92906"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74761"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rgbClr val="FFFFFF"/>
                </a:solidFill>
                <a:latin typeface="Arial" charset="0"/>
              </a:rPr>
              <a:t>CITY OF EPHESUS</a:t>
            </a:r>
          </a:p>
          <a:p>
            <a:pPr eaLnBrk="1" hangingPunct="1">
              <a:lnSpc>
                <a:spcPct val="120000"/>
              </a:lnSpc>
            </a:pPr>
            <a:r>
              <a:rPr lang="en-US" sz="3600">
                <a:solidFill>
                  <a:srgbClr val="FFFFFF"/>
                </a:solidFill>
                <a:latin typeface="Arial" charset="0"/>
              </a:rPr>
              <a:t>BACKGROUND</a:t>
            </a:r>
          </a:p>
          <a:p>
            <a:pPr eaLnBrk="1" hangingPunct="1">
              <a:lnSpc>
                <a:spcPct val="120000"/>
              </a:lnSpc>
            </a:pPr>
            <a:r>
              <a:rPr lang="en-US" sz="3600">
                <a:solidFill>
                  <a:srgbClr val="FFFFFF"/>
                </a:solidFill>
                <a:latin typeface="Arial" charset="0"/>
              </a:rPr>
              <a:t>OUTLINE</a:t>
            </a:r>
          </a:p>
          <a:p>
            <a:pPr eaLnBrk="1" hangingPunct="1">
              <a:lnSpc>
                <a:spcPct val="120000"/>
              </a:lnSpc>
            </a:pPr>
            <a:r>
              <a:rPr lang="en-US" sz="3600">
                <a:solidFill>
                  <a:srgbClr val="FFFFFF"/>
                </a:solidFill>
                <a:latin typeface="Arial" charset="0"/>
              </a:rPr>
              <a:t>SCRIPTURE IN SONG</a:t>
            </a:r>
          </a:p>
          <a:p>
            <a:pPr eaLnBrk="1" hangingPunct="1">
              <a:lnSpc>
                <a:spcPct val="120000"/>
              </a:lnSpc>
            </a:pPr>
            <a:r>
              <a:rPr lang="en-US" sz="3600">
                <a:solidFill>
                  <a:srgbClr val="FFFFFF"/>
                </a:solidFill>
                <a:latin typeface="Arial" charset="0"/>
              </a:rPr>
              <a:t>CHAPTERS 1–3</a:t>
            </a:r>
          </a:p>
          <a:p>
            <a:pPr eaLnBrk="1" hangingPunct="1">
              <a:lnSpc>
                <a:spcPct val="120000"/>
              </a:lnSpc>
            </a:pPr>
            <a:r>
              <a:rPr lang="en-US" sz="3600">
                <a:solidFill>
                  <a:srgbClr val="FFFFFF"/>
                </a:solidFill>
                <a:latin typeface="Arial" charset="0"/>
              </a:rPr>
              <a:t>CHAPTERS 4–6</a:t>
            </a:r>
          </a:p>
          <a:p>
            <a:pPr eaLnBrk="1" hangingPunct="1">
              <a:lnSpc>
                <a:spcPct val="120000"/>
              </a:lnSpc>
            </a:pPr>
            <a:r>
              <a:rPr lang="en-US" sz="3600">
                <a:solidFill>
                  <a:srgbClr val="FFFFFF"/>
                </a:solidFill>
                <a:latin typeface="Arial" charset="0"/>
              </a:rPr>
              <a:t>CONCLUSION</a:t>
            </a:r>
          </a:p>
        </p:txBody>
      </p:sp>
      <p:sp>
        <p:nvSpPr>
          <p:cNvPr id="74762" name="Text Box 10"/>
          <p:cNvSpPr txBox="1">
            <a:spLocks noChangeArrowheads="1"/>
          </p:cNvSpPr>
          <p:nvPr/>
        </p:nvSpPr>
        <p:spPr bwMode="auto">
          <a:xfrm>
            <a:off x="5519739" y="3886200"/>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Overview</a:t>
            </a:r>
          </a:p>
          <a:p>
            <a:pPr eaLnBrk="1" hangingPunct="1"/>
            <a:r>
              <a:rPr lang="en-US" sz="3200">
                <a:solidFill>
                  <a:srgbClr val="FFFFFF"/>
                </a:solidFill>
                <a:latin typeface="Arial" charset="0"/>
              </a:rPr>
              <a:t>Emphasis</a:t>
            </a:r>
          </a:p>
          <a:p>
            <a:pPr eaLnBrk="1" hangingPunct="1"/>
            <a:r>
              <a:rPr lang="en-US" sz="3200">
                <a:solidFill>
                  <a:srgbClr val="FFFFFF"/>
                </a:solidFill>
                <a:latin typeface="Arial" charset="0"/>
              </a:rPr>
              <a:t>Application</a:t>
            </a:r>
          </a:p>
        </p:txBody>
      </p:sp>
      <p:sp>
        <p:nvSpPr>
          <p:cNvPr id="592903"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92904" name="Title 1"/>
          <p:cNvSpPr>
            <a:spLocks noGrp="1"/>
          </p:cNvSpPr>
          <p:nvPr>
            <p:ph type="title"/>
          </p:nvPr>
        </p:nvSpPr>
        <p:spPr>
          <a:xfrm>
            <a:off x="3851275" y="-674685"/>
            <a:ext cx="4835525" cy="1143001"/>
          </a:xfrm>
        </p:spPr>
        <p:txBody>
          <a:bodyPr/>
          <a:lstStyle/>
          <a:p>
            <a:pPr algn="r"/>
            <a:r>
              <a:rPr lang="en-US">
                <a:latin typeface="Arial" charset="0"/>
                <a:ea typeface="ＭＳ Ｐゴシック" charset="0"/>
                <a:cs typeface="ＭＳ Ｐゴシック" charset="0"/>
              </a:rPr>
              <a:t>Chapters 1–3</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74761">
                                            <p:txEl>
                                              <p:pRg st="4" end="4"/>
                                            </p:txEl>
                                          </p:spTgt>
                                        </p:tgtEl>
                                        <p:attrNameLst>
                                          <p:attrName>style.color</p:attrName>
                                        </p:attrNameLst>
                                      </p:cBhvr>
                                      <p:to>
                                        <a:srgbClr val="CC0099"/>
                                      </p:to>
                                    </p:animClr>
                                    <p:animClr clrSpc="rgb" dir="cw">
                                      <p:cBhvr>
                                        <p:cTn id="12" dur="250" autoRev="1" fill="hold"/>
                                        <p:tgtEl>
                                          <p:spTgt spid="74761">
                                            <p:txEl>
                                              <p:pRg st="4" end="4"/>
                                            </p:txEl>
                                          </p:spTgt>
                                        </p:tgtEl>
                                        <p:attrNameLst>
                                          <p:attrName>fillcolor</p:attrName>
                                        </p:attrNameLst>
                                      </p:cBhvr>
                                      <p:to>
                                        <a:srgbClr val="CC0099"/>
                                      </p:to>
                                    </p:animClr>
                                    <p:set>
                                      <p:cBhvr>
                                        <p:cTn id="13" dur="250" autoRev="1" fill="hold"/>
                                        <p:tgtEl>
                                          <p:spTgt spid="74761">
                                            <p:txEl>
                                              <p:pRg st="4" end="4"/>
                                            </p:txEl>
                                          </p:spTgt>
                                        </p:tgtEl>
                                        <p:attrNameLst>
                                          <p:attrName>fill.type</p:attrName>
                                        </p:attrNameLst>
                                      </p:cBhvr>
                                      <p:to>
                                        <p:strVal val="solid"/>
                                      </p:to>
                                    </p:set>
                                    <p:set>
                                      <p:cBhvr>
                                        <p:cTn id="14" dur="250" autoRev="1" fill="hold"/>
                                        <p:tgtEl>
                                          <p:spTgt spid="74761">
                                            <p:txEl>
                                              <p:pRg st="4" end="4"/>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74762">
                                            <p:txEl>
                                              <p:pRg st="0" end="0"/>
                                            </p:txEl>
                                          </p:spTgt>
                                        </p:tgtEl>
                                        <p:attrNameLst>
                                          <p:attrName>style.visibility</p:attrName>
                                        </p:attrNameLst>
                                      </p:cBhvr>
                                      <p:to>
                                        <p:strVal val="visible"/>
                                      </p:to>
                                    </p:set>
                                    <p:anim calcmode="lin" valueType="num">
                                      <p:cBhvr>
                                        <p:cTn id="18" dur="500" fill="hold"/>
                                        <p:tgtEl>
                                          <p:spTgt spid="7476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74762">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7476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7476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74762">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74762">
                                            <p:txEl>
                                              <p:pRg st="1" end="1"/>
                                            </p:txEl>
                                          </p:spTgt>
                                        </p:tgtEl>
                                        <p:attrNameLst>
                                          <p:attrName>style.visibility</p:attrName>
                                        </p:attrNameLst>
                                      </p:cBhvr>
                                      <p:to>
                                        <p:strVal val="visible"/>
                                      </p:to>
                                    </p:set>
                                    <p:anim calcmode="lin" valueType="num">
                                      <p:cBhvr>
                                        <p:cTn id="26" dur="500" fill="hold"/>
                                        <p:tgtEl>
                                          <p:spTgt spid="7476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74762">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7476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7476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74762">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74762">
                                            <p:txEl>
                                              <p:pRg st="2" end="2"/>
                                            </p:txEl>
                                          </p:spTgt>
                                        </p:tgtEl>
                                        <p:attrNameLst>
                                          <p:attrName>style.visibility</p:attrName>
                                        </p:attrNameLst>
                                      </p:cBhvr>
                                      <p:to>
                                        <p:strVal val="visible"/>
                                      </p:to>
                                    </p:set>
                                    <p:anim calcmode="lin" valueType="num">
                                      <p:cBhvr>
                                        <p:cTn id="34" dur="500" fill="hold"/>
                                        <p:tgtEl>
                                          <p:spTgt spid="74762">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74762">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74762">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74762">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747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2</a:t>
            </a: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594946" name="Oval 2"/>
          <p:cNvSpPr>
            <a:spLocks noChangeArrowheads="1"/>
          </p:cNvSpPr>
          <p:nvPr/>
        </p:nvSpPr>
        <p:spPr bwMode="auto">
          <a:xfrm>
            <a:off x="-21336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6803" name="Rectangle 3"/>
          <p:cNvSpPr>
            <a:spLocks noChangeArrowheads="1"/>
          </p:cNvSpPr>
          <p:nvPr/>
        </p:nvSpPr>
        <p:spPr bwMode="auto">
          <a:xfrm>
            <a:off x="203203" y="14478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endParaRPr>
          </a:p>
        </p:txBody>
      </p:sp>
      <p:sp>
        <p:nvSpPr>
          <p:cNvPr id="594948" name="Text Box 4"/>
          <p:cNvSpPr txBox="1">
            <a:spLocks noChangeArrowheads="1"/>
          </p:cNvSpPr>
          <p:nvPr/>
        </p:nvSpPr>
        <p:spPr bwMode="auto">
          <a:xfrm>
            <a:off x="4843463" y="2009778"/>
            <a:ext cx="36576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000066"/>
                </a:solidFill>
                <a:latin typeface="Arial" charset="0"/>
              </a:rPr>
              <a:t>Ephesians 1–3</a:t>
            </a:r>
          </a:p>
        </p:txBody>
      </p:sp>
      <p:pic>
        <p:nvPicPr>
          <p:cNvPr id="76805"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8483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94950" name="Picture 6" descr="ephesus window"/>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201" y="419100"/>
            <a:ext cx="3509963"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778376" y="2997200"/>
            <a:ext cx="3825875" cy="1944688"/>
          </a:xfrm>
        </p:spPr>
        <p:txBody>
          <a:bodyPr/>
          <a:lstStyle/>
          <a:p>
            <a:pPr>
              <a:defRPr/>
            </a:pPr>
            <a:r>
              <a:rPr lang="en-US" sz="3600" b="1" kern="1200" dirty="0">
                <a:solidFill>
                  <a:srgbClr val="333399"/>
                </a:solidFill>
                <a:latin typeface="Arial"/>
                <a:ea typeface="ＭＳ Ｐゴシック"/>
                <a:cs typeface="ＭＳ Ｐゴシック"/>
              </a:rPr>
              <a:t>Understanding our inheritance in Christ Jesus</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76805"/>
                                        </p:tgtEl>
                                      </p:cBhvr>
                                    </p:cmd>
                                  </p:childTnLst>
                                </p:cTn>
                              </p:par>
                              <p:par>
                                <p:cTn id="7" presetID="7" presetClass="entr" presetSubtype="8" fill="hold" grpId="0" nodeType="withEffect">
                                  <p:stCondLst>
                                    <p:cond delay="0"/>
                                  </p:stCondLst>
                                  <p:childTnLst>
                                    <p:set>
                                      <p:cBhvr>
                                        <p:cTn id="8" dur="1" fill="hold">
                                          <p:stCondLst>
                                            <p:cond delay="0"/>
                                          </p:stCondLst>
                                        </p:cTn>
                                        <p:tgtEl>
                                          <p:spTgt spid="76803"/>
                                        </p:tgtEl>
                                        <p:attrNameLst>
                                          <p:attrName>style.visibility</p:attrName>
                                        </p:attrNameLst>
                                      </p:cBhvr>
                                      <p:to>
                                        <p:strVal val="visible"/>
                                      </p:to>
                                    </p:set>
                                    <p:anim calcmode="lin" valueType="num">
                                      <p:cBhvr additive="base">
                                        <p:cTn id="9" dur="3000" fill="hold"/>
                                        <p:tgtEl>
                                          <p:spTgt spid="76803"/>
                                        </p:tgtEl>
                                        <p:attrNameLst>
                                          <p:attrName>ppt_x</p:attrName>
                                        </p:attrNameLst>
                                      </p:cBhvr>
                                      <p:tavLst>
                                        <p:tav tm="0">
                                          <p:val>
                                            <p:strVal val="0-#ppt_w/2"/>
                                          </p:val>
                                        </p:tav>
                                        <p:tav tm="100000">
                                          <p:val>
                                            <p:strVal val="#ppt_x"/>
                                          </p:val>
                                        </p:tav>
                                      </p:tavLst>
                                    </p:anim>
                                    <p:anim calcmode="lin" valueType="num">
                                      <p:cBhvr additive="base">
                                        <p:cTn id="10" dur="3000" fill="hold"/>
                                        <p:tgtEl>
                                          <p:spTgt spid="7680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0">
                  <p:stCondLst>
                    <p:cond delay="indefinite"/>
                  </p:stCondLst>
                  <p:endCondLst>
                    <p:cond evt="onNext" delay="0">
                      <p:tgtEl>
                        <p:sldTgt/>
                      </p:tgtEl>
                    </p:cond>
                    <p:cond evt="onPrev" delay="0">
                      <p:tgtEl>
                        <p:sldTgt/>
                      </p:tgtEl>
                    </p:cond>
                    <p:cond evt="onStopAudio" delay="0">
                      <p:tgtEl>
                        <p:sldTgt/>
                      </p:tgtEl>
                    </p:cond>
                  </p:endCondLst>
                </p:cTn>
                <p:tgtEl>
                  <p:spTgt spid="76805"/>
                </p:tgtEl>
              </p:cMediaNode>
            </p:audio>
          </p:childTnLst>
        </p:cTn>
      </p:par>
    </p:tnLst>
    <p:bldLst>
      <p:bldP spid="76803"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885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596995" name="Rectangle 3"/>
          <p:cNvSpPr>
            <a:spLocks noChangeArrowheads="1"/>
          </p:cNvSpPr>
          <p:nvPr/>
        </p:nvSpPr>
        <p:spPr bwMode="auto">
          <a:xfrm>
            <a:off x="0" y="11049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596996" name="Text Box 4"/>
          <p:cNvSpPr txBox="1">
            <a:spLocks noChangeArrowheads="1"/>
          </p:cNvSpPr>
          <p:nvPr/>
        </p:nvSpPr>
        <p:spPr bwMode="auto">
          <a:xfrm>
            <a:off x="1212850" y="2009775"/>
            <a:ext cx="7561263" cy="283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redemptive work</a:t>
            </a:r>
          </a:p>
          <a:p>
            <a:pPr eaLnBrk="1" hangingPunct="1">
              <a:buFontTx/>
              <a:buChar char="•"/>
            </a:pPr>
            <a:r>
              <a:rPr lang="en-US" sz="3600" dirty="0">
                <a:solidFill>
                  <a:srgbClr val="333399"/>
                </a:solidFill>
                <a:latin typeface="Arial" charset="0"/>
              </a:rPr>
              <a:t>God</a:t>
            </a:r>
            <a:r>
              <a:rPr lang="uk-UA" sz="3600" dirty="0">
                <a:solidFill>
                  <a:srgbClr val="333399"/>
                </a:solidFill>
                <a:latin typeface="Arial" charset="0"/>
              </a:rPr>
              <a:t>'</a:t>
            </a:r>
            <a:r>
              <a:rPr lang="en-US" sz="3600" dirty="0">
                <a:solidFill>
                  <a:srgbClr val="333399"/>
                </a:solidFill>
                <a:latin typeface="Arial" charset="0"/>
              </a:rPr>
              <a:t>s gift of salvation</a:t>
            </a:r>
          </a:p>
          <a:p>
            <a:pPr eaLnBrk="1" hangingPunct="1">
              <a:buFontTx/>
              <a:buChar char="•"/>
            </a:pPr>
            <a:r>
              <a:rPr lang="en-US" sz="3600" dirty="0">
                <a:solidFill>
                  <a:srgbClr val="333399"/>
                </a:solidFill>
                <a:latin typeface="Arial" charset="0"/>
              </a:rPr>
              <a:t>Reconciliation of Jews and Gentiles</a:t>
            </a:r>
          </a:p>
          <a:p>
            <a:pPr eaLnBrk="1" hangingPunct="1">
              <a:buFontTx/>
              <a:buChar char="•"/>
            </a:pPr>
            <a:r>
              <a:rPr lang="en-US" sz="3600" dirty="0">
                <a:solidFill>
                  <a:srgbClr val="333399"/>
                </a:solidFill>
                <a:latin typeface="Arial" charset="0"/>
              </a:rPr>
              <a:t>Unity in the Body of Christ</a:t>
            </a:r>
          </a:p>
          <a:p>
            <a:pPr eaLnBrk="1" hangingPunct="1">
              <a:buFontTx/>
              <a:buChar char="•"/>
            </a:pPr>
            <a:r>
              <a:rPr lang="en-US" sz="3600" dirty="0">
                <a:solidFill>
                  <a:srgbClr val="333399"/>
                </a:solidFill>
                <a:latin typeface="Arial" charset="0"/>
              </a:rPr>
              <a:t>Prayer for empowerment</a:t>
            </a:r>
          </a:p>
        </p:txBody>
      </p:sp>
      <p:sp>
        <p:nvSpPr>
          <p:cNvPr id="596997" name="Title 1"/>
          <p:cNvSpPr>
            <a:spLocks noGrp="1"/>
          </p:cNvSpPr>
          <p:nvPr>
            <p:ph type="title" idx="4294967295"/>
          </p:nvPr>
        </p:nvSpPr>
        <p:spPr/>
        <p:txBody>
          <a:bodyPr/>
          <a:lstStyle/>
          <a:p>
            <a:r>
              <a:rPr lang="en-US">
                <a:latin typeface="Arial" charset="0"/>
                <a:ea typeface="ＭＳ Ｐゴシック" charset="0"/>
                <a:cs typeface="ＭＳ Ｐゴシック" charset="0"/>
              </a:rPr>
              <a:t>Overview of Ephesians 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p:cTn id="7" dur="2000" fill="hold"/>
                                        <p:tgtEl>
                                          <p:spTgt spid="78850"/>
                                        </p:tgtEl>
                                        <p:attrNameLst>
                                          <p:attrName>ppt_w</p:attrName>
                                        </p:attrNameLst>
                                      </p:cBhvr>
                                      <p:tavLst>
                                        <p:tav tm="0">
                                          <p:val>
                                            <p:strVal val="#ppt_w*0.70"/>
                                          </p:val>
                                        </p:tav>
                                        <p:tav tm="100000">
                                          <p:val>
                                            <p:strVal val="#ppt_w"/>
                                          </p:val>
                                        </p:tav>
                                      </p:tavLst>
                                    </p:anim>
                                    <p:anim calcmode="lin" valueType="num">
                                      <p:cBhvr>
                                        <p:cTn id="8" dur="2000" fill="hold"/>
                                        <p:tgtEl>
                                          <p:spTgt spid="78850"/>
                                        </p:tgtEl>
                                        <p:attrNameLst>
                                          <p:attrName>ppt_h</p:attrName>
                                        </p:attrNameLst>
                                      </p:cBhvr>
                                      <p:tavLst>
                                        <p:tav tm="0">
                                          <p:val>
                                            <p:strVal val="#ppt_h"/>
                                          </p:val>
                                        </p:tav>
                                        <p:tav tm="100000">
                                          <p:val>
                                            <p:strVal val="#ppt_h"/>
                                          </p:val>
                                        </p:tav>
                                      </p:tavLst>
                                    </p:anim>
                                    <p:animEffect transition="in" filter="fade">
                                      <p:cBhvr>
                                        <p:cTn id="9" dur="2000"/>
                                        <p:tgtEl>
                                          <p:spTgt spid="78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
        <p:nvSpPr>
          <p:cNvPr id="6" name="Rectangle 5">
            <a:extLst>
              <a:ext uri="{FF2B5EF4-FFF2-40B4-BE49-F238E27FC236}">
                <a16:creationId xmlns:a16="http://schemas.microsoft.com/office/drawing/2014/main" id="{E6630843-C9A0-6C43-8FDA-140F297BA6B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447508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630620" y="1082565"/>
            <a:ext cx="7882759" cy="470898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 sometimes wonder if good and thoughtful people have ever been more depressed about the human predicament than they are today. Of course every age is bound to have a blurred vision of its own problems, because it is too close to them to get them into focus. And every generation breeds new prophets of doom. Nevertheless, the media enable us to grasp the worldwide extent of contemporary evil, and it is this which makes the modern scene look so dark.”</a:t>
            </a:r>
            <a:endParaRPr kumimoji="0" lang="en-US" sz="3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387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297301948"/>
      </p:ext>
    </p:extLst>
  </p:cSld>
  <p:clrMapOvr>
    <a:masterClrMapping/>
  </p:clrMapOvr>
  <p:transition spd="med">
    <p:randomBar dir="vert"/>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31E60C7-7849-4D33-8EF3-2FAE800A6204}"/>
              </a:ext>
            </a:extLst>
          </p:cNvPr>
          <p:cNvSpPr txBox="1"/>
          <p:nvPr/>
        </p:nvSpPr>
        <p:spPr>
          <a:xfrm>
            <a:off x="840827" y="578068"/>
            <a:ext cx="7725103" cy="563231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“It is partly the escalating economic problem (population growth, the spoliation of natural resources, inflation, unemployment, hunger), partly the spread of social conflict (racism, tribalism, the class struggle, disintegrating family life) and partly the absence of accepted moral guidelines (leading to violence, dishonesty and sexual promiscuity). Man seems incapable of managing his own affairs or of creating a just, free, humane and tranquil society. For man himself is askew.”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John Stott</a:t>
            </a:r>
            <a:endParaRPr kumimoji="0" lang="en-US" sz="3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096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287267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2:1-10</a:t>
            </a:r>
          </a:p>
        </p:txBody>
      </p:sp>
    </p:spTree>
    <p:extLst>
      <p:ext uri="{BB962C8B-B14F-4D97-AF65-F5344CB8AC3E}">
        <p14:creationId xmlns:p14="http://schemas.microsoft.com/office/powerpoint/2010/main" val="16358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Psalm 51:5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Behold, I was brought forth in iniquity,</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b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in sin did my mother conceive me.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29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6CA4B5D2-4FDC-457C-A972-F3B9A0C9862D}"/>
              </a:ext>
            </a:extLst>
          </p:cNvPr>
          <p:cNvSpPr txBox="1"/>
          <p:nvPr/>
        </p:nvSpPr>
        <p:spPr>
          <a:xfrm>
            <a:off x="2288628" y="3228674"/>
            <a:ext cx="4577254" cy="1539139"/>
          </a:xfrm>
          <a:prstGeom prst="rect">
            <a:avLst/>
          </a:prstGeom>
          <a:solidFill>
            <a:schemeClr val="accent4">
              <a:lumMod val="60000"/>
              <a:lumOff val="4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“Before God we are both rebels and failures.”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947747A8-758A-474D-A8D1-233EEAE45ABA}"/>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41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Once you were dead because of your disobedience and your many sins.  </a:t>
            </a:r>
            <a:r>
              <a:rPr lang="en-SG" sz="2800" b="1" baseline="30000" dirty="0"/>
              <a:t>2</a:t>
            </a:r>
            <a:r>
              <a:rPr lang="en-SG" sz="2800" b="1" dirty="0"/>
              <a:t>You used to live in sin, just like the rest of the world, obeying the devil—the commander of the powers in the unseen world. He is the spirit at work in the hearts of those who refuse to obey God.  </a:t>
            </a:r>
            <a:r>
              <a:rPr lang="en-SG" sz="2800" b="1" baseline="30000" dirty="0"/>
              <a:t>3</a:t>
            </a:r>
            <a:r>
              <a:rPr lang="en-SG" sz="2800" b="1" dirty="0"/>
              <a:t>All of us used to live that way, following the passionate desires and inclinations of our sinful nature. By our very nature we were subject to God’s anger, just like everyone else</a:t>
            </a:r>
            <a:r>
              <a:rPr lang="ru-RU" sz="2800" b="1" dirty="0"/>
              <a:t>"</a:t>
            </a:r>
            <a:r>
              <a:rPr lang="en-SG" sz="2800" b="1" dirty="0"/>
              <a:t> (Eph. 2:1-3 </a:t>
            </a:r>
            <a:r>
              <a:rPr lang="en-SG" sz="2400" b="1" dirty="0"/>
              <a:t>NLT</a:t>
            </a:r>
            <a:r>
              <a:rPr lang="en-SG" sz="2800" b="1" dirty="0"/>
              <a:t>).</a:t>
            </a:r>
            <a:endParaRPr lang="en-US" sz="28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Because we were so helpless</a:t>
            </a:r>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12083C-9270-4406-BF6D-53D3221915B3}"/>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8143289-8D6D-427A-A5C9-166BFF715575}"/>
              </a:ext>
            </a:extLst>
          </p:cNvPr>
          <p:cNvSpPr txBox="1"/>
          <p:nvPr/>
        </p:nvSpPr>
        <p:spPr>
          <a:xfrm>
            <a:off x="354724" y="2848304"/>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66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A7E1BB-965A-42DD-B8B1-1480FAC7B7D2}"/>
              </a:ext>
            </a:extLst>
          </p:cNvPr>
          <p:cNvSpPr txBox="1"/>
          <p:nvPr/>
        </p:nvSpPr>
        <p:spPr>
          <a:xfrm>
            <a:off x="315310" y="1198181"/>
            <a:ext cx="3016838" cy="484898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90000"/>
              </a:lnSpc>
              <a:spcBef>
                <a:spcPts val="12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“Their behavior has been determined by the powerful influences of society’s attitudes, habits, and preferences which were alien to God and his standards.”</a:t>
            </a:r>
          </a:p>
        </p:txBody>
      </p:sp>
      <p:sp>
        <p:nvSpPr>
          <p:cNvPr id="71" name="Rectangle 70">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557784"/>
            <a:ext cx="4938073"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e Letter to the Ephesians by Peter T. O&amp;#39;Brien">
            <a:extLst>
              <a:ext uri="{FF2B5EF4-FFF2-40B4-BE49-F238E27FC236}">
                <a16:creationId xmlns:a16="http://schemas.microsoft.com/office/drawing/2014/main" id="{30A386C1-AD53-46F8-B35C-96530A5F4FDB}"/>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4615335" y="807593"/>
            <a:ext cx="3392620" cy="523956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219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4142"/>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74722"/>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606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74228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their case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has blinded the minds of the unbelievers, to keep them from seeing the light of the gospel of the glory of Christ, who is the image of God. </a:t>
            </a:r>
            <a:endParaRPr kumimoji="0" lang="en-US" sz="5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74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943641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strVal val="#ppt_w*0.70"/>
                                          </p:val>
                                        </p:tav>
                                        <p:tav tm="100000">
                                          <p:val>
                                            <p:strVal val="#ppt_w"/>
                                          </p:val>
                                        </p:tav>
                                      </p:tavLst>
                                    </p:anim>
                                    <p:anim calcmode="lin" valueType="num">
                                      <p:cBhvr>
                                        <p:cTn id="8" dur="1000" fill="hold"/>
                                        <p:tgtEl>
                                          <p:spTgt spid="27"/>
                                        </p:tgtEl>
                                        <p:attrNameLst>
                                          <p:attrName>ppt_h</p:attrName>
                                        </p:attrNameLst>
                                      </p:cBhvr>
                                      <p:tavLst>
                                        <p:tav tm="0">
                                          <p:val>
                                            <p:strVal val="#ppt_h"/>
                                          </p:val>
                                        </p:tav>
                                        <p:tav tm="100000">
                                          <p:val>
                                            <p:strVal val="#ppt_h"/>
                                          </p:val>
                                        </p:tav>
                                      </p:tavLst>
                                    </p:anim>
                                    <p:animEffect transition="in" filter="fade">
                                      <p:cBhvr>
                                        <p:cTn id="9"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497376"/>
            <a:ext cx="6445376" cy="144962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12:31</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Now is the judgment of this world; now will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ruler of this world be cast out.</a:t>
            </a:r>
            <a:endPar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33BF01-17E7-4150-85D3-03BE4BE3DFE3}"/>
              </a:ext>
            </a:extLst>
          </p:cNvPr>
          <p:cNvSpPr txBox="1"/>
          <p:nvPr/>
        </p:nvSpPr>
        <p:spPr>
          <a:xfrm>
            <a:off x="1359821" y="3351564"/>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Colossians 1:13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He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has delivered us from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domain of darkness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and transferred us to the kingdom of his beloved Son,</a:t>
            </a:r>
          </a:p>
        </p:txBody>
      </p:sp>
    </p:spTree>
    <p:extLst>
      <p:ext uri="{BB962C8B-B14F-4D97-AF65-F5344CB8AC3E}">
        <p14:creationId xmlns:p14="http://schemas.microsoft.com/office/powerpoint/2010/main" val="913801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81401"/>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5" y="4049240"/>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11071"/>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31278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3179588"/>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1:13-14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Let no one say when he is tempted, “I am being tempted by God,” for God cannot be tempted with evil, and he himself tempts no one.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But each person is tempted when he is lured and enticed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by his own desire</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10945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1928299"/>
            <a:ext cx="6445376"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James 4:1-2</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What causes quarrels and what causes fights among you? Is it not this, that your passions</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are at war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within you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347961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36AD9F-667D-48A1-BDD4-9FD20C3AB6C4}"/>
              </a:ext>
            </a:extLst>
          </p:cNvPr>
          <p:cNvSpPr/>
          <p:nvPr/>
        </p:nvSpPr>
        <p:spPr>
          <a:xfrm>
            <a:off x="0" y="0"/>
            <a:ext cx="9144000" cy="71575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Why the Coffin Industry Is Dying for Disruption - OZY | A Modern Media  Company">
            <a:extLst>
              <a:ext uri="{FF2B5EF4-FFF2-40B4-BE49-F238E27FC236}">
                <a16:creationId xmlns:a16="http://schemas.microsoft.com/office/drawing/2014/main" id="{34176713-A6F6-436C-915B-899FD9D6CE0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1020" y="451947"/>
            <a:ext cx="9099160" cy="64270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0F42872-2008-4075-A874-FE80A40A72AB}"/>
              </a:ext>
            </a:extLst>
          </p:cNvPr>
          <p:cNvSpPr txBox="1"/>
          <p:nvPr/>
        </p:nvSpPr>
        <p:spPr>
          <a:xfrm>
            <a:off x="2025784" y="1048494"/>
            <a:ext cx="5089631" cy="54809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dead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4419B7A9-5BCA-4E4E-912F-7F64E7B5AE61}"/>
              </a:ext>
            </a:extLst>
          </p:cNvPr>
          <p:cNvSpPr txBox="1"/>
          <p:nvPr/>
        </p:nvSpPr>
        <p:spPr>
          <a:xfrm>
            <a:off x="354724" y="2119570"/>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violate God’s holy commands (vs. 1-2a)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E7989F2-EA8B-4070-898B-7FBD5FB96303}"/>
              </a:ext>
            </a:extLst>
          </p:cNvPr>
          <p:cNvSpPr txBox="1"/>
          <p:nvPr/>
        </p:nvSpPr>
        <p:spPr>
          <a:xfrm>
            <a:off x="354724" y="2893310"/>
            <a:ext cx="7601605"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according to ways of the rest of the world (v. 2b)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29C517-A909-4C1D-97AC-9B0A3D5CCDBB}"/>
              </a:ext>
            </a:extLst>
          </p:cNvPr>
          <p:cNvSpPr txBox="1"/>
          <p:nvPr/>
        </p:nvSpPr>
        <p:spPr>
          <a:xfrm>
            <a:off x="354724" y="4073058"/>
            <a:ext cx="7601606"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think according to the lies of the devil (v. 2c)</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5D285F5-F06D-4728-8279-07ECB88716C9}"/>
              </a:ext>
            </a:extLst>
          </p:cNvPr>
          <p:cNvSpPr txBox="1"/>
          <p:nvPr/>
        </p:nvSpPr>
        <p:spPr>
          <a:xfrm>
            <a:off x="354724" y="4846798"/>
            <a:ext cx="7601604" cy="954107"/>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00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impulses of the sinful flesh (v. 3a)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3420373D-C2AD-4A0F-AC96-85CC48AB3B36}"/>
              </a:ext>
            </a:extLst>
          </p:cNvPr>
          <p:cNvSpPr txBox="1"/>
          <p:nvPr/>
        </p:nvSpPr>
        <p:spPr>
          <a:xfrm>
            <a:off x="354724" y="6026547"/>
            <a:ext cx="7601604" cy="548099"/>
          </a:xfrm>
          <a:prstGeom prst="rect">
            <a:avLst/>
          </a:prstGeom>
          <a:solidFill>
            <a:schemeClr val="bg2"/>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subject to God’s wrath (v. 3b)</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869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710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But God is so rich in mercy, and he loved us so much,  </a:t>
            </a:r>
            <a:r>
              <a:rPr lang="en-SG" sz="2800" b="1" baseline="30000" dirty="0"/>
              <a:t>5</a:t>
            </a:r>
            <a:r>
              <a:rPr lang="en-SG" sz="2800" b="1" dirty="0"/>
              <a:t>that even though we were dead because of our sins, he gave us life when he raised Christ from the dead. (It is only by God’s grace that you have been saved!)  </a:t>
            </a:r>
            <a:r>
              <a:rPr lang="en-SG" sz="2800" b="1" baseline="30000" dirty="0"/>
              <a:t>6</a:t>
            </a:r>
            <a:r>
              <a:rPr lang="en-SG" sz="2800" b="1" dirty="0"/>
              <a:t>For he raised us from the dead along with Christ and seated us with him in the heavenly realms because we are united with Christ Jesus</a:t>
            </a:r>
            <a:r>
              <a:rPr lang="ru-RU" sz="2800" b="1" dirty="0"/>
              <a:t>"</a:t>
            </a:r>
            <a:r>
              <a:rPr lang="en-SG" sz="2800" b="1" dirty="0"/>
              <a:t> (Eph. 2:4-6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By his grace he gave us spiritual life</a:t>
            </a:r>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did God save us?</a:t>
            </a:r>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So God can point to us in all future ages as examples of the incredible wealth of his grace and kindness toward us, as shown in all he has done for us who are united with Christ Jesus</a:t>
            </a:r>
            <a:r>
              <a:rPr lang="ru-RU" sz="2800" b="1" dirty="0"/>
              <a:t>"</a:t>
            </a:r>
            <a:r>
              <a:rPr lang="en-SG" sz="2800" b="1" dirty="0"/>
              <a:t> (Eph. 2:7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grace through eternity!</a:t>
            </a:r>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4518F26-34A5-440E-BA93-E1BD013C7607}"/>
              </a:ext>
            </a:extLst>
          </p:cNvPr>
          <p:cNvSpPr txBox="1"/>
          <p:nvPr/>
        </p:nvSpPr>
        <p:spPr>
          <a:xfrm>
            <a:off x="160773" y="220717"/>
            <a:ext cx="8842549" cy="6494085"/>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BEFORE							AFTER						</a:t>
            </a: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Under God’s wrath				Receive His rich mercy</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Dead								Alive in Christ</a:t>
            </a:r>
          </a:p>
          <a:p>
            <a:pPr marL="0" marR="0" lvl="0" indent="0" algn="l" defTabSz="457200" rtl="0" eaLnBrk="1" fontAlgn="auto" latinLnBrk="0" hangingPunct="1">
              <a:lnSpc>
                <a:spcPct val="100000"/>
              </a:lnSpc>
              <a:spcBef>
                <a:spcPts val="1200"/>
              </a:spcBef>
              <a:spcAft>
                <a:spcPts val="0"/>
              </a:spcAft>
              <a:buClrTx/>
              <a:buSzTx/>
              <a:buFontTx/>
              <a:buNone/>
              <a:tabLst/>
              <a:defRPr/>
            </a:pPr>
            <a:endParaRPr kumimoji="0" lang="en-US" sz="105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Subject to the devil			Raised and seated with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Follow this world				Live in heavenly places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Christ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Succumb to sinful 				Created workmanship 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impulses of the flesh 			Christ Jesus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Walk in trespasses and 		Walk in good works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sins</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95208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Validating Faith in Christ Through the Resurrection | GCU Blog">
            <a:extLst>
              <a:ext uri="{FF2B5EF4-FFF2-40B4-BE49-F238E27FC236}">
                <a16:creationId xmlns:a16="http://schemas.microsoft.com/office/drawing/2014/main" id="{2E36D15C-B742-46DC-A2BB-CA21241CC10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36CF848-7FE3-4CC3-A233-4099E67206F5}"/>
              </a:ext>
            </a:extLst>
          </p:cNvPr>
          <p:cNvSpPr txBox="1"/>
          <p:nvPr/>
        </p:nvSpPr>
        <p:spPr>
          <a:xfrm>
            <a:off x="1726324" y="640230"/>
            <a:ext cx="5691351"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God made us alive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2:4-10)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B2CD9227-9EAC-40A0-BB74-FC5382A21C1E}"/>
              </a:ext>
            </a:extLst>
          </p:cNvPr>
          <p:cNvSpPr txBox="1"/>
          <p:nvPr/>
        </p:nvSpPr>
        <p:spPr>
          <a:xfrm>
            <a:off x="352100" y="1679136"/>
            <a:ext cx="7446579"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acts according to His nature of mercy (v. 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AA70381-70EC-4374-90FF-B407BD191C0E}"/>
              </a:ext>
            </a:extLst>
          </p:cNvPr>
          <p:cNvSpPr txBox="1"/>
          <p:nvPr/>
        </p:nvSpPr>
        <p:spPr>
          <a:xfrm>
            <a:off x="352100" y="2395464"/>
            <a:ext cx="7446578"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unites us with His Son (vs. 5-7, 10)</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4985F62-EA8D-485F-B6F1-8A45D8678D9E}"/>
              </a:ext>
            </a:extLst>
          </p:cNvPr>
          <p:cNvSpPr txBox="1"/>
          <p:nvPr/>
        </p:nvSpPr>
        <p:spPr>
          <a:xfrm>
            <a:off x="352099" y="3111792"/>
            <a:ext cx="7446577"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He humbles us (vs. 8-9)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31108C1-B7BC-49D6-9BF9-E0D1D7699F44}"/>
              </a:ext>
            </a:extLst>
          </p:cNvPr>
          <p:cNvSpPr txBox="1"/>
          <p:nvPr/>
        </p:nvSpPr>
        <p:spPr>
          <a:xfrm>
            <a:off x="1350579" y="4019413"/>
            <a:ext cx="6448097" cy="2034660"/>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Philippians 1:29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has been granted to you that for the sake of Christ you should not only believe in him but also suffer for his sake,</a:t>
            </a:r>
          </a:p>
        </p:txBody>
      </p:sp>
    </p:spTree>
    <p:extLst>
      <p:ext uri="{BB962C8B-B14F-4D97-AF65-F5344CB8AC3E}">
        <p14:creationId xmlns:p14="http://schemas.microsoft.com/office/powerpoint/2010/main" val="22883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34942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r>
              <a:rPr lang="en-US" sz="4000" b="1" i="1" dirty="0">
                <a:solidFill>
                  <a:srgbClr val="FFFF00"/>
                </a:solidFill>
              </a:rPr>
              <a:t>How</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God saved you by his grace when you believed. And you can</a:t>
            </a:r>
            <a:r>
              <a:rPr lang="uk-UA" sz="2800" b="1" dirty="0"/>
              <a:t>'</a:t>
            </a:r>
            <a:r>
              <a:rPr lang="en-SG" sz="2800" b="1" dirty="0"/>
              <a:t>t take credit for this; it is a gift from God.  </a:t>
            </a:r>
            <a:r>
              <a:rPr lang="en-SG" sz="2800" b="1" baseline="30000" dirty="0"/>
              <a:t>9</a:t>
            </a:r>
            <a:r>
              <a:rPr lang="en-SG" sz="2800" b="1" dirty="0"/>
              <a:t>Salvation is not a reward for the good things we have done, so none of us can boast about it</a:t>
            </a:r>
            <a:r>
              <a:rPr lang="ru-RU" sz="2800" b="1" dirty="0"/>
              <a:t>"</a:t>
            </a:r>
            <a:r>
              <a:rPr lang="en-SG" sz="2800" b="1" dirty="0"/>
              <a:t> (Eph. 2:8-9 </a:t>
            </a:r>
            <a:r>
              <a:rPr lang="en-SG" sz="2400" b="1" dirty="0"/>
              <a:t>NLT</a:t>
            </a:r>
            <a:r>
              <a:rPr lang="en-SG" sz="2800" b="1" dirty="0"/>
              <a:t>) </a:t>
            </a:r>
            <a:endParaRPr lang="en-US" sz="28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Through his grace—not our works</a:t>
            </a:r>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r>
              <a:rPr lang="en-US" sz="4000" b="1" i="1" dirty="0">
                <a:solidFill>
                  <a:srgbClr val="FFFF00"/>
                </a:solidFill>
              </a:rPr>
              <a:t>Why</a:t>
            </a:r>
            <a:r>
              <a:rPr lang="en-US" sz="4000" b="1" dirty="0"/>
              <a:t> </a:t>
            </a:r>
            <a:r>
              <a:rPr lang="en-US" sz="4000" b="1" i="1" dirty="0">
                <a:solidFill>
                  <a:srgbClr val="FFFF00"/>
                </a:solidFill>
              </a:rPr>
              <a:t>else</a:t>
            </a:r>
            <a:r>
              <a:rPr lang="en-US" sz="4000" b="1" dirty="0">
                <a:solidFill>
                  <a:srgbClr val="FFFF00"/>
                </a:solidFill>
              </a:rPr>
              <a:t> </a:t>
            </a:r>
            <a:r>
              <a:rPr lang="en-US" sz="4000" b="1" dirty="0"/>
              <a:t>did God save us?</a:t>
            </a:r>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ru-RU" sz="2800" b="1" dirty="0"/>
              <a:t>"</a:t>
            </a:r>
            <a:r>
              <a:rPr lang="en-SG" sz="2800" b="1" dirty="0"/>
              <a:t>For we are God</a:t>
            </a:r>
            <a:r>
              <a:rPr lang="uk-UA" sz="2800" b="1" dirty="0"/>
              <a:t>'</a:t>
            </a:r>
            <a:r>
              <a:rPr lang="en-SG" sz="2800" b="1" dirty="0"/>
              <a:t>s masterpiece. He has created us anew in Christ Jesus, so we can do the good things he planned for us long ago</a:t>
            </a:r>
            <a:r>
              <a:rPr lang="ru-RU" sz="2800" b="1" dirty="0"/>
              <a:t>"</a:t>
            </a:r>
            <a:r>
              <a:rPr lang="en-SG" sz="2800" b="1" dirty="0"/>
              <a:t> (Eph. 2:10 </a:t>
            </a:r>
            <a:r>
              <a:rPr lang="en-SG" sz="2400" b="1" dirty="0"/>
              <a:t>NLT</a:t>
            </a:r>
            <a:r>
              <a:rPr lang="en-SG" sz="2800" b="1" dirty="0"/>
              <a:t>) </a:t>
            </a:r>
            <a:endParaRPr lang="en-US" sz="28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r>
              <a:rPr lang="en-US" sz="3200" b="1" dirty="0"/>
              <a:t>To show his goodness through our good works!</a:t>
            </a:r>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
        <p:nvSpPr>
          <p:cNvPr id="6" name="Rectangle 5">
            <a:extLst>
              <a:ext uri="{FF2B5EF4-FFF2-40B4-BE49-F238E27FC236}">
                <a16:creationId xmlns:a16="http://schemas.microsoft.com/office/drawing/2014/main" id="{16D1BC41-20A6-D54F-8736-D17FA5EC256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89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ear Tree: Care and Growing Guide">
            <a:extLst>
              <a:ext uri="{FF2B5EF4-FFF2-40B4-BE49-F238E27FC236}">
                <a16:creationId xmlns:a16="http://schemas.microsoft.com/office/drawing/2014/main" id="{97969D61-7D3F-4079-B498-49E529D7C00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69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1417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246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2:11-22</a:t>
            </a:r>
          </a:p>
        </p:txBody>
      </p:sp>
    </p:spTree>
    <p:extLst>
      <p:ext uri="{BB962C8B-B14F-4D97-AF65-F5344CB8AC3E}">
        <p14:creationId xmlns:p14="http://schemas.microsoft.com/office/powerpoint/2010/main" val="2554616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2CF8AEBE-0E1C-4E6B-98A6-E3FA473B3D2E}"/>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053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(Ephesians </a:t>
            </a:r>
            <a:r>
              <a:rPr lang="en-US" sz="2800" dirty="0">
                <a:effectLst>
                  <a:glow rad="127000">
                    <a:schemeClr val="tx1"/>
                  </a:glow>
                </a:effectLst>
                <a:latin typeface="Arial" charset="0"/>
              </a:rPr>
              <a:t>2:11-12</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Still Gentiles</a:t>
            </a:r>
          </a:p>
        </p:txBody>
      </p:sp>
    </p:spTree>
    <p:extLst>
      <p:ext uri="{BB962C8B-B14F-4D97-AF65-F5344CB8AC3E}">
        <p14:creationId xmlns:p14="http://schemas.microsoft.com/office/powerpoint/2010/main" val="2572951040"/>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618186" y="535292"/>
            <a:ext cx="190762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195349" y="5690604"/>
            <a:ext cx="4753302"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Everyone on earth</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4C7E67E-30D5-4C67-977B-3D362E6DE0C1}"/>
              </a:ext>
            </a:extLst>
          </p:cNvPr>
          <p:cNvSpPr/>
          <p:nvPr/>
        </p:nvSpPr>
        <p:spPr>
          <a:xfrm>
            <a:off x="0" y="1327261"/>
            <a:ext cx="9144000" cy="5225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Free Cartoon Planet Earth, Download Free Cartoon Planet Earth png images,  Free ClipArts on Clipart Library">
            <a:extLst>
              <a:ext uri="{FF2B5EF4-FFF2-40B4-BE49-F238E27FC236}">
                <a16:creationId xmlns:a16="http://schemas.microsoft.com/office/drawing/2014/main" id="{66E5DD3A-B53E-445E-9F74-EF1B5E290A3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14725" y="3619662"/>
            <a:ext cx="2114550" cy="21621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0311827-4413-4BE5-93C3-7D505FD027C6}"/>
              </a:ext>
            </a:extLst>
          </p:cNvPr>
          <p:cNvSpPr txBox="1"/>
          <p:nvPr/>
        </p:nvSpPr>
        <p:spPr>
          <a:xfrm>
            <a:off x="1822231" y="2473131"/>
            <a:ext cx="5499537" cy="523220"/>
          </a:xfrm>
          <a:prstGeom prst="rect">
            <a:avLst/>
          </a:prstGeom>
          <a:solidFill>
            <a:schemeClr val="accent1">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Abraham = Isaac = Jacob (Israel)</a:t>
            </a:r>
            <a:r>
              <a:rPr kumimoji="0" lang="en-US" sz="1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A0A19982-268A-4D06-938E-624C87D50398}"/>
              </a:ext>
            </a:extLst>
          </p:cNvPr>
          <p:cNvSpPr txBox="1"/>
          <p:nvPr/>
        </p:nvSpPr>
        <p:spPr>
          <a:xfrm>
            <a:off x="2288628" y="2027760"/>
            <a:ext cx="4577254"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Talk-Reveal-Protect-Prosper</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613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54868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384"/>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052736"/>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
        <p:nvSpPr>
          <p:cNvPr id="5" name="Rectangle 2">
            <a:extLst>
              <a:ext uri="{FF2B5EF4-FFF2-40B4-BE49-F238E27FC236}">
                <a16:creationId xmlns:a16="http://schemas.microsoft.com/office/drawing/2014/main" id="{86917B74-36ED-0846-A516-83456B48D057}"/>
              </a:ext>
            </a:extLst>
          </p:cNvPr>
          <p:cNvSpPr txBox="1">
            <a:spLocks noChangeArrowheads="1"/>
          </p:cNvSpPr>
          <p:nvPr/>
        </p:nvSpPr>
        <p:spPr bwMode="auto">
          <a:xfrm>
            <a:off x="0" y="6135851"/>
            <a:ext cx="9150388"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Applying Ephesians</a:t>
            </a:r>
          </a:p>
        </p:txBody>
      </p:sp>
    </p:spTree>
    <p:extLst>
      <p:ext uri="{BB962C8B-B14F-4D97-AF65-F5344CB8AC3E}">
        <p14:creationId xmlns:p14="http://schemas.microsoft.com/office/powerpoint/2010/main" val="573356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C7E67E-30D5-4C67-977B-3D362E6DE0C1}"/>
              </a:ext>
            </a:extLst>
          </p:cNvPr>
          <p:cNvSpPr/>
          <p:nvPr/>
        </p:nvSpPr>
        <p:spPr>
          <a:xfrm>
            <a:off x="4390697" y="0"/>
            <a:ext cx="4753302"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1122309" y="897891"/>
            <a:ext cx="1972003"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5011464" y="897891"/>
            <a:ext cx="3511768"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Gentile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1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13,433 Closed Sign Stock Photos, Pictures &amp;amp; Royalty-Free Images - iStock">
            <a:extLst>
              <a:ext uri="{FF2B5EF4-FFF2-40B4-BE49-F238E27FC236}">
                <a16:creationId xmlns:a16="http://schemas.microsoft.com/office/drawing/2014/main" id="{0C4CB609-B338-41B3-9B83-C4DF82B5F89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91557" y="2158560"/>
            <a:ext cx="6835009" cy="45566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F1323B-C0A1-4241-8C77-85EB8A869FA0}"/>
              </a:ext>
            </a:extLst>
          </p:cNvPr>
          <p:cNvSpPr txBox="1"/>
          <p:nvPr/>
        </p:nvSpPr>
        <p:spPr>
          <a:xfrm>
            <a:off x="965639" y="543866"/>
            <a:ext cx="674764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were separated from God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2:11-12)</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B700294-0C86-4683-8B0B-31F70BEBC6A4}"/>
              </a:ext>
            </a:extLst>
          </p:cNvPr>
          <p:cNvSpPr txBox="1"/>
          <p:nvPr/>
        </p:nvSpPr>
        <p:spPr>
          <a:xfrm>
            <a:off x="1626478" y="1602126"/>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 Himself</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D0C01F22-CE64-4BC0-8B70-97E0627B2E8F}"/>
              </a:ext>
            </a:extLst>
          </p:cNvPr>
          <p:cNvSpPr txBox="1"/>
          <p:nvPr/>
        </p:nvSpPr>
        <p:spPr>
          <a:xfrm>
            <a:off x="1626478" y="2308599"/>
            <a:ext cx="5867398"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elect people</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D350280-A3E8-4DE7-BA92-056E2529D509}"/>
              </a:ext>
            </a:extLst>
          </p:cNvPr>
          <p:cNvSpPr txBox="1"/>
          <p:nvPr/>
        </p:nvSpPr>
        <p:spPr>
          <a:xfrm>
            <a:off x="1626477" y="3020825"/>
            <a:ext cx="5867397" cy="556434"/>
          </a:xfrm>
          <a:prstGeom prst="rect">
            <a:avLst/>
          </a:prstGeom>
          <a:solidFill>
            <a:srgbClr val="FFFFCC"/>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were far from God’s covenants</a:t>
            </a:r>
            <a:endParaRPr kumimoji="0" lang="en-US" sz="24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5425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91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Women</a:t>
            </a:r>
            <a:endParaRPr lang="en-GB" sz="2800" b="1">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Israel</a:t>
            </a:r>
            <a:endParaRPr lang="en-GB" sz="1800" b="1">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Court of Gentiles</a:t>
            </a:r>
            <a:endParaRPr lang="en-GB" sz="2800" b="1">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rPr>
              <a:t>Court of Priests</a:t>
            </a:r>
            <a:endParaRPr lang="en-GB" sz="1800" b="1">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dirty="0">
                <a:solidFill>
                  <a:srgbClr val="000000"/>
                </a:solidFill>
                <a:latin typeface="Arial Narrow" charset="0"/>
              </a:rPr>
              <a:t>Main Temple</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969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2800" b="1">
                <a:solidFill>
                  <a:srgbClr val="000000"/>
                </a:solidFill>
                <a:latin typeface="Arial" charset="0"/>
              </a:rPr>
              <a:t>Temple Courtyard</a:t>
            </a:r>
            <a:endParaRPr lang="en-GB" sz="2800" b="1">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dirty="0">
                <a:solidFill>
                  <a:srgbClr val="000000"/>
                </a:solidFill>
                <a:latin typeface="Arial Narrow" charset="0"/>
              </a:rPr>
              <a:t>Holy Place</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Arial Narrow" charset="0"/>
              </a:rPr>
              <a:t>Most Holy Place</a:t>
            </a:r>
            <a:endParaRPr lang="en-GB" b="1">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rgbClr val="FFFFFF"/>
                </a:solidFill>
                <a:latin typeface="Arial" charset="0"/>
                <a:ea typeface="ＭＳ Ｐゴシック" charset="0"/>
                <a:cs typeface="ＭＳ Ｐゴシック" charset="0"/>
              </a:rPr>
              <a:t>Divisions in Herod</a:t>
            </a:r>
            <a:r>
              <a:rPr lang="uk-UA" sz="4000" b="1" kern="1200" dirty="0">
                <a:solidFill>
                  <a:srgbClr val="FFFFFF"/>
                </a:solidFill>
                <a:latin typeface="Arial" charset="0"/>
                <a:ea typeface="ＭＳ Ｐゴシック" charset="0"/>
                <a:cs typeface="ＭＳ Ｐゴシック" charset="0"/>
              </a:rPr>
              <a:t>'</a:t>
            </a:r>
            <a:r>
              <a:rPr lang="en-US" sz="4000" b="1" kern="1200" dirty="0">
                <a:solidFill>
                  <a:srgbClr val="FFFFFF"/>
                </a:solidFill>
                <a:latin typeface="Arial" charset="0"/>
                <a:ea typeface="ＭＳ Ｐゴシック" charset="0"/>
                <a:cs typeface="ＭＳ Ｐゴシック" charset="0"/>
              </a:rPr>
              <a:t>s Temple</a:t>
            </a: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5040560"/>
          </a:xfrm>
          <a:effectLst>
            <a:outerShdw blurRad="63500" dist="35921" dir="2700000" algn="ctr" rotWithShape="0">
              <a:schemeClr val="tx2">
                <a:alpha val="74998"/>
              </a:schemeClr>
            </a:outerShdw>
          </a:effectLst>
        </p:spPr>
        <p:txBody>
          <a:bodyPr anchor="t"/>
          <a:lstStyle/>
          <a:p>
            <a:pPr>
              <a:defRPr/>
            </a:pPr>
            <a:r>
              <a:rPr lang="ru-RU" sz="2800" b="1" dirty="0">
                <a:effectLst>
                  <a:glow rad="127000">
                    <a:schemeClr val="tx1"/>
                  </a:glow>
                </a:effectLst>
                <a:latin typeface="Arial" charset="0"/>
                <a:ea typeface="ＭＳ Ｐゴシック" charset="0"/>
                <a:cs typeface="ＭＳ Ｐゴシック" charset="0"/>
              </a:rPr>
              <a:t>"</a:t>
            </a:r>
            <a:r>
              <a:rPr lang="en-SG" sz="2800" dirty="0">
                <a:effectLst>
                  <a:glow rad="127000">
                    <a:schemeClr val="tx1"/>
                  </a:glow>
                </a:effectLst>
                <a:latin typeface="Arial" charset="0"/>
              </a:rPr>
              <a:t>Therefore, remember that formerly </a:t>
            </a:r>
            <a:r>
              <a:rPr lang="en-SG" sz="2800" dirty="0">
                <a:solidFill>
                  <a:srgbClr val="FFFF00"/>
                </a:solidFill>
                <a:effectLst>
                  <a:glow rad="127000">
                    <a:schemeClr val="tx1"/>
                  </a:glow>
                </a:effectLst>
                <a:latin typeface="Arial" charset="0"/>
              </a:rPr>
              <a:t>you who are Gentiles </a:t>
            </a:r>
            <a:r>
              <a:rPr lang="en-SG" sz="2800" dirty="0">
                <a:effectLst>
                  <a:glow rad="127000">
                    <a:schemeClr val="tx1"/>
                  </a:glow>
                </a:effectLst>
                <a:latin typeface="Arial" charset="0"/>
              </a:rPr>
              <a:t>by birth and called “uncircumcised” by those who call themselves “the circumcision” (that done in the body by the hands of men)—  </a:t>
            </a:r>
            <a:r>
              <a:rPr lang="en-SG" sz="2800" baseline="30000" dirty="0">
                <a:effectLst>
                  <a:glow rad="127000">
                    <a:schemeClr val="tx1"/>
                  </a:glow>
                </a:effectLst>
                <a:latin typeface="Arial" charset="0"/>
              </a:rPr>
              <a:t>12</a:t>
            </a:r>
            <a:r>
              <a:rPr lang="en-SG" sz="2800" dirty="0">
                <a:effectLst>
                  <a:glow rad="127000">
                    <a:schemeClr val="tx1"/>
                  </a:glow>
                </a:effectLst>
                <a:latin typeface="Arial" charset="0"/>
              </a:rPr>
              <a:t>remember that at that time you were separate from Christ, excluded from citizenship in Israel and foreigners to the covenants of the promise, without hope and without God in the world.  </a:t>
            </a:r>
            <a:r>
              <a:rPr lang="en-SG" sz="2800" baseline="30000" dirty="0">
                <a:solidFill>
                  <a:srgbClr val="FFFF00"/>
                </a:solidFill>
                <a:effectLst>
                  <a:glow rad="127000">
                    <a:schemeClr val="tx1"/>
                  </a:glow>
                </a:effectLst>
                <a:latin typeface="Arial" charset="0"/>
              </a:rPr>
              <a:t>13</a:t>
            </a:r>
            <a:r>
              <a:rPr lang="en-SG" sz="2800" dirty="0">
                <a:solidFill>
                  <a:srgbClr val="FFFF00"/>
                </a:solidFill>
                <a:effectLst>
                  <a:glow rad="127000">
                    <a:schemeClr val="tx1"/>
                  </a:glow>
                </a:effectLst>
                <a:latin typeface="Arial" charset="0"/>
              </a:rPr>
              <a:t>But now in Christ Jesus you who once were far away have been brought near through the blood of Christ</a:t>
            </a:r>
            <a:r>
              <a:rPr lang="ru-RU" sz="2800" b="1" dirty="0">
                <a:effectLst>
                  <a:glow rad="127000">
                    <a:schemeClr val="tx1"/>
                  </a:glow>
                </a:effectLst>
                <a:latin typeface="Arial" charset="0"/>
                <a:ea typeface="ＭＳ Ｐゴシック" charset="0"/>
                <a:cs typeface="ＭＳ Ｐゴシック" charset="0"/>
              </a:rPr>
              <a:t>"</a:t>
            </a:r>
            <a:r>
              <a:rPr lang="en-US" sz="2800" b="1" dirty="0">
                <a:effectLst>
                  <a:glow rad="127000">
                    <a:schemeClr val="tx1"/>
                  </a:glow>
                </a:effectLst>
                <a:latin typeface="Arial" charset="0"/>
                <a:ea typeface="ＭＳ Ｐゴシック" charset="0"/>
                <a:cs typeface="ＭＳ Ｐゴシック" charset="0"/>
              </a:rPr>
              <a:t> (Ephesians </a:t>
            </a:r>
            <a:r>
              <a:rPr lang="en-US" sz="2800" dirty="0">
                <a:effectLst>
                  <a:glow rad="127000">
                    <a:schemeClr val="tx1"/>
                  </a:glow>
                </a:effectLst>
                <a:latin typeface="Arial" charset="0"/>
              </a:rPr>
              <a:t>2:11-13</a:t>
            </a:r>
            <a:r>
              <a:rPr lang="en-US" sz="2800" b="1" dirty="0">
                <a:effectLst>
                  <a:glow rad="127000">
                    <a:schemeClr val="tx1"/>
                  </a:glow>
                </a:effectLst>
                <a:latin typeface="Arial" charset="0"/>
                <a:ea typeface="ＭＳ Ｐゴシック" charset="0"/>
                <a:cs typeface="ＭＳ Ｐゴシック" charset="0"/>
              </a:rPr>
              <a:t> </a:t>
            </a:r>
            <a:r>
              <a:rPr lang="en-US" sz="2400" b="1" dirty="0">
                <a:effectLst>
                  <a:glow rad="127000">
                    <a:schemeClr val="tx1"/>
                  </a:glow>
                </a:effectLst>
                <a:latin typeface="Arial" charset="0"/>
                <a:ea typeface="ＭＳ Ｐゴシック" charset="0"/>
                <a:cs typeface="ＭＳ Ｐゴシック" charset="0"/>
              </a:rPr>
              <a:t>NLT</a:t>
            </a:r>
            <a:r>
              <a:rPr lang="en-US" sz="28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Gentiles Brought Near</a:t>
            </a:r>
          </a:p>
        </p:txBody>
      </p:sp>
    </p:spTree>
    <p:extLst>
      <p:ext uri="{BB962C8B-B14F-4D97-AF65-F5344CB8AC3E}">
        <p14:creationId xmlns:p14="http://schemas.microsoft.com/office/powerpoint/2010/main" val="2637174570"/>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120031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ru-RU" b="1" dirty="0">
                <a:solidFill>
                  <a:srgbClr val="FFFFFF"/>
                </a:solidFill>
                <a:latin typeface="Arial" charset="0"/>
              </a:rPr>
              <a:t>"</a:t>
            </a:r>
            <a:r>
              <a:rPr lang="en-US" b="1" dirty="0">
                <a:solidFill>
                  <a:srgbClr val="FFFFFF"/>
                </a:solidFill>
                <a:latin typeface="Arial" charset="0"/>
              </a:rPr>
              <a:t>Let no foreigner enter within the partition and enclosure surrounding the temple. Whoever is arrested will be responsible for his death which will follow.</a:t>
            </a:r>
            <a:r>
              <a:rPr lang="ru-RU" b="1" dirty="0">
                <a:solidFill>
                  <a:srgbClr val="FFFFFF"/>
                </a:solidFill>
                <a:latin typeface="Arial" charset="0"/>
              </a:rPr>
              <a:t>"</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1724131"/>
            <a:ext cx="6553200" cy="2830307"/>
          </a:xfrm>
          <a:prstGeom prst="rect">
            <a:avLst/>
          </a:prstGeom>
          <a:solidFill>
            <a:srgbClr val="FFF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dirty="0">
                <a:solidFill>
                  <a:srgbClr val="000000"/>
                </a:solidFill>
                <a:latin typeface="Arial" charset="0"/>
              </a:rPr>
              <a:t>Ephesians 2:14</a:t>
            </a:r>
          </a:p>
          <a:p>
            <a:pPr algn="ctr" eaLnBrk="1" hangingPunct="1">
              <a:spcBef>
                <a:spcPct val="50000"/>
              </a:spcBef>
            </a:pPr>
            <a:r>
              <a:rPr lang="ru-RU" sz="3200" b="1" dirty="0">
                <a:solidFill>
                  <a:srgbClr val="000000"/>
                </a:solidFill>
                <a:latin typeface="Arial" charset="0"/>
              </a:rPr>
              <a:t>"</a:t>
            </a:r>
            <a:r>
              <a:rPr lang="en-US" altLang="ja-JP" sz="3200" b="1" dirty="0">
                <a:solidFill>
                  <a:srgbClr val="000000"/>
                </a:solidFill>
                <a:latin typeface="Arial" charset="0"/>
              </a:rPr>
              <a:t>For He Himself is our peace, who made both </a:t>
            </a:r>
            <a:r>
              <a:rPr lang="en-US" altLang="ja-JP" sz="3200" b="1" i="1" dirty="0">
                <a:solidFill>
                  <a:srgbClr val="000000"/>
                </a:solidFill>
                <a:latin typeface="Arial" charset="0"/>
              </a:rPr>
              <a:t>groups into </a:t>
            </a:r>
            <a:r>
              <a:rPr lang="en-US" altLang="ja-JP" sz="3200" b="1" dirty="0">
                <a:solidFill>
                  <a:srgbClr val="000000"/>
                </a:solidFill>
                <a:latin typeface="Arial" charset="0"/>
              </a:rPr>
              <a:t>one and broke down the barrier of the dividing wall.</a:t>
            </a:r>
            <a:r>
              <a:rPr lang="ru-RU" sz="3200" b="1" dirty="0">
                <a:solidFill>
                  <a:srgbClr val="000000"/>
                </a:solidFill>
                <a:latin typeface="Arial" charset="0"/>
              </a:rPr>
              <a:t>"</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en-US" sz="3600" b="1" kern="1200" dirty="0">
                <a:solidFill>
                  <a:srgbClr val="000000"/>
                </a:solidFill>
                <a:latin typeface="Arial" charset="0"/>
                <a:ea typeface="ＭＳ Ｐゴシック" charset="0"/>
                <a:cs typeface="ＭＳ Ｐゴシック" charset="0"/>
              </a:rPr>
              <a:t>Warning of Dividing Wall for Gentiles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219201" y="815975"/>
            <a:ext cx="7772400" cy="1089025"/>
          </a:xfrm>
          <a:effectLst>
            <a:outerShdw blurRad="63500" dist="53882" dir="2700000" algn="ctr" rotWithShape="0">
              <a:schemeClr val="bg2">
                <a:alpha val="74998"/>
              </a:schemeClr>
            </a:outerShdw>
          </a:effectLst>
        </p:spPr>
        <p:txBody>
          <a:bodyPr/>
          <a:lstStyle/>
          <a:p>
            <a:pPr algn="r" eaLnBrk="1" hangingPunct="1">
              <a:defRPr/>
            </a:pPr>
            <a:r>
              <a:rPr lang="en-US" sz="4800" b="1" dirty="0">
                <a:cs typeface="+mj-cs"/>
              </a:rPr>
              <a:t>He Is Our Peace</a:t>
            </a:r>
          </a:p>
        </p:txBody>
      </p:sp>
      <p:sp>
        <p:nvSpPr>
          <p:cNvPr id="5124" name="Text Box 4"/>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1 of 2</a:t>
            </a:r>
          </a:p>
        </p:txBody>
      </p:sp>
      <p:sp>
        <p:nvSpPr>
          <p:cNvPr id="7" name="Rectangle 3"/>
          <p:cNvSpPr txBox="1">
            <a:spLocks noChangeArrowheads="1"/>
          </p:cNvSpPr>
          <p:nvPr/>
        </p:nvSpPr>
        <p:spPr bwMode="auto">
          <a:xfrm>
            <a:off x="468313" y="2343150"/>
            <a:ext cx="8229600" cy="40386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He is our peace, who has broken down every wall.</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5181601" y="6324601"/>
            <a:ext cx="3810000" cy="37370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a:spcBef>
                <a:spcPct val="50000"/>
              </a:spcBef>
              <a:defRPr/>
            </a:pPr>
            <a:r>
              <a:rPr lang="en-US" sz="1800" i="1">
                <a:solidFill>
                  <a:srgbClr val="FFFFFF"/>
                </a:solidFill>
                <a:latin typeface="Arial" charset="0"/>
              </a:rPr>
              <a:t>He Is Our Peace</a:t>
            </a:r>
            <a:r>
              <a:rPr lang="en-US" sz="1800">
                <a:solidFill>
                  <a:srgbClr val="FFFFFF"/>
                </a:solidFill>
                <a:latin typeface="Arial" charset="0"/>
              </a:rPr>
              <a:t>		2 of 2</a:t>
            </a:r>
          </a:p>
        </p:txBody>
      </p:sp>
      <p:sp>
        <p:nvSpPr>
          <p:cNvPr id="2" name="Title 1"/>
          <p:cNvSpPr>
            <a:spLocks noGrp="1"/>
          </p:cNvSpPr>
          <p:nvPr>
            <p:ph type="ctrTitle" sz="quarter"/>
          </p:nvPr>
        </p:nvSpPr>
        <p:spPr>
          <a:xfrm>
            <a:off x="539750" y="-674688"/>
            <a:ext cx="7772400" cy="815976"/>
          </a:xfrm>
        </p:spPr>
        <p:txBody>
          <a:bodyPr/>
          <a:lstStyle/>
          <a:p>
            <a:pPr eaLnBrk="1" hangingPunct="1">
              <a:defRPr/>
            </a:pPr>
            <a:r>
              <a:rPr lang="en-US" dirty="0">
                <a:cs typeface="+mj-cs"/>
              </a:rPr>
              <a:t>He is Our Peace</a:t>
            </a:r>
          </a:p>
        </p:txBody>
      </p:sp>
      <p:sp>
        <p:nvSpPr>
          <p:cNvPr id="7" name="Rectangle 2"/>
          <p:cNvSpPr txBox="1">
            <a:spLocks noChangeArrowheads="1"/>
          </p:cNvSpPr>
          <p:nvPr/>
        </p:nvSpPr>
        <p:spPr bwMode="auto">
          <a:xfrm>
            <a:off x="468313" y="2205038"/>
            <a:ext cx="8229600" cy="4191000"/>
          </a:xfrm>
          <a:prstGeom prst="rect">
            <a:avLst/>
          </a:prstGeom>
          <a:noFill/>
          <a:ln>
            <a:noFill/>
          </a:ln>
          <a:effectLst>
            <a:outerShdw blurRad="63500" dist="53882" dir="27000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0" indent="0" algn="ctr" rtl="0" fontAlgn="base">
              <a:spcBef>
                <a:spcPct val="20000"/>
              </a:spcBef>
              <a:spcAft>
                <a:spcPct val="0"/>
              </a:spcAft>
              <a:buClr>
                <a:schemeClr val="hlink"/>
              </a:buClr>
              <a:buSzPct val="65000"/>
              <a:buFont typeface="Wingdings" charset="0"/>
              <a:buNone/>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fontAlgn="base">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algn="l" eaLnBrk="0" hangingPunct="0">
              <a:buClr>
                <a:srgbClr val="00CCFF"/>
              </a:buClr>
              <a:defRPr/>
            </a:pPr>
            <a:r>
              <a:rPr lang="en-US" sz="4000" b="1" dirty="0">
                <a:solidFill>
                  <a:srgbClr val="FFFFFF"/>
                </a:solidFill>
                <a:latin typeface="Tahoma"/>
                <a:ea typeface="ＭＳ Ｐゴシック"/>
              </a:rPr>
              <a:t>Cast all your cares on Him,</a:t>
            </a:r>
          </a:p>
          <a:p>
            <a:pPr algn="l" eaLnBrk="0" hangingPunct="0">
              <a:buClr>
                <a:srgbClr val="00CCFF"/>
              </a:buClr>
              <a:defRPr/>
            </a:pPr>
            <a:r>
              <a:rPr lang="en-US" sz="4000" b="1" dirty="0">
                <a:solidFill>
                  <a:srgbClr val="FFFFFF"/>
                </a:solidFill>
                <a:latin typeface="Tahoma"/>
                <a:ea typeface="ＭＳ Ｐゴシック"/>
              </a:rPr>
              <a:t>For He cares for you.</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He is our peace.</a:t>
            </a:r>
          </a:p>
          <a:p>
            <a:pPr algn="l" eaLnBrk="0" hangingPunct="0">
              <a:buClr>
                <a:srgbClr val="00CCFF"/>
              </a:buClr>
              <a:defRPr/>
            </a:pPr>
            <a:r>
              <a:rPr lang="en-US" sz="4000" b="1" dirty="0">
                <a:solidFill>
                  <a:srgbClr val="FFFFFF"/>
                </a:solidFill>
                <a:latin typeface="Tahoma"/>
                <a:ea typeface="ＭＳ Ｐゴシック"/>
              </a:rPr>
              <a:t>(repeat)</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0" name="Rectangle 70">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4000" cy="6858000"/>
          </a:xfrm>
          <a:prstGeom prst="rect">
            <a:avLst/>
          </a:prstGeom>
          <a:solidFill>
            <a:srgbClr val="8D7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3" name="Picture 72">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cstate="screen">
            <a:extLst>
              <a:ext uri="{28A0092B-C50C-407E-A947-70E740481C1C}">
                <a14:useLocalDpi xmlns:a14="http://schemas.microsoft.com/office/drawing/2010/main"/>
              </a:ext>
            </a:extLst>
          </a:blip>
          <a:srcRect l="12500" r="12500"/>
          <a:stretch/>
        </p:blipFill>
        <p:spPr>
          <a:xfrm>
            <a:off x="0" y="0"/>
            <a:ext cx="9144000" cy="6858000"/>
          </a:xfrm>
          <a:prstGeom prst="rect">
            <a:avLst/>
          </a:prstGeom>
        </p:spPr>
      </p:pic>
      <p:sp>
        <p:nvSpPr>
          <p:cNvPr id="75" name="Freeform: Shape 74">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410" y="-3970"/>
            <a:ext cx="7748362" cy="6874811"/>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Pin on lions">
            <a:extLst>
              <a:ext uri="{FF2B5EF4-FFF2-40B4-BE49-F238E27FC236}">
                <a16:creationId xmlns:a16="http://schemas.microsoft.com/office/drawing/2014/main" id="{F64C7260-21D7-4B7C-925D-22F2E0D05E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2746583" y="1172029"/>
            <a:ext cx="3566014" cy="45139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E10AD18-AA5C-4682-A0A8-8CEB59F8E848}"/>
              </a:ext>
            </a:extLst>
          </p:cNvPr>
          <p:cNvSpPr txBox="1"/>
          <p:nvPr/>
        </p:nvSpPr>
        <p:spPr>
          <a:xfrm>
            <a:off x="2075793" y="188286"/>
            <a:ext cx="4992414" cy="1051955"/>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now brought near to God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2:13-18)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0766D5A-37BA-4CF1-BEDE-102C894637E9}"/>
              </a:ext>
            </a:extLst>
          </p:cNvPr>
          <p:cNvSpPr txBox="1"/>
          <p:nvPr/>
        </p:nvSpPr>
        <p:spPr>
          <a:xfrm>
            <a:off x="790513" y="1667550"/>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paying for our sin (2:13)</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813AB4E3-E6CE-4655-BC80-CEB8A88E7515}"/>
              </a:ext>
            </a:extLst>
          </p:cNvPr>
          <p:cNvSpPr txBox="1"/>
          <p:nvPr/>
        </p:nvSpPr>
        <p:spPr>
          <a:xfrm>
            <a:off x="790513" y="2922398"/>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fulfilling the Law (2:14-15)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B4BBC19-FEC5-4963-8E0E-ED381D4BA470}"/>
              </a:ext>
            </a:extLst>
          </p:cNvPr>
          <p:cNvSpPr txBox="1"/>
          <p:nvPr/>
        </p:nvSpPr>
        <p:spPr>
          <a:xfrm>
            <a:off x="790513" y="4177245"/>
            <a:ext cx="7882759" cy="1051955"/>
          </a:xfrm>
          <a:prstGeom prst="rect">
            <a:avLst/>
          </a:prstGeom>
          <a:solidFill>
            <a:schemeClr val="bg1"/>
          </a:solidFill>
          <a:ln>
            <a:solidFill>
              <a:schemeClr val="accent4">
                <a:lumMod val="50000"/>
              </a:schemeClr>
            </a:solidFill>
          </a:ln>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Christ makes peace with God by proclaiming the gospel message (2:16-18)</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9950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68246" y="23488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87024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675142578"/>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7371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9211398" y="12032"/>
            <a:ext cx="9144000" cy="6858000"/>
          </a:xfrm>
          <a:prstGeom prst="rect">
            <a:avLst/>
          </a:prstGeom>
        </p:spPr>
      </p:pic>
      <p:sp>
        <p:nvSpPr>
          <p:cNvPr id="3" name="Title 2"/>
          <p:cNvSpPr>
            <a:spLocks noGrp="1"/>
          </p:cNvSpPr>
          <p:nvPr>
            <p:ph type="title" idx="4294967295"/>
          </p:nvPr>
        </p:nvSpPr>
        <p:spPr>
          <a:xfrm>
            <a:off x="4547937" y="5454352"/>
            <a:ext cx="4572000" cy="854968"/>
          </a:xfrm>
          <a:noFill/>
        </p:spPr>
        <p:txBody>
          <a:bodyPr/>
          <a:lstStyle/>
          <a:p>
            <a:r>
              <a:rPr lang="en-US" sz="2800" b="1" dirty="0">
                <a:solidFill>
                  <a:schemeClr val="bg1"/>
                </a:solidFill>
                <a:effectLst>
                  <a:glow rad="63500">
                    <a:schemeClr val="accent4">
                      <a:satMod val="175000"/>
                      <a:alpha val="93479"/>
                    </a:schemeClr>
                  </a:glow>
                </a:effectLst>
              </a:rPr>
              <a:t>EPHESIANS 2:19</a:t>
            </a: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800" b="1" kern="0" dirty="0">
                  <a:solidFill>
                    <a:schemeClr val="bg1"/>
                  </a:solidFill>
                  <a:effectLst>
                    <a:glow rad="63500">
                      <a:schemeClr val="accent4">
                        <a:satMod val="175000"/>
                        <a:alpha val="93479"/>
                      </a:schemeClr>
                    </a:glow>
                  </a:effectLst>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r>
                <a:rPr lang="en-US" sz="2400" b="1" kern="0" dirty="0">
                  <a:solidFill>
                    <a:schemeClr val="bg1"/>
                  </a:solidFill>
                  <a:effectLst>
                    <a:glow rad="63500">
                      <a:schemeClr val="accent4">
                        <a:satMod val="175000"/>
                        <a:alpha val="93479"/>
                      </a:schemeClr>
                    </a:glow>
                  </a:effectLst>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4"/>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4874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4"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Ritual Objects in the Jerusalem Temple | My Jewish Learning">
            <a:extLst>
              <a:ext uri="{FF2B5EF4-FFF2-40B4-BE49-F238E27FC236}">
                <a16:creationId xmlns:a16="http://schemas.microsoft.com/office/drawing/2014/main" id="{44EC4777-B047-4903-AFEA-3C37E700B39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482600" y="1067371"/>
            <a:ext cx="8178799" cy="472325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51064A2-F3EC-42E7-A0E6-DB1893859CB1}"/>
              </a:ext>
            </a:extLst>
          </p:cNvPr>
          <p:cNvSpPr txBox="1"/>
          <p:nvPr/>
        </p:nvSpPr>
        <p:spPr>
          <a:xfrm>
            <a:off x="1636985" y="428233"/>
            <a:ext cx="5870028"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built up in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(Eph 2:19-22)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7CB078B9-3C06-4828-BFA1-BD8E0ED5C0D8}"/>
              </a:ext>
            </a:extLst>
          </p:cNvPr>
          <p:cNvSpPr txBox="1"/>
          <p:nvPr/>
        </p:nvSpPr>
        <p:spPr>
          <a:xfrm>
            <a:off x="910743" y="2027279"/>
            <a:ext cx="7466002"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are elevated to a new status (</a:t>
            </a:r>
            <a:r>
              <a:rPr lang="en-US" sz="2800" noProof="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19)</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4B426FD-702D-458C-B40D-7568A2DED0F9}"/>
              </a:ext>
            </a:extLst>
          </p:cNvPr>
          <p:cNvSpPr txBox="1"/>
          <p:nvPr/>
        </p:nvSpPr>
        <p:spPr>
          <a:xfrm>
            <a:off x="910743" y="2824764"/>
            <a:ext cx="7466003" cy="556434"/>
          </a:xfrm>
          <a:prstGeom prst="rect">
            <a:avLst/>
          </a:prstGeom>
          <a:solidFill>
            <a:srgbClr val="FFE699"/>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We become a dwelling place of God (</a:t>
            </a:r>
            <a:r>
              <a:rPr lang="en-US"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20-22)</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37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(Ephesians 2:20)</a:t>
            </a:r>
          </a:p>
        </p:txBody>
      </p:sp>
    </p:spTree>
    <p:extLst>
      <p:ext uri="{BB962C8B-B14F-4D97-AF65-F5344CB8AC3E}">
        <p14:creationId xmlns:p14="http://schemas.microsoft.com/office/powerpoint/2010/main" val="48258260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1330" name="Oval 2"/>
          <p:cNvSpPr>
            <a:spLocks noChangeArrowheads="1"/>
          </p:cNvSpPr>
          <p:nvPr/>
        </p:nvSpPr>
        <p:spPr bwMode="auto">
          <a:xfrm>
            <a:off x="406400" y="-1295400"/>
            <a:ext cx="8331200" cy="9448800"/>
          </a:xfrm>
          <a:prstGeom prst="ellipse">
            <a:avLst/>
          </a:prstGeom>
          <a:solidFill>
            <a:schemeClr val="folHlink">
              <a:alpha val="30196"/>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611331" name="Rectangle 3"/>
          <p:cNvSpPr>
            <a:spLocks noChangeArrowheads="1"/>
          </p:cNvSpPr>
          <p:nvPr/>
        </p:nvSpPr>
        <p:spPr bwMode="auto">
          <a:xfrm>
            <a:off x="0" y="838200"/>
            <a:ext cx="9144000" cy="51816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solidFill>
                <a:srgbClr val="000000"/>
              </a:solidFill>
              <a:latin typeface="Arial" charset="0"/>
            </a:endParaRPr>
          </a:p>
        </p:txBody>
      </p:sp>
      <p:sp>
        <p:nvSpPr>
          <p:cNvPr id="611332" name="Text Box 4"/>
          <p:cNvSpPr txBox="1">
            <a:spLocks noChangeArrowheads="1"/>
          </p:cNvSpPr>
          <p:nvPr/>
        </p:nvSpPr>
        <p:spPr bwMode="auto">
          <a:xfrm>
            <a:off x="647703" y="1763713"/>
            <a:ext cx="8532813" cy="3968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333399"/>
                </a:solidFill>
                <a:latin typeface="Arial" charset="0"/>
              </a:rPr>
              <a:t>Rest secure in your salvation</a:t>
            </a:r>
          </a:p>
          <a:p>
            <a:pPr eaLnBrk="1" hangingPunct="1">
              <a:buFontTx/>
              <a:buChar char="•"/>
            </a:pPr>
            <a:r>
              <a:rPr lang="en-US" sz="3600">
                <a:solidFill>
                  <a:srgbClr val="333399"/>
                </a:solidFill>
                <a:latin typeface="Arial" charset="0"/>
              </a:rPr>
              <a:t>Praise God no matter what happens</a:t>
            </a:r>
          </a:p>
          <a:p>
            <a:pPr eaLnBrk="1" hangingPunct="1">
              <a:buFontTx/>
              <a:buChar char="•"/>
            </a:pPr>
            <a:r>
              <a:rPr lang="en-US" sz="3600">
                <a:solidFill>
                  <a:srgbClr val="333399"/>
                </a:solidFill>
                <a:latin typeface="Arial" charset="0"/>
              </a:rPr>
              <a:t>Guard against legalism</a:t>
            </a:r>
          </a:p>
          <a:p>
            <a:pPr eaLnBrk="1" hangingPunct="1">
              <a:buFontTx/>
              <a:buChar char="•"/>
            </a:pPr>
            <a:r>
              <a:rPr lang="en-US" sz="3600">
                <a:solidFill>
                  <a:srgbClr val="333399"/>
                </a:solidFill>
                <a:latin typeface="Arial" charset="0"/>
              </a:rPr>
              <a:t>Pursue peace within the Church</a:t>
            </a:r>
          </a:p>
          <a:p>
            <a:pPr eaLnBrk="1" hangingPunct="1">
              <a:buFontTx/>
              <a:buChar char="•"/>
            </a:pPr>
            <a:r>
              <a:rPr lang="en-US" sz="3600">
                <a:solidFill>
                  <a:srgbClr val="333399"/>
                </a:solidFill>
                <a:latin typeface="Arial" charset="0"/>
              </a:rPr>
              <a:t>Unity of ethnic &amp; cultural groups</a:t>
            </a:r>
          </a:p>
          <a:p>
            <a:pPr eaLnBrk="1" hangingPunct="1">
              <a:buFontTx/>
              <a:buChar char="•"/>
            </a:pPr>
            <a:r>
              <a:rPr lang="en-US" sz="3600">
                <a:solidFill>
                  <a:srgbClr val="333399"/>
                </a:solidFill>
                <a:latin typeface="Arial" charset="0"/>
              </a:rPr>
              <a:t>Intercessory prayer</a:t>
            </a:r>
          </a:p>
          <a:p>
            <a:pPr eaLnBrk="1" hangingPunct="1">
              <a:buFontTx/>
              <a:buChar char="•"/>
            </a:pPr>
            <a:r>
              <a:rPr lang="en-US" sz="3600">
                <a:solidFill>
                  <a:srgbClr val="333399"/>
                </a:solidFill>
                <a:latin typeface="Arial" charset="0"/>
              </a:rPr>
              <a:t>Agape love</a:t>
            </a:r>
          </a:p>
        </p:txBody>
      </p:sp>
      <p:sp>
        <p:nvSpPr>
          <p:cNvPr id="2" name="Title 1"/>
          <p:cNvSpPr>
            <a:spLocks noGrp="1"/>
          </p:cNvSpPr>
          <p:nvPr>
            <p:ph type="title" idx="4294967295"/>
          </p:nvPr>
        </p:nvSpPr>
        <p:spPr>
          <a:xfrm>
            <a:off x="457200" y="549275"/>
            <a:ext cx="8229600" cy="939800"/>
          </a:xfrm>
          <a:solidFill>
            <a:srgbClr val="000000"/>
          </a:solidFill>
        </p:spPr>
        <p:txBody>
          <a:bodyPr/>
          <a:lstStyle/>
          <a:p>
            <a:pPr>
              <a:defRPr/>
            </a:pPr>
            <a:r>
              <a:rPr lang="en-US" sz="3600" b="1" kern="1200" dirty="0">
                <a:solidFill>
                  <a:srgbClr val="FFFFFF"/>
                </a:solidFill>
                <a:latin typeface="Arial"/>
                <a:ea typeface="ＭＳ Ｐゴシック"/>
                <a:cs typeface="ＭＳ Ｐゴシック"/>
              </a:rPr>
              <a:t>Contemporary Application</a:t>
            </a:r>
            <a:r>
              <a:rPr lang="en-US" dirty="0">
                <a:solidFill>
                  <a:srgbClr val="FFFFFF"/>
                </a:solidFill>
              </a:rPr>
              <a:t>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3</a:t>
            </a:r>
          </a:p>
        </p:txBody>
      </p:sp>
    </p:spTree>
    <p:extLst>
      <p:ext uri="{BB962C8B-B14F-4D97-AF65-F5344CB8AC3E}">
        <p14:creationId xmlns:p14="http://schemas.microsoft.com/office/powerpoint/2010/main" val="43549265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
        <p:nvSpPr>
          <p:cNvPr id="6" name="Rectangle 5">
            <a:extLst>
              <a:ext uri="{FF2B5EF4-FFF2-40B4-BE49-F238E27FC236}">
                <a16:creationId xmlns:a16="http://schemas.microsoft.com/office/drawing/2014/main" id="{D33E6FC1-D2DA-614E-B78F-A12758D8974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379461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Plot Twist - Plot Twist - Sticker | TeePublic">
            <a:extLst>
              <a:ext uri="{FF2B5EF4-FFF2-40B4-BE49-F238E27FC236}">
                <a16:creationId xmlns:a16="http://schemas.microsoft.com/office/drawing/2014/main" id="{E7C4E1AB-5C28-4DA7-9290-277A027F5CB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12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60207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8753" name="Picture 2"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875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Jeremy Chew, East Asia School of Theology, Singapore</a:t>
            </a:r>
          </a:p>
        </p:txBody>
      </p:sp>
      <p:pic>
        <p:nvPicPr>
          <p:cNvPr id="458755" name="Picture 5" descr="Paul.prison.writing.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463" y="922338"/>
            <a:ext cx="9144000" cy="5935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2"/>
            <a:ext cx="9251950" cy="981075"/>
          </a:xfrm>
        </p:spPr>
        <p:txBody>
          <a:bodyPr/>
          <a:lstStyle/>
          <a:p>
            <a:pPr eaLnBrk="1" hangingPunct="1">
              <a:defRPr/>
            </a:pPr>
            <a:r>
              <a:rPr lang="en-US" sz="4000" b="1" kern="1200" dirty="0">
                <a:solidFill>
                  <a:srgbClr val="FFFFFF"/>
                </a:solidFill>
                <a:latin typeface="Arial"/>
                <a:ea typeface="ＭＳ Ｐゴシック"/>
                <a:cs typeface="Times New Roman"/>
              </a:rPr>
              <a:t>Introducing the </a:t>
            </a:r>
            <a:r>
              <a:rPr lang="ru-RU" sz="4000" b="1" kern="1200" dirty="0">
                <a:solidFill>
                  <a:srgbClr val="FFFFFF"/>
                </a:solidFill>
                <a:latin typeface="Arial"/>
                <a:ea typeface="ＭＳ Ｐゴシック"/>
                <a:cs typeface="Times New Roman"/>
              </a:rPr>
              <a:t>"</a:t>
            </a:r>
            <a:r>
              <a:rPr lang="en-US" sz="4000" b="1" kern="1200" dirty="0">
                <a:solidFill>
                  <a:srgbClr val="FFFFFF"/>
                </a:solidFill>
                <a:latin typeface="Arial"/>
                <a:ea typeface="ＭＳ Ｐゴシック"/>
                <a:cs typeface="Times New Roman"/>
              </a:rPr>
              <a:t>Prison Epistles</a:t>
            </a:r>
            <a:r>
              <a:rPr lang="ru-RU" sz="4000" b="1" kern="1200" dirty="0">
                <a:solidFill>
                  <a:srgbClr val="FFFFFF"/>
                </a:solidFill>
                <a:latin typeface="Arial"/>
                <a:ea typeface="ＭＳ Ｐゴシック"/>
                <a:cs typeface="Times New Roman"/>
              </a:rPr>
              <a:t>"</a:t>
            </a:r>
            <a:endParaRPr lang="en-US" dirty="0"/>
          </a:p>
        </p:txBody>
      </p:sp>
      <p:sp>
        <p:nvSpPr>
          <p:cNvPr id="7" name="Rectangle 6">
            <a:extLst>
              <a:ext uri="{FF2B5EF4-FFF2-40B4-BE49-F238E27FC236}">
                <a16:creationId xmlns:a16="http://schemas.microsoft.com/office/drawing/2014/main" id="{53B727C9-6E78-8245-A325-2CCEA3A0653F}"/>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38499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and a new body of people in Christ</a:t>
            </a:r>
          </a:p>
        </p:txBody>
      </p:sp>
    </p:spTree>
    <p:extLst>
      <p:ext uri="{BB962C8B-B14F-4D97-AF65-F5344CB8AC3E}">
        <p14:creationId xmlns:p14="http://schemas.microsoft.com/office/powerpoint/2010/main" val="190858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3:1-13</a:t>
            </a:r>
          </a:p>
        </p:txBody>
      </p:sp>
    </p:spTree>
    <p:extLst>
      <p:ext uri="{BB962C8B-B14F-4D97-AF65-F5344CB8AC3E}">
        <p14:creationId xmlns:p14="http://schemas.microsoft.com/office/powerpoint/2010/main" val="321739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6" name="Picture 8" descr="Top Ten Craziest Switchback Cycle Climbs in the World">
            <a:extLst>
              <a:ext uri="{FF2B5EF4-FFF2-40B4-BE49-F238E27FC236}">
                <a16:creationId xmlns:a16="http://schemas.microsoft.com/office/drawing/2014/main" id="{A985AE19-1E09-44EF-8FFC-09063CFE9B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1"/>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363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sz="4800" dirty="0">
                <a:effectLst>
                  <a:glow rad="139700">
                    <a:schemeClr val="tx1">
                      <a:alpha val="90000"/>
                    </a:schemeClr>
                  </a:glow>
                </a:effectLst>
                <a:latin typeface="Copperplate Gothic Light" charset="0"/>
              </a:rPr>
              <a:t>Dispensations (Eph. 3:2)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before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came through Israel under law)</a:t>
              </a: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Time of Paul</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dispensation (Gentiles equal to Jews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under grace)</a:t>
              </a: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know God gave me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special responsibility</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of extending his grace to you Gentiles</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…you have heard of the </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stewardship</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of God</a:t>
            </a:r>
            <a:r>
              <a:rPr kumimoji="0" lang="uk-UA"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s grace which was given to me for you</a:t>
            </a:r>
            <a:r>
              <a:rPr kumimoji="0" lang="ru-RU"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 </a:t>
            </a:r>
            <a:b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139700">
                    <a:srgbClr val="000000">
                      <a:alpha val="90000"/>
                    </a:srgbClr>
                  </a:glow>
                </a:effectLst>
                <a:uLnTx/>
                <a:uFillTx/>
                <a:latin typeface="Arial"/>
                <a:ea typeface="ＭＳ Ｐゴシック" charset="0"/>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administration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(NIV)</a:t>
            </a:r>
          </a:p>
          <a:p>
            <a:pPr marL="0" marR="0" lvl="0" indent="0" algn="ctr" defTabSz="914400" rtl="0" eaLnBrk="1" fontAlgn="base" latinLnBrk="0" hangingPunct="1">
              <a:lnSpc>
                <a:spcPct val="100000"/>
              </a:lnSpc>
              <a:spcBef>
                <a:spcPct val="20000"/>
              </a:spcBef>
              <a:spcAft>
                <a:spcPct val="0"/>
              </a:spcAft>
              <a:buClrTx/>
              <a:buSzTx/>
              <a:buFont typeface="Wingdings" charset="0"/>
              <a:buNone/>
              <a:tabLst/>
              <a:defRPr/>
            </a:pP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dispensation</a:t>
            </a:r>
            <a:r>
              <a:rPr kumimoji="0" lang="ru-RU"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a:t>
            </a:r>
            <a:r>
              <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rPr>
              <a:t> (KJV)</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oivkonomi,a</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(Greek)</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Bwgrki"/>
                <a:ea typeface="ＭＳ Ｐゴシック" charset="0"/>
                <a:cs typeface="Bwgrki"/>
              </a:rPr>
              <a:t>oi;koj</a:t>
            </a:r>
            <a:r>
              <a:rPr kumimoji="0" lang="en-US" sz="2400" b="1" i="0" u="none" strike="noStrike" kern="1200" cap="none" spc="0" normalizeH="0" baseline="0" noProof="0" dirty="0">
                <a:ln>
                  <a:noFill/>
                </a:ln>
                <a:solidFill>
                  <a:srgbClr val="FFFF00"/>
                </a:solidFill>
                <a:effectLst/>
                <a:uLnTx/>
                <a:uFillTx/>
                <a:latin typeface="Arial"/>
                <a:ea typeface="ＭＳ Ｐゴシック" charset="0"/>
                <a:cs typeface="Arial"/>
              </a:rPr>
              <a:t> </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(house) + </a:t>
            </a:r>
            <a:r>
              <a:rPr kumimoji="0" lang="en-US" sz="3200" b="1" i="0" u="none" strike="noStrike" kern="1200" cap="none" spc="0" normalizeH="0" baseline="0" noProof="0">
                <a:ln>
                  <a:noFill/>
                </a:ln>
                <a:solidFill>
                  <a:srgbClr val="FFFF00"/>
                </a:solidFill>
                <a:effectLst/>
                <a:uLnTx/>
                <a:uFillTx/>
                <a:latin typeface="Bwgrki"/>
                <a:ea typeface="ＭＳ Ｐゴシック" charset="0"/>
                <a:cs typeface="Bwgrki"/>
              </a:rPr>
              <a:t>no,moj</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(law)</a:t>
            </a:r>
            <a:endParaRPr kumimoji="0" lang="en-US" sz="3600" b="1" i="0" u="none" strike="noStrike" kern="1200" cap="none" spc="0" normalizeH="0" baseline="0" noProof="0">
              <a:ln>
                <a:noFill/>
              </a:ln>
              <a:solidFill>
                <a:srgbClr val="FFFF00"/>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responsibility of management, management of a household, direction, office</a:t>
            </a:r>
            <a:r>
              <a:rPr kumimoji="0" lang="ru-RU" sz="2400" b="1" i="0" u="none" strike="noStrike" kern="1200" cap="none" spc="0" normalizeH="0" baseline="0" noProof="0">
                <a:ln>
                  <a:noFill/>
                </a:ln>
                <a:solidFill>
                  <a:srgbClr val="FFFF00"/>
                </a:solidFill>
                <a:effectLst/>
                <a:uLnTx/>
                <a:uFillTx/>
                <a:latin typeface="Arial"/>
                <a:ea typeface="ＭＳ Ｐゴシック" charset="0"/>
                <a:cs typeface="Arial"/>
              </a:rPr>
              <a:t>"</a:t>
            </a:r>
            <a:r>
              <a:rPr kumimoji="0" lang="en-US" sz="2400" b="1" i="0" u="none" strike="noStrike" kern="1200" cap="none" spc="0" normalizeH="0" baseline="0" noProof="0">
                <a:ln>
                  <a:noFill/>
                </a:ln>
                <a:solidFill>
                  <a:srgbClr val="FFFF00"/>
                </a:solidFill>
                <a:effectLst/>
                <a:uLnTx/>
                <a:uFillTx/>
                <a:latin typeface="Arial"/>
                <a:ea typeface="ＭＳ Ｐゴシック" charset="0"/>
                <a:cs typeface="Arial"/>
              </a:rPr>
              <a:t> (BDAG)</a:t>
            </a:r>
            <a:endParaRPr kumimoji="0" lang="en-US" sz="2400" b="1" i="0" u="none" strike="noStrike" kern="1200" cap="none" spc="0" normalizeH="0" baseline="0" noProof="0" dirty="0">
              <a:ln>
                <a:noFill/>
              </a:ln>
              <a:solidFill>
                <a:srgbClr val="FFFF00"/>
              </a:solidFill>
              <a:effectLst>
                <a:glow rad="139700">
                  <a:srgbClr val="000000">
                    <a:alpha val="90000"/>
                  </a:srgbClr>
                </a:glow>
              </a:effectLst>
              <a:uLnTx/>
              <a:uFillTx/>
              <a:latin typeface="Arial"/>
              <a:ea typeface="ＭＳ Ｐゴシック" charset="0"/>
              <a:cs typeface="Arial"/>
            </a:endParaRPr>
          </a:p>
        </p:txBody>
      </p:sp>
      <p:pic>
        <p:nvPicPr>
          <p:cNvPr id="9" name="Picture 8">
            <a:extLst>
              <a:ext uri="{FF2B5EF4-FFF2-40B4-BE49-F238E27FC236}">
                <a16:creationId xmlns:a16="http://schemas.microsoft.com/office/drawing/2014/main" id="{32A4108E-1046-EC40-8813-742459BA8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2" y="2081952"/>
            <a:ext cx="4229708" cy="1203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(5)</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Mosaic</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(2:15)</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(1)</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Pre-Fall</a:t>
              </a: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en-US" dirty="0">
                <a:effectLst>
                  <a:glow rad="139700">
                    <a:schemeClr val="tx1">
                      <a:alpha val="90000"/>
                    </a:schemeClr>
                  </a:glow>
                </a:effectLst>
                <a:latin typeface="Copperplate Gothic Light" charset="0"/>
              </a:rPr>
              <a:t>Dispensations in Ephesians</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(6)</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Church</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(3:2, 9)</a:t>
              </a:r>
            </a:p>
          </p:txBody>
        </p:sp>
      </p:grpSp>
      <p:sp>
        <p:nvSpPr>
          <p:cNvPr id="615431"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180f</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(2)</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Conscience</a:t>
              </a: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(3)</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Government</a:t>
              </a: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(7)</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Millennial</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(1:9-10)</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(4)</a:t>
              </a: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Patriarchal</a:t>
              </a: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221088"/>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effectLst/>
                <a:latin typeface="Arial"/>
                <a:cs typeface="Arial"/>
              </a:rPr>
              <a:t>PROGRESSIVE REVELATION</a:t>
            </a: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b="1" dirty="0">
                <a:solidFill>
                  <a:srgbClr val="FFFFFF"/>
                </a:solidFill>
                <a:effectLst>
                  <a:glow rad="139700">
                    <a:srgbClr val="000000">
                      <a:alpha val="90000"/>
                    </a:srgbClr>
                  </a:glow>
                </a:effectLst>
                <a:latin typeface="Arial"/>
                <a:cs typeface="Arial"/>
              </a:rPr>
              <a:t>SALVATION BY GRACE THROUGH FAITH</a:t>
            </a: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en-US" sz="2000" b="1" dirty="0">
                <a:solidFill>
                  <a:srgbClr val="FFFFFF"/>
                </a:solidFill>
                <a:effectLst>
                  <a:glow rad="139700">
                    <a:srgbClr val="000000">
                      <a:alpha val="90000"/>
                    </a:srgbClr>
                  </a:glow>
                </a:effectLst>
                <a:latin typeface="Arial"/>
                <a:cs typeface="Arial"/>
              </a:rPr>
              <a:t>ISRAEL   ≠   CHURCH</a:t>
            </a:r>
          </a:p>
        </p:txBody>
      </p:sp>
      <p:sp>
        <p:nvSpPr>
          <p:cNvPr id="615442" name="Text Box 4"/>
          <p:cNvSpPr txBox="1">
            <a:spLocks noChangeArrowheads="1"/>
          </p:cNvSpPr>
          <p:nvPr/>
        </p:nvSpPr>
        <p:spPr bwMode="auto">
          <a:xfrm>
            <a:off x="-36513" y="6524625"/>
            <a:ext cx="9217026"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400" b="1">
                <a:solidFill>
                  <a:srgbClr val="EAEAEA"/>
                </a:solidFill>
                <a:latin typeface="Arial" charset="0"/>
                <a:cs typeface="Arial" charset="0"/>
              </a:rPr>
              <a:t>Adapted from Paul Benware, </a:t>
            </a:r>
            <a:r>
              <a:rPr lang="en-US" sz="1400" b="1" i="1">
                <a:solidFill>
                  <a:srgbClr val="EAEAEA"/>
                </a:solidFill>
                <a:latin typeface="Arial" charset="0"/>
                <a:cs typeface="Arial" charset="0"/>
              </a:rPr>
              <a:t>Understanding End Times Prophecy</a:t>
            </a:r>
            <a:r>
              <a:rPr lang="en-US" sz="1400" b="1">
                <a:solidFill>
                  <a:srgbClr val="EAEAEA"/>
                </a:solidFill>
                <a:latin typeface="Arial" charset="0"/>
                <a:cs typeface="Arial" charset="0"/>
              </a:rPr>
              <a:t>, 2d ed. (Chicago: Moody, 2006), 88</a:t>
            </a:r>
            <a:endParaRPr lang="en-US" sz="140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effectLst>
                  <a:glow rad="139700">
                    <a:schemeClr val="tx1">
                      <a:alpha val="90000"/>
                    </a:schemeClr>
                  </a:glow>
                </a:effectLst>
                <a:latin typeface="Bwgrki"/>
                <a:cs typeface="Bwgrki"/>
              </a:rPr>
              <a:t>oivkonomi,a </a:t>
            </a:r>
            <a:r>
              <a:rPr lang="en-US" dirty="0">
                <a:effectLst>
                  <a:glow rad="139700">
                    <a:schemeClr val="tx1">
                      <a:alpha val="90000"/>
                    </a:scheme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7475"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7476" name="Picture 252932" descr="Dispensation Words 1 of 2.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528763"/>
            <a:ext cx="9144000" cy="4348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7477" name="TextBox 6"/>
          <p:cNvSpPr txBox="1">
            <a:spLocks noChangeArrowheads="1"/>
          </p:cNvSpPr>
          <p:nvPr/>
        </p:nvSpPr>
        <p:spPr bwMode="auto">
          <a:xfrm rot="-799223">
            <a:off x="-185505" y="1374932"/>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8" name="TextBox 7"/>
          <p:cNvSpPr txBox="1">
            <a:spLocks noChangeArrowheads="1"/>
          </p:cNvSpPr>
          <p:nvPr/>
        </p:nvSpPr>
        <p:spPr bwMode="auto">
          <a:xfrm rot="-799223">
            <a:off x="3414945" y="1447957"/>
            <a:ext cx="1604500"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Luke 16:2</a:t>
            </a:r>
          </a:p>
        </p:txBody>
      </p:sp>
      <p:sp>
        <p:nvSpPr>
          <p:cNvPr id="617479" name="TextBox 8"/>
          <p:cNvSpPr txBox="1">
            <a:spLocks noChangeArrowheads="1"/>
          </p:cNvSpPr>
          <p:nvPr/>
        </p:nvSpPr>
        <p:spPr bwMode="auto">
          <a:xfrm rot="-799223">
            <a:off x="-234909" y="3767293"/>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0" name="TextBox 9"/>
          <p:cNvSpPr txBox="1">
            <a:spLocks noChangeArrowheads="1"/>
          </p:cNvSpPr>
          <p:nvPr/>
        </p:nvSpPr>
        <p:spPr bwMode="auto">
          <a:xfrm rot="-799223">
            <a:off x="3171867" y="3695857"/>
            <a:ext cx="1741406"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Cor. 9:17</a:t>
            </a:r>
          </a:p>
        </p:txBody>
      </p:sp>
      <p:sp>
        <p:nvSpPr>
          <p:cNvPr id="617481" name="TextBox 10"/>
          <p:cNvSpPr txBox="1">
            <a:spLocks noChangeArrowheads="1"/>
          </p:cNvSpPr>
          <p:nvPr/>
        </p:nvSpPr>
        <p:spPr bwMode="auto">
          <a:xfrm rot="-799223">
            <a:off x="-59718" y="4594381"/>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617482" name="TextBox 11"/>
          <p:cNvSpPr txBox="1">
            <a:spLocks noChangeArrowheads="1"/>
          </p:cNvSpPr>
          <p:nvPr/>
        </p:nvSpPr>
        <p:spPr bwMode="auto">
          <a:xfrm rot="-799223">
            <a:off x="3186720" y="4580094"/>
            <a:ext cx="1552953" cy="461653"/>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1:10</a:t>
            </a:r>
          </a:p>
        </p:txBody>
      </p:sp>
      <p:sp>
        <p:nvSpPr>
          <p:cNvPr id="11" name="TextBox 10"/>
          <p:cNvSpPr txBox="1"/>
          <p:nvPr/>
        </p:nvSpPr>
        <p:spPr>
          <a:xfrm>
            <a:off x="9255125" y="1766888"/>
            <a:ext cx="5181600" cy="1816100"/>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800" dirty="0">
                <a:effectLst>
                  <a:outerShdw blurRad="38100" dist="38100" dir="2700000" algn="tl">
                    <a:srgbClr val="DDDDDD"/>
                  </a:outerShdw>
                </a:effectLst>
                <a:latin typeface="华文细黑" charset="0"/>
                <a:ea typeface="华文细黑" charset="0"/>
                <a:cs typeface="华文细黑" charset="0"/>
              </a:rPr>
              <a:t>主人叫他来，对他说，我听见你这事怎麽样呢。把你所经管的交待明白。因你不能再作我的管家。</a:t>
            </a:r>
          </a:p>
        </p:txBody>
      </p:sp>
      <p:sp>
        <p:nvSpPr>
          <p:cNvPr id="12" name="TextBox 11"/>
          <p:cNvSpPr txBox="1"/>
          <p:nvPr/>
        </p:nvSpPr>
        <p:spPr>
          <a:xfrm>
            <a:off x="9255125" y="3740150"/>
            <a:ext cx="5181600" cy="769938"/>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我若甘心作这事，就有赏赐。若不甘心，责任却已经托付我了。</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3" name="TextBox 12"/>
          <p:cNvSpPr txBox="1"/>
          <p:nvPr/>
        </p:nvSpPr>
        <p:spPr>
          <a:xfrm>
            <a:off x="9255125" y="4697413"/>
            <a:ext cx="5181600" cy="110807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200">
                <a:effectLst>
                  <a:outerShdw blurRad="38100" dist="38100" dir="2700000" algn="tl">
                    <a:srgbClr val="DDDDDD"/>
                  </a:outerShdw>
                </a:effectLst>
              </a:rPr>
              <a:t>要照所安排的，在日期满足的时候，使天上地上一切所有的，都在基督里同归于一。</a:t>
            </a:r>
            <a:endParaRPr lang="en-US" sz="2200">
              <a:effectLst>
                <a:outerShdw blurRad="38100" dist="38100" dir="2700000" algn="tl">
                  <a:srgbClr val="DDDDDD"/>
                </a:outerShdw>
              </a:effectLst>
              <a:latin typeface="华文细黑" charset="0"/>
              <a:ea typeface="华文细黑" charset="0"/>
              <a:cs typeface="华文细黑" charset="0"/>
            </a:endParaRPr>
          </a:p>
        </p:txBody>
      </p:sp>
      <p:pic>
        <p:nvPicPr>
          <p:cNvPr id="4" name="Picture 3">
            <a:extLst>
              <a:ext uri="{FF2B5EF4-FFF2-40B4-BE49-F238E27FC236}">
                <a16:creationId xmlns:a16="http://schemas.microsoft.com/office/drawing/2014/main" id="{4CF99891-A064-BE44-9526-EFC64839E2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288032"/>
            <a:ext cx="9144000" cy="1052736"/>
          </a:xfrm>
          <a:effectLst>
            <a:outerShdw blurRad="63500" dist="35921" dir="2700000" algn="ctr" rotWithShape="0">
              <a:schemeClr val="tx1">
                <a:alpha val="74998"/>
              </a:schemeClr>
            </a:outerShdw>
          </a:effectLst>
        </p:spPr>
        <p:txBody>
          <a:bodyPr/>
          <a:lstStyle/>
          <a:p>
            <a:pPr eaLnBrk="1" hangingPunct="1">
              <a:defRPr/>
            </a:pPr>
            <a:r>
              <a:rPr lang="en-US" sz="5400" dirty="0">
                <a:solidFill>
                  <a:srgbClr val="FFFFFF"/>
                </a:solidFill>
                <a:effectLst>
                  <a:glow rad="139700">
                    <a:srgbClr val="000000">
                      <a:alpha val="90000"/>
                    </a:srgbClr>
                  </a:glow>
                </a:effectLst>
                <a:latin typeface="Bwgrki"/>
                <a:cs typeface="Bwgrki"/>
              </a:rPr>
              <a:t>oivkonomi,a </a:t>
            </a:r>
            <a:r>
              <a:rPr lang="en-US" dirty="0">
                <a:solidFill>
                  <a:srgbClr val="FFFFFF"/>
                </a:solidFill>
                <a:effectLst>
                  <a:glow rad="139700">
                    <a:srgbClr val="000000">
                      <a:alpha val="90000"/>
                    </a:srgbClr>
                  </a:glow>
                </a:effectLst>
                <a:latin typeface="Copperplate Gothic Light" charset="0"/>
              </a:rPr>
              <a:t>in the NT</a:t>
            </a:r>
            <a:endParaRPr lang="en-US" sz="1600" dirty="0">
              <a:effectLst>
                <a:glow rad="139700">
                  <a:schemeClr val="tx1">
                    <a:alpha val="90000"/>
                  </a:schemeClr>
                </a:glow>
              </a:effectLst>
              <a:latin typeface="Copperplate Gothic Light" charset="0"/>
            </a:endParaRPr>
          </a:p>
        </p:txBody>
      </p:sp>
      <p:sp>
        <p:nvSpPr>
          <p:cNvPr id="619523" name="Text Box 4"/>
          <p:cNvSpPr txBox="1">
            <a:spLocks noChangeArrowheads="1"/>
          </p:cNvSpPr>
          <p:nvPr/>
        </p:nvSpPr>
        <p:spPr bwMode="auto">
          <a:xfrm>
            <a:off x="8316913" y="44451"/>
            <a:ext cx="800644"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EAEAEA"/>
                </a:solidFill>
                <a:latin typeface="Arial" charset="0"/>
                <a:cs typeface="Arial" charset="0"/>
              </a:rPr>
              <a:t>180f</a:t>
            </a:r>
            <a:endParaRPr lang="en-US">
              <a:solidFill>
                <a:srgbClr val="EAEAEA"/>
              </a:solidFill>
              <a:latin typeface="Arial" charset="0"/>
              <a:cs typeface="Arial" charset="0"/>
            </a:endParaRPr>
          </a:p>
        </p:txBody>
      </p:sp>
      <p:pic>
        <p:nvPicPr>
          <p:cNvPr id="619524" name="Picture 1" descr="Dispensation Words 2 of 2.png.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1557339"/>
            <a:ext cx="9144000" cy="422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9525" name="TextBox 1"/>
          <p:cNvSpPr txBox="1">
            <a:spLocks noChangeArrowheads="1"/>
          </p:cNvSpPr>
          <p:nvPr/>
        </p:nvSpPr>
        <p:spPr bwMode="auto">
          <a:xfrm rot="-799223">
            <a:off x="-74146" y="1421763"/>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6" name="TextBox 5"/>
          <p:cNvSpPr txBox="1">
            <a:spLocks noChangeArrowheads="1"/>
          </p:cNvSpPr>
          <p:nvPr/>
        </p:nvSpPr>
        <p:spPr bwMode="auto">
          <a:xfrm rot="-799223">
            <a:off x="3526305" y="1493994"/>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3:2</a:t>
            </a:r>
          </a:p>
        </p:txBody>
      </p:sp>
      <p:sp>
        <p:nvSpPr>
          <p:cNvPr id="619527" name="TextBox 6"/>
          <p:cNvSpPr txBox="1">
            <a:spLocks noChangeArrowheads="1"/>
          </p:cNvSpPr>
          <p:nvPr/>
        </p:nvSpPr>
        <p:spPr bwMode="auto">
          <a:xfrm rot="-799223">
            <a:off x="-74146" y="2213925"/>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8" name="TextBox 7"/>
          <p:cNvSpPr txBox="1">
            <a:spLocks noChangeArrowheads="1"/>
          </p:cNvSpPr>
          <p:nvPr/>
        </p:nvSpPr>
        <p:spPr bwMode="auto">
          <a:xfrm rot="-799223">
            <a:off x="3526305" y="2286156"/>
            <a:ext cx="1381782"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Eph. 3:9</a:t>
            </a:r>
          </a:p>
        </p:txBody>
      </p:sp>
      <p:sp>
        <p:nvSpPr>
          <p:cNvPr id="619529" name="TextBox 8"/>
          <p:cNvSpPr txBox="1">
            <a:spLocks noChangeArrowheads="1"/>
          </p:cNvSpPr>
          <p:nvPr/>
        </p:nvSpPr>
        <p:spPr bwMode="auto">
          <a:xfrm rot="-799223">
            <a:off x="-97132" y="3303744"/>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0" name="TextBox 9"/>
          <p:cNvSpPr txBox="1">
            <a:spLocks noChangeArrowheads="1"/>
          </p:cNvSpPr>
          <p:nvPr/>
        </p:nvSpPr>
        <p:spPr bwMode="auto">
          <a:xfrm rot="-799223">
            <a:off x="3309643" y="3232307"/>
            <a:ext cx="1467443"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Col. 1:25</a:t>
            </a:r>
          </a:p>
        </p:txBody>
      </p:sp>
      <p:sp>
        <p:nvSpPr>
          <p:cNvPr id="619531" name="TextBox 10"/>
          <p:cNvSpPr txBox="1">
            <a:spLocks noChangeArrowheads="1"/>
          </p:cNvSpPr>
          <p:nvPr/>
        </p:nvSpPr>
        <p:spPr bwMode="auto">
          <a:xfrm rot="-799223">
            <a:off x="-82635" y="4388801"/>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619532" name="TextBox 11"/>
          <p:cNvSpPr txBox="1">
            <a:spLocks noChangeArrowheads="1"/>
          </p:cNvSpPr>
          <p:nvPr/>
        </p:nvSpPr>
        <p:spPr bwMode="auto">
          <a:xfrm rot="-799223">
            <a:off x="3163802" y="4373718"/>
            <a:ext cx="1598789" cy="461653"/>
          </a:xfrm>
          <a:prstGeom prst="rect">
            <a:avLst/>
          </a:prstGeom>
          <a:solidFill>
            <a:srgbClr val="004F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 Tim. 1:4</a:t>
            </a:r>
          </a:p>
        </p:txBody>
      </p:sp>
      <p:sp>
        <p:nvSpPr>
          <p:cNvPr id="13" name="TextBox 12"/>
          <p:cNvSpPr txBox="1"/>
          <p:nvPr/>
        </p:nvSpPr>
        <p:spPr>
          <a:xfrm>
            <a:off x="9255125" y="1600203"/>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掠必你们曾听见神赐恩给我，将关切你们的职分托付我，</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4" name="TextBox 13"/>
          <p:cNvSpPr txBox="1"/>
          <p:nvPr/>
        </p:nvSpPr>
        <p:spPr>
          <a:xfrm>
            <a:off x="9255125" y="2492378"/>
            <a:ext cx="5181600" cy="708025"/>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sz="2000">
                <a:effectLst>
                  <a:outerShdw blurRad="38100" dist="38100" dir="2700000" algn="tl">
                    <a:srgbClr val="DDDDDD"/>
                  </a:outerShdw>
                </a:effectLst>
              </a:rPr>
              <a:t>又使众人都明白，这历代以来隐藏在创造万物之神里的奥秘，是如何安排的。</a:t>
            </a:r>
            <a:endParaRPr lang="en-US" sz="2200">
              <a:effectLst>
                <a:outerShdw blurRad="38100" dist="38100" dir="2700000" algn="tl">
                  <a:srgbClr val="DDDDDD"/>
                </a:outerShdw>
              </a:effectLst>
              <a:latin typeface="华文细黑" charset="0"/>
              <a:ea typeface="华文细黑" charset="0"/>
              <a:cs typeface="华文细黑" charset="0"/>
            </a:endParaRPr>
          </a:p>
        </p:txBody>
      </p:sp>
      <p:sp>
        <p:nvSpPr>
          <p:cNvPr id="15" name="TextBox 14"/>
          <p:cNvSpPr txBox="1"/>
          <p:nvPr/>
        </p:nvSpPr>
        <p:spPr>
          <a:xfrm>
            <a:off x="9255125" y="3429002"/>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latin typeface="华文细黑" charset="0"/>
                <a:ea typeface="华文细黑" charset="0"/>
                <a:cs typeface="华文细黑" charset="0"/>
              </a:rPr>
              <a:t>我照神为你们所赐我的职分，作了教会的执事，要把神的道理传得全备。</a:t>
            </a:r>
          </a:p>
          <a:p>
            <a:pPr eaLnBrk="1" hangingPunct="1">
              <a:defRPr/>
            </a:pPr>
            <a:endParaRPr lang="en-US" dirty="0">
              <a:effectLst>
                <a:outerShdw blurRad="38100" dist="38100" dir="2700000" algn="tl">
                  <a:srgbClr val="DDDDDD"/>
                </a:outerShdw>
              </a:effectLst>
              <a:latin typeface="华文细黑" charset="0"/>
              <a:ea typeface="华文细黑" charset="0"/>
              <a:cs typeface="华文细黑" charset="0"/>
            </a:endParaRPr>
          </a:p>
        </p:txBody>
      </p:sp>
      <p:sp>
        <p:nvSpPr>
          <p:cNvPr id="16" name="TextBox 15"/>
          <p:cNvSpPr txBox="1"/>
          <p:nvPr/>
        </p:nvSpPr>
        <p:spPr>
          <a:xfrm>
            <a:off x="9255125" y="4591051"/>
            <a:ext cx="5181600" cy="1200316"/>
          </a:xfrm>
          <a:prstGeom prst="rect">
            <a:avLst/>
          </a:prstGeom>
          <a:solidFill>
            <a:schemeClr val="bg1"/>
          </a:solidFill>
        </p:spPr>
        <p:txBody>
          <a:bodyPr lIns="91427" tIns="45714" rIns="91427" bIns="45714">
            <a:spAutoFit/>
          </a:bodyPr>
          <a:lstStyle>
            <a:lvl1pPr eaLnBrk="0" hangingPunct="0">
              <a:defRPr sz="2400">
                <a:solidFill>
                  <a:schemeClr val="tx1"/>
                </a:solidFill>
                <a:latin typeface="Times New Roman" charset="0"/>
                <a:ea typeface="ＭＳ Ｐゴシック" charset="0"/>
                <a:cs typeface="Times New Roman" charset="0"/>
              </a:defRPr>
            </a:lvl1pPr>
            <a:lvl2pPr marL="37931725" indent="-37474525" eaLnBrk="0" hangingPunct="0">
              <a:defRPr sz="2400">
                <a:solidFill>
                  <a:schemeClr val="tx1"/>
                </a:solidFill>
                <a:latin typeface="Times New Roman" charset="0"/>
                <a:ea typeface="Times New Roman" charset="0"/>
                <a:cs typeface="Times New Roman" charset="0"/>
              </a:defRPr>
            </a:lvl2pPr>
            <a:lvl3pPr eaLnBrk="0" hangingPunct="0">
              <a:defRPr sz="2400">
                <a:solidFill>
                  <a:schemeClr val="tx1"/>
                </a:solidFill>
                <a:latin typeface="Times New Roman" charset="0"/>
                <a:ea typeface="Times New Roman" charset="0"/>
                <a:cs typeface="Times New Roman" charset="0"/>
              </a:defRPr>
            </a:lvl3pPr>
            <a:lvl4pPr eaLnBrk="0" hangingPunct="0">
              <a:defRPr sz="2400">
                <a:solidFill>
                  <a:schemeClr val="tx1"/>
                </a:solidFill>
                <a:latin typeface="Times New Roman" charset="0"/>
                <a:ea typeface="Times New Roman" charset="0"/>
                <a:cs typeface="Times New Roman" charset="0"/>
              </a:defRPr>
            </a:lvl4pPr>
            <a:lvl5pPr eaLnBrk="0" hangingPunct="0">
              <a:defRPr sz="2400">
                <a:solidFill>
                  <a:schemeClr val="tx1"/>
                </a:solidFill>
                <a:latin typeface="Times New Roman" charset="0"/>
                <a:ea typeface="Times New Roman" charset="0"/>
                <a:cs typeface="Times New Roman" charset="0"/>
              </a:defRPr>
            </a:lvl5pPr>
            <a:lvl6pPr marL="457200" eaLnBrk="0" fontAlgn="base" hangingPunct="0">
              <a:spcBef>
                <a:spcPct val="0"/>
              </a:spcBef>
              <a:spcAft>
                <a:spcPct val="0"/>
              </a:spcAft>
              <a:defRPr sz="2400">
                <a:solidFill>
                  <a:schemeClr val="tx1"/>
                </a:solidFill>
                <a:latin typeface="Times New Roman" charset="0"/>
                <a:ea typeface="Times New Roman" charset="0"/>
                <a:cs typeface="Times New Roman" charset="0"/>
              </a:defRPr>
            </a:lvl6pPr>
            <a:lvl7pPr marL="914400" eaLnBrk="0" fontAlgn="base" hangingPunct="0">
              <a:spcBef>
                <a:spcPct val="0"/>
              </a:spcBef>
              <a:spcAft>
                <a:spcPct val="0"/>
              </a:spcAft>
              <a:defRPr sz="2400">
                <a:solidFill>
                  <a:schemeClr val="tx1"/>
                </a:solidFill>
                <a:latin typeface="Times New Roman" charset="0"/>
                <a:ea typeface="Times New Roman" charset="0"/>
                <a:cs typeface="Times New Roman" charset="0"/>
              </a:defRPr>
            </a:lvl7pPr>
            <a:lvl8pPr marL="1371600" eaLnBrk="0" fontAlgn="base" hangingPunct="0">
              <a:spcBef>
                <a:spcPct val="0"/>
              </a:spcBef>
              <a:spcAft>
                <a:spcPct val="0"/>
              </a:spcAft>
              <a:defRPr sz="2400">
                <a:solidFill>
                  <a:schemeClr val="tx1"/>
                </a:solidFill>
                <a:latin typeface="Times New Roman" charset="0"/>
                <a:ea typeface="Times New Roman" charset="0"/>
                <a:cs typeface="Times New Roman" charset="0"/>
              </a:defRPr>
            </a:lvl8pPr>
            <a:lvl9pPr marL="1828800" eaLnBrk="0" fontAlgn="base" hangingPunct="0">
              <a:spcBef>
                <a:spcPct val="0"/>
              </a:spcBef>
              <a:spcAft>
                <a:spcPct val="0"/>
              </a:spcAft>
              <a:defRPr sz="2400">
                <a:solidFill>
                  <a:schemeClr val="tx1"/>
                </a:solidFill>
                <a:latin typeface="Times New Roman" charset="0"/>
                <a:ea typeface="Times New Roman" charset="0"/>
                <a:cs typeface="Times New Roman" charset="0"/>
              </a:defRPr>
            </a:lvl9pPr>
          </a:lstStyle>
          <a:p>
            <a:pPr eaLnBrk="1" hangingPunct="1">
              <a:defRPr/>
            </a:pPr>
            <a:r>
              <a:rPr lang="en-US" dirty="0">
                <a:effectLst>
                  <a:outerShdw blurRad="38100" dist="38100" dir="2700000" algn="tl">
                    <a:srgbClr val="DDDDDD"/>
                  </a:outerShdw>
                </a:effectLst>
              </a:rPr>
              <a:t>也不可听从荒渺无凭的话语，和无穷的家谱。这等事只生辩论，并不发明神在信上所立的章程。</a:t>
            </a:r>
            <a:endParaRPr lang="en-US" dirty="0">
              <a:effectLst>
                <a:outerShdw blurRad="38100" dist="38100" dir="2700000" algn="tl">
                  <a:srgbClr val="DDDDDD"/>
                </a:outerShdw>
              </a:effectLst>
              <a:latin typeface="华文细黑" charset="0"/>
              <a:ea typeface="华文细黑" charset="0"/>
              <a:cs typeface="华文细黑" charset="0"/>
            </a:endParaRPr>
          </a:p>
        </p:txBody>
      </p:sp>
      <p:pic>
        <p:nvPicPr>
          <p:cNvPr id="17" name="Picture 16">
            <a:extLst>
              <a:ext uri="{FF2B5EF4-FFF2-40B4-BE49-F238E27FC236}">
                <a16:creationId xmlns:a16="http://schemas.microsoft.com/office/drawing/2014/main" id="{523E4D79-34DF-BF48-82FF-DCC0CBEBE1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09793" y="418279"/>
            <a:ext cx="2952328" cy="830655"/>
          </a:xfrm>
          <a:prstGeom prst="rect">
            <a:avLst/>
          </a:prstGeom>
        </p:spPr>
      </p:pic>
    </p:spTree>
  </p:cSld>
  <p:clrMapOvr>
    <a:overrideClrMapping bg1="lt1" tx1="dk1" bg2="lt2" tx2="dk2" accent1="accent1" accent2="accent2" accent3="accent3" accent4="accent4" accent5="accent5" accent6="accent6" hlink="hlink" folHlink="folHlink"/>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873149"/>
            <a:ext cx="8087711" cy="1815882"/>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Genesis 12:3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bless those who bless you, and him who dishonors you I will curse, and in you all the families of the earth shall be blessed.”</a:t>
            </a: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3092016"/>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Galatians 3:7-9</a:t>
            </a:r>
            <a:endPar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Know then that it is those of faith who are the sons of Abraham.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8</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the Scripture, foreseeing that God would justify the Gentiles by faith, preached the gospel beforehand to Abraham, saying, “In you shall all the nations be blessed.”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9</a:t>
            </a:r>
            <a:r>
              <a:rPr kumimoji="0" lang="en-US" sz="2800" b="1"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 then, those who are of faith are blessed along with Abraham, the man of faith.</a:t>
            </a:r>
          </a:p>
        </p:txBody>
      </p:sp>
    </p:spTree>
    <p:extLst>
      <p:ext uri="{BB962C8B-B14F-4D97-AF65-F5344CB8AC3E}">
        <p14:creationId xmlns:p14="http://schemas.microsoft.com/office/powerpoint/2010/main" val="100947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8EF699B-A153-4E10-89FC-DDAA8A906AE2}"/>
              </a:ext>
            </a:extLst>
          </p:cNvPr>
          <p:cNvSpPr txBox="1"/>
          <p:nvPr/>
        </p:nvSpPr>
        <p:spPr>
          <a:xfrm>
            <a:off x="593832" y="1482748"/>
            <a:ext cx="8087711" cy="3108543"/>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Isaiah 49:6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 says: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“It is too light a thing that you should be my servant</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raise up the tribes of Jacob</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and to bring back the preserved of Israel;</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will make you as a light for the nations,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my salvation may reach to the end of the earth.”</a:t>
            </a:r>
          </a:p>
        </p:txBody>
      </p:sp>
    </p:spTree>
    <p:extLst>
      <p:ext uri="{BB962C8B-B14F-4D97-AF65-F5344CB8AC3E}">
        <p14:creationId xmlns:p14="http://schemas.microsoft.com/office/powerpoint/2010/main" val="2549857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6DBE72-C803-44B0-BB83-B6BEEC12984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30000" noProof="0">
                <a:ln>
                  <a:noFill/>
                </a:ln>
                <a:solidFill>
                  <a:srgbClr val="000000"/>
                </a:solidFill>
                <a:effectLst/>
                <a:uLnTx/>
                <a:uFillTx/>
                <a:latin typeface="system-ui"/>
                <a:ea typeface="+mn-ea"/>
                <a:cs typeface="+mn-cs"/>
              </a:rPr>
              <a:t> </a:t>
            </a:r>
            <a:r>
              <a:rPr kumimoji="0" lang="en-US" sz="1800" b="0" i="0" u="none" strike="noStrike" kern="1200" cap="none" spc="0" normalizeH="0" baseline="0" noProof="0">
                <a:ln>
                  <a:noFill/>
                </a:ln>
                <a:solidFill>
                  <a:srgbClr val="000000"/>
                </a:solidFill>
                <a:effectLst/>
                <a:uLnTx/>
                <a:uFillTx/>
                <a:latin typeface="system-ui"/>
                <a:ea typeface="+mn-ea"/>
                <a:cs typeface="+mn-cs"/>
              </a:rPr>
              <a:t>I will bless those who bless you, and him who dishonors you I will curse, and in you all the families of the earth shall be blessed.”</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F9FA725-5C0C-45E0-9577-B12B883093C5}"/>
              </a:ext>
            </a:extLst>
          </p:cNvPr>
          <p:cNvSpPr txBox="1"/>
          <p:nvPr/>
        </p:nvSpPr>
        <p:spPr>
          <a:xfrm>
            <a:off x="593832" y="979443"/>
            <a:ext cx="8087711" cy="4401205"/>
          </a:xfrm>
          <a:prstGeom prst="rect">
            <a:avLst/>
          </a:prstGeom>
          <a:noFill/>
          <a:ln>
            <a:solidFill>
              <a:srgbClr val="FF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Acts 13:46-47</a:t>
            </a:r>
            <a:r>
              <a:rPr kumimoji="0" lang="en-US" sz="2800" b="1" i="0" u="none" strike="noStrike" kern="1200" cap="none" spc="0" normalizeH="0" baseline="30000" noProof="0" dirty="0">
                <a:ln>
                  <a:noFill/>
                </a:ln>
                <a:solidFill>
                  <a:srgbClr val="000000"/>
                </a:solidFill>
                <a:effectLst/>
                <a:uLnTx/>
                <a:uFillTx/>
                <a:latin typeface="system-u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Paul and Barnabas spoke out boldly, saying, “It was necessary that the word of God be spoken first to you. Since you thrust it aside and judge yourselves unworthy of eternal life, behold, we are turning to the Gentiles.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so the Lord has commanded us,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 have made you a light for the Gentiles,</a:t>
            </a:r>
            <a:b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that you may bring salvation to the ends of the earth.’”</a:t>
            </a:r>
          </a:p>
        </p:txBody>
      </p:sp>
    </p:spTree>
    <p:extLst>
      <p:ext uri="{BB962C8B-B14F-4D97-AF65-F5344CB8AC3E}">
        <p14:creationId xmlns:p14="http://schemas.microsoft.com/office/powerpoint/2010/main" val="3913679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14" rIns="0" bIns="45714">
            <a:spAutoFit/>
          </a:bodyPr>
          <a:lstStyle/>
          <a:p>
            <a:pPr algn="ctr">
              <a:spcBef>
                <a:spcPct val="50000"/>
              </a:spcBef>
              <a:defRPr/>
            </a:pP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To the remotest part of the earth</a:t>
            </a:r>
            <a:r>
              <a:rPr lang="ru-RU" sz="2000" b="1" dirty="0">
                <a:solidFill>
                  <a:srgbClr val="000000"/>
                </a:solidFill>
                <a:latin typeface="Arial" charset="0"/>
                <a:ea typeface="Times New Roman" charset="0"/>
                <a:cs typeface="Times New Roman" charset="0"/>
              </a:rPr>
              <a:t>"</a:t>
            </a:r>
            <a:r>
              <a:rPr lang="en-US" sz="2000" b="1" dirty="0">
                <a:solidFill>
                  <a:srgbClr val="000000"/>
                </a:solidFill>
                <a:latin typeface="Arial" charset="0"/>
                <a:ea typeface="Times New Roman" charset="0"/>
                <a:cs typeface="Times New Roman" charset="0"/>
              </a:rPr>
              <a:t> (Acts 1:8)</a:t>
            </a:r>
          </a:p>
          <a:p>
            <a:pPr>
              <a:defRPr/>
            </a:pPr>
            <a:r>
              <a:rPr lang="en-US" sz="1600" b="1" dirty="0">
                <a:solidFill>
                  <a:srgbClr val="000000"/>
                </a:solidFill>
                <a:latin typeface="Arial" charset="0"/>
                <a:ea typeface="Times New Roman" charset="0"/>
                <a:cs typeface="Times New Roman" charset="0"/>
              </a:rPr>
              <a:t>Acts </a:t>
            </a:r>
            <a:r>
              <a:rPr lang="en-US" sz="2000" b="1" dirty="0">
                <a:solidFill>
                  <a:srgbClr val="000000"/>
                </a:solidFill>
                <a:latin typeface="Arial" charset="0"/>
                <a:ea typeface="Times New Roman" charset="0"/>
                <a:cs typeface="Times New Roman" charset="0"/>
              </a:rPr>
              <a:t>9  13       14    15  16          18           21     27     28</a:t>
            </a:r>
          </a:p>
        </p:txBody>
      </p:sp>
      <p:sp>
        <p:nvSpPr>
          <p:cNvPr id="478211"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Fall 49</a:t>
            </a:r>
          </a:p>
          <a:p>
            <a:pPr algn="ctr" eaLnBrk="1" hangingPunct="1">
              <a:spcBef>
                <a:spcPct val="50000"/>
              </a:spcBef>
            </a:pPr>
            <a:r>
              <a:rPr lang="en-US" sz="1600" b="1">
                <a:solidFill>
                  <a:srgbClr val="FFFFFF"/>
                </a:solidFill>
                <a:latin typeface="Arial Narrow" charset="0"/>
              </a:rPr>
              <a:t>The</a:t>
            </a:r>
          </a:p>
          <a:p>
            <a:pPr algn="ctr" eaLnBrk="1" hangingPunct="1"/>
            <a:r>
              <a:rPr lang="en-US" sz="1600" b="1">
                <a:solidFill>
                  <a:srgbClr val="FFFFFF"/>
                </a:solidFill>
                <a:latin typeface="Arial Narrow" charset="0"/>
              </a:rPr>
              <a:t>Council</a:t>
            </a:r>
          </a:p>
        </p:txBody>
      </p:sp>
      <p:sp>
        <p:nvSpPr>
          <p:cNvPr id="478212"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May 57-</a:t>
            </a:r>
            <a:br>
              <a:rPr lang="en-US" sz="1200" b="1">
                <a:solidFill>
                  <a:srgbClr val="FFFFFF"/>
                </a:solidFill>
                <a:latin typeface="Arial Narrow" charset="0"/>
              </a:rPr>
            </a:br>
            <a:r>
              <a:rPr lang="en-US" sz="1200" b="1">
                <a:solidFill>
                  <a:srgbClr val="FFFFFF"/>
                </a:solidFill>
                <a:latin typeface="Arial Narrow" charset="0"/>
              </a:rPr>
              <a:t>Aug 59</a:t>
            </a:r>
          </a:p>
          <a:p>
            <a:pPr algn="ctr" eaLnBrk="1" hangingPunct="1">
              <a:spcBef>
                <a:spcPct val="50000"/>
              </a:spcBef>
            </a:pPr>
            <a:r>
              <a:rPr lang="en-US" sz="1600" b="1">
                <a:solidFill>
                  <a:srgbClr val="FFFFFF"/>
                </a:solidFill>
                <a:latin typeface="Arial Narrow" charset="0"/>
              </a:rPr>
              <a:t>Trials</a:t>
            </a:r>
            <a:endParaRPr lang="en-US" sz="1800" b="1">
              <a:solidFill>
                <a:srgbClr val="FFFFFF"/>
              </a:solidFill>
              <a:latin typeface="Arial Narrow" charset="0"/>
            </a:endParaRPr>
          </a:p>
        </p:txBody>
      </p:sp>
      <p:sp>
        <p:nvSpPr>
          <p:cNvPr id="47821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478214"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Spring 68</a:t>
            </a:r>
          </a:p>
          <a:p>
            <a:pPr algn="ctr" eaLnBrk="1" hangingPunct="1">
              <a:spcBef>
                <a:spcPct val="50000"/>
              </a:spcBef>
            </a:pPr>
            <a:r>
              <a:rPr lang="en-US" sz="1400" b="1">
                <a:solidFill>
                  <a:srgbClr val="FFFFFF"/>
                </a:solidFill>
                <a:latin typeface="Arial Narrow" charset="0"/>
              </a:rPr>
              <a:t>Expansion</a:t>
            </a:r>
            <a:r>
              <a:rPr lang="en-US" sz="1600" b="1">
                <a:solidFill>
                  <a:srgbClr val="FFFFFF"/>
                </a:solidFill>
                <a:latin typeface="Arial Narrow" charset="0"/>
              </a:rPr>
              <a:t> of Church</a:t>
            </a:r>
          </a:p>
        </p:txBody>
      </p:sp>
      <p:sp>
        <p:nvSpPr>
          <p:cNvPr id="47821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478216"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48-</a:t>
            </a:r>
            <a:br>
              <a:rPr lang="en-US" sz="1200" b="1">
                <a:solidFill>
                  <a:srgbClr val="000000"/>
                </a:solidFill>
                <a:latin typeface="Arial Narrow" charset="0"/>
              </a:rPr>
            </a:br>
            <a:r>
              <a:rPr lang="en-US" sz="1200" b="1">
                <a:solidFill>
                  <a:srgbClr val="000000"/>
                </a:solidFill>
                <a:latin typeface="Arial Narrow" charset="0"/>
              </a:rPr>
              <a:t>Sep 49</a:t>
            </a:r>
          </a:p>
          <a:p>
            <a:pPr algn="ctr" eaLnBrk="1" hangingPunct="1"/>
            <a:r>
              <a:rPr lang="en-US" b="1">
                <a:solidFill>
                  <a:srgbClr val="000000"/>
                </a:solidFill>
                <a:latin typeface="Arial Narrow" charset="0"/>
              </a:rPr>
              <a:t>1</a:t>
            </a:r>
            <a:br>
              <a:rPr lang="en-US" b="1">
                <a:solidFill>
                  <a:srgbClr val="000000"/>
                </a:solidFill>
                <a:latin typeface="Arial Narrow" charset="0"/>
              </a:rPr>
            </a:br>
            <a:r>
              <a:rPr lang="en-US" b="1">
                <a:solidFill>
                  <a:srgbClr val="000000"/>
                </a:solidFill>
                <a:latin typeface="Arial Narrow" charset="0"/>
              </a:rPr>
              <a:t>Galatia</a:t>
            </a:r>
          </a:p>
          <a:p>
            <a:pPr algn="ctr" eaLnBrk="1" hangingPunct="1">
              <a:spcBef>
                <a:spcPct val="50000"/>
              </a:spcBef>
            </a:pPr>
            <a:endParaRPr lang="en-US" sz="900" b="1">
              <a:solidFill>
                <a:srgbClr val="000000"/>
              </a:solidFill>
              <a:latin typeface="Arial Narrow" charset="0"/>
            </a:endParaRPr>
          </a:p>
        </p:txBody>
      </p:sp>
      <p:sp>
        <p:nvSpPr>
          <p:cNvPr id="478217"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53-</a:t>
            </a:r>
            <a:br>
              <a:rPr lang="en-US" sz="1200" b="1">
                <a:solidFill>
                  <a:srgbClr val="000000"/>
                </a:solidFill>
                <a:latin typeface="Arial Narrow" charset="0"/>
              </a:rPr>
            </a:br>
            <a:r>
              <a:rPr lang="en-US" sz="1200" b="1">
                <a:solidFill>
                  <a:srgbClr val="000000"/>
                </a:solidFill>
                <a:latin typeface="Arial Narrow" charset="0"/>
              </a:rPr>
              <a:t>May 57</a:t>
            </a:r>
          </a:p>
          <a:p>
            <a:pPr algn="ctr" eaLnBrk="1" hangingPunct="1"/>
            <a:r>
              <a:rPr lang="en-US" b="1">
                <a:solidFill>
                  <a:srgbClr val="000000"/>
                </a:solidFill>
                <a:latin typeface="Arial Narrow" charset="0"/>
              </a:rPr>
              <a:t>3</a:t>
            </a:r>
            <a:br>
              <a:rPr lang="en-US" b="1">
                <a:solidFill>
                  <a:srgbClr val="000000"/>
                </a:solidFill>
                <a:latin typeface="Arial Narrow" charset="0"/>
              </a:rPr>
            </a:br>
            <a:r>
              <a:rPr lang="en-US" b="1">
                <a:solidFill>
                  <a:srgbClr val="000000"/>
                </a:solidFill>
                <a:latin typeface="Arial Narrow" charset="0"/>
              </a:rPr>
              <a:t>Asia</a:t>
            </a: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7822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478221"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Spr 62-</a:t>
            </a:r>
            <a:br>
              <a:rPr lang="en-US" sz="1200" b="1">
                <a:solidFill>
                  <a:srgbClr val="000000"/>
                </a:solidFill>
                <a:latin typeface="Arial Narrow" charset="0"/>
              </a:rPr>
            </a:br>
            <a:r>
              <a:rPr lang="en-US" sz="1200" b="1">
                <a:solidFill>
                  <a:srgbClr val="000000"/>
                </a:solidFill>
                <a:latin typeface="Arial Narrow" charset="0"/>
              </a:rPr>
              <a:t>Fall 67</a:t>
            </a:r>
          </a:p>
          <a:p>
            <a:pPr algn="ctr" eaLnBrk="1" hangingPunct="1"/>
            <a:r>
              <a:rPr lang="en-US" b="1">
                <a:solidFill>
                  <a:srgbClr val="000000"/>
                </a:solidFill>
                <a:latin typeface="Arial Narrow" charset="0"/>
              </a:rPr>
              <a:t>4</a:t>
            </a:r>
            <a:br>
              <a:rPr lang="en-US" b="1">
                <a:solidFill>
                  <a:srgbClr val="000000"/>
                </a:solidFill>
                <a:latin typeface="Arial Narrow" charset="0"/>
              </a:rPr>
            </a:br>
            <a:r>
              <a:rPr lang="en-US" b="1">
                <a:solidFill>
                  <a:srgbClr val="000000"/>
                </a:solidFill>
                <a:latin typeface="Arial Narrow" charset="0"/>
              </a:rPr>
              <a:t>Spain</a:t>
            </a: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latin typeface="Arial" charset="0"/>
                <a:cs typeface="Times New Roman" charset="0"/>
              </a:rPr>
              <a:t>NT Overview (Paul</a:t>
            </a:r>
            <a:r>
              <a:rPr lang="uk-UA" sz="4000" b="1" dirty="0">
                <a:solidFill>
                  <a:srgbClr val="FFFFFF"/>
                </a:solidFill>
                <a:latin typeface="Arial" charset="0"/>
                <a:cs typeface="Times New Roman" charset="0"/>
              </a:rPr>
              <a:t>'</a:t>
            </a:r>
            <a:r>
              <a:rPr lang="en-US" sz="4000" b="1" dirty="0">
                <a:solidFill>
                  <a:srgbClr val="FFFFFF"/>
                </a:solidFill>
                <a:latin typeface="Arial" charset="0"/>
                <a:cs typeface="Times New Roman" charset="0"/>
              </a:rPr>
              <a:t>s Letters)</a:t>
            </a:r>
          </a:p>
        </p:txBody>
      </p:sp>
      <p:sp>
        <p:nvSpPr>
          <p:cNvPr id="19" name="Text Box 19"/>
          <p:cNvSpPr txBox="1">
            <a:spLocks noChangeArrowheads="1"/>
          </p:cNvSpPr>
          <p:nvPr/>
        </p:nvSpPr>
        <p:spPr bwMode="auto">
          <a:xfrm>
            <a:off x="9906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0"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0"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0"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25"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26"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27" name="Text Box 27"/>
          <p:cNvSpPr txBox="1">
            <a:spLocks noChangeArrowheads="1"/>
          </p:cNvSpPr>
          <p:nvPr/>
        </p:nvSpPr>
        <p:spPr bwMode="auto">
          <a:xfrm>
            <a:off x="5486401" y="5029200"/>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28"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29" name="Text Box 29"/>
          <p:cNvSpPr txBox="1">
            <a:spLocks noChangeArrowheads="1"/>
          </p:cNvSpPr>
          <p:nvPr/>
        </p:nvSpPr>
        <p:spPr bwMode="auto">
          <a:xfrm>
            <a:off x="6599239"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30" name="Text Box 30"/>
          <p:cNvSpPr txBox="1">
            <a:spLocks noChangeArrowheads="1"/>
          </p:cNvSpPr>
          <p:nvPr/>
        </p:nvSpPr>
        <p:spPr bwMode="auto">
          <a:xfrm>
            <a:off x="6599239" y="45720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31" name="Text Box 31"/>
          <p:cNvSpPr txBox="1">
            <a:spLocks noChangeArrowheads="1"/>
          </p:cNvSpPr>
          <p:nvPr/>
        </p:nvSpPr>
        <p:spPr bwMode="auto">
          <a:xfrm>
            <a:off x="75438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5438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599239" y="3657601"/>
            <a:ext cx="792162"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1"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1" y="5954713"/>
            <a:ext cx="1800225"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4782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Pauline Books, Categories, &amp; Key Words</a:t>
            </a:r>
            <a:endParaRPr lang="en-US" sz="1600" b="1">
              <a:solidFill>
                <a:srgbClr val="FFFFFF"/>
              </a:solidFill>
              <a:latin typeface="Arial Narrow" charset="0"/>
            </a:endParaRPr>
          </a:p>
        </p:txBody>
      </p:sp>
      <p:sp>
        <p:nvSpPr>
          <p:cNvPr id="478246"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Apr 50-</a:t>
            </a:r>
            <a:br>
              <a:rPr lang="en-US" sz="1200" b="1">
                <a:solidFill>
                  <a:srgbClr val="000000"/>
                </a:solidFill>
                <a:latin typeface="Arial Narrow" charset="0"/>
              </a:rPr>
            </a:br>
            <a:r>
              <a:rPr lang="en-US" sz="1200" b="1">
                <a:solidFill>
                  <a:srgbClr val="000000"/>
                </a:solidFill>
                <a:latin typeface="Arial Narrow" charset="0"/>
              </a:rPr>
              <a:t>Sep 52</a:t>
            </a:r>
          </a:p>
          <a:p>
            <a:pPr algn="ctr" eaLnBrk="1" hangingPunct="1"/>
            <a:r>
              <a:rPr lang="en-US" b="1">
                <a:solidFill>
                  <a:srgbClr val="000000"/>
                </a:solidFill>
                <a:latin typeface="Arial Narrow" charset="0"/>
              </a:rPr>
              <a:t>2</a:t>
            </a:r>
            <a:br>
              <a:rPr lang="en-US" b="1">
                <a:solidFill>
                  <a:srgbClr val="000000"/>
                </a:solidFill>
                <a:latin typeface="Arial Narrow" charset="0"/>
              </a:rPr>
            </a:br>
            <a:r>
              <a:rPr lang="en-US" b="1">
                <a:solidFill>
                  <a:srgbClr val="000000"/>
                </a:solidFill>
                <a:latin typeface="Arial Narrow" charset="0"/>
              </a:rPr>
              <a:t>Aegean</a:t>
            </a:r>
          </a:p>
          <a:p>
            <a:pPr algn="ctr" eaLnBrk="1" hangingPunct="1">
              <a:spcBef>
                <a:spcPct val="50000"/>
              </a:spcBef>
            </a:pPr>
            <a:endParaRPr lang="en-US" sz="900" b="1">
              <a:solidFill>
                <a:srgbClr val="000000"/>
              </a:solidFill>
              <a:latin typeface="Arial Narrow" charset="0"/>
            </a:endParaRPr>
          </a:p>
        </p:txBody>
      </p:sp>
      <p:grpSp>
        <p:nvGrpSpPr>
          <p:cNvPr id="2" name="Group 7"/>
          <p:cNvGrpSpPr>
            <a:grpSpLocks/>
          </p:cNvGrpSpPr>
          <p:nvPr/>
        </p:nvGrpSpPr>
        <p:grpSpPr bwMode="auto">
          <a:xfrm>
            <a:off x="838200" y="4038603"/>
            <a:ext cx="3886200" cy="1452563"/>
            <a:chOff x="144" y="2736"/>
            <a:chExt cx="2544" cy="1104"/>
          </a:xfrm>
        </p:grpSpPr>
        <p:sp>
          <p:nvSpPr>
            <p:cNvPr id="478269"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latin typeface="Arial" charset="0"/>
              </a:endParaRPr>
            </a:p>
          </p:txBody>
        </p:sp>
        <p:sp>
          <p:nvSpPr>
            <p:cNvPr id="478270" name="Text Box 9"/>
            <p:cNvSpPr txBox="1">
              <a:spLocks noChangeArrowheads="1"/>
            </p:cNvSpPr>
            <p:nvPr/>
          </p:nvSpPr>
          <p:spPr bwMode="auto">
            <a:xfrm>
              <a:off x="144" y="3456"/>
              <a:ext cx="1943"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FFFF"/>
                  </a:solidFill>
                  <a:latin typeface="Tahoma"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478267"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8"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dirty="0">
                  <a:solidFill>
                    <a:srgbClr val="FF9900"/>
                  </a:solidFill>
                  <a:latin typeface="Tahoma" charset="0"/>
                </a:rPr>
                <a:t>Prison</a:t>
              </a:r>
            </a:p>
          </p:txBody>
        </p:sp>
      </p:grpSp>
      <p:grpSp>
        <p:nvGrpSpPr>
          <p:cNvPr id="4" name="Group 13"/>
          <p:cNvGrpSpPr>
            <a:grpSpLocks/>
          </p:cNvGrpSpPr>
          <p:nvPr/>
        </p:nvGrpSpPr>
        <p:grpSpPr bwMode="auto">
          <a:xfrm>
            <a:off x="6553200" y="4038601"/>
            <a:ext cx="1981200" cy="1368425"/>
            <a:chOff x="3744" y="2736"/>
            <a:chExt cx="1248" cy="720"/>
          </a:xfrm>
        </p:grpSpPr>
        <p:sp>
          <p:nvSpPr>
            <p:cNvPr id="478265"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latin typeface="Arial" charset="0"/>
              </a:endParaRPr>
            </a:p>
          </p:txBody>
        </p:sp>
        <p:sp>
          <p:nvSpPr>
            <p:cNvPr id="478266" name="Text Box 15"/>
            <p:cNvSpPr txBox="1">
              <a:spLocks noChangeArrowheads="1"/>
            </p:cNvSpPr>
            <p:nvPr/>
          </p:nvSpPr>
          <p:spPr bwMode="auto">
            <a:xfrm>
              <a:off x="3773" y="3173"/>
              <a:ext cx="1219" cy="2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00"/>
                  </a:solidFill>
                  <a:latin typeface="Tahoma" charset="0"/>
                </a:rPr>
                <a:t>Pastoral</a:t>
              </a:r>
            </a:p>
          </p:txBody>
        </p:sp>
      </p:grpSp>
      <p:sp>
        <p:nvSpPr>
          <p:cNvPr id="49" name="Text Box 19"/>
          <p:cNvSpPr txBox="1">
            <a:spLocks noChangeArrowheads="1"/>
          </p:cNvSpPr>
          <p:nvPr/>
        </p:nvSpPr>
        <p:spPr bwMode="auto">
          <a:xfrm>
            <a:off x="990600" y="4114801"/>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Justify</a:t>
            </a:r>
            <a:endParaRPr lang="en-US" sz="1200">
              <a:latin typeface="Arial Narrow" charset="0"/>
            </a:endParaRPr>
          </a:p>
        </p:txBody>
      </p:sp>
      <p:sp>
        <p:nvSpPr>
          <p:cNvPr id="52" name="Text Box 20"/>
          <p:cNvSpPr txBox="1">
            <a:spLocks noChangeArrowheads="1"/>
          </p:cNvSpPr>
          <p:nvPr/>
        </p:nvSpPr>
        <p:spPr bwMode="auto">
          <a:xfrm>
            <a:off x="2713038" y="4114801"/>
            <a:ext cx="792162"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Rapture</a:t>
            </a:r>
            <a:endParaRPr lang="en-US" sz="1600">
              <a:latin typeface="Arial Narrow" charset="0"/>
              <a:cs typeface="Times New Roman" charset="0"/>
            </a:endParaRPr>
          </a:p>
        </p:txBody>
      </p:sp>
      <p:sp>
        <p:nvSpPr>
          <p:cNvPr id="53" name="Text Box 21"/>
          <p:cNvSpPr txBox="1">
            <a:spLocks noChangeArrowheads="1"/>
          </p:cNvSpPr>
          <p:nvPr/>
        </p:nvSpPr>
        <p:spPr bwMode="auto">
          <a:xfrm>
            <a:off x="2713038" y="4572002"/>
            <a:ext cx="792162"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Tribulation</a:t>
            </a:r>
            <a:endParaRPr lang="en-US" sz="1200">
              <a:latin typeface="Arial Narrow" charset="0"/>
            </a:endParaRPr>
          </a:p>
        </p:txBody>
      </p:sp>
      <p:sp>
        <p:nvSpPr>
          <p:cNvPr id="54"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Sanctify</a:t>
            </a:r>
            <a:endParaRPr lang="en-US" sz="1400">
              <a:latin typeface="Arial Narrow" charset="0"/>
            </a:endParaRPr>
          </a:p>
        </p:txBody>
      </p:sp>
      <p:sp>
        <p:nvSpPr>
          <p:cNvPr id="55" name="Text Box 23"/>
          <p:cNvSpPr txBox="1">
            <a:spLocks noChangeArrowheads="1"/>
          </p:cNvSpPr>
          <p:nvPr/>
        </p:nvSpPr>
        <p:spPr bwMode="auto">
          <a:xfrm>
            <a:off x="3810000" y="4600575"/>
            <a:ext cx="792163" cy="373706"/>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latin typeface="Arial Narrow" charset="0"/>
              </a:rPr>
              <a:t>Apostle</a:t>
            </a:r>
            <a:endParaRPr lang="en-US" sz="1600">
              <a:latin typeface="Arial Narrow" charset="0"/>
            </a:endParaRPr>
          </a:p>
        </p:txBody>
      </p:sp>
      <p:sp>
        <p:nvSpPr>
          <p:cNvPr id="56" name="Text Box 24"/>
          <p:cNvSpPr txBox="1">
            <a:spLocks noChangeArrowheads="1"/>
          </p:cNvSpPr>
          <p:nvPr/>
        </p:nvSpPr>
        <p:spPr bwMode="auto">
          <a:xfrm>
            <a:off x="3810000" y="5080001"/>
            <a:ext cx="792163" cy="307975"/>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latin typeface="Arial Narrow" charset="0"/>
              </a:rPr>
              <a:t>Righteous</a:t>
            </a:r>
            <a:endParaRPr lang="en-US" sz="1200">
              <a:latin typeface="Arial Narrow" charset="0"/>
            </a:endParaRPr>
          </a:p>
        </p:txBody>
      </p:sp>
      <p:sp>
        <p:nvSpPr>
          <p:cNvPr id="57" name="Text Box 25"/>
          <p:cNvSpPr txBox="1">
            <a:spLocks noChangeArrowheads="1"/>
          </p:cNvSpPr>
          <p:nvPr/>
        </p:nvSpPr>
        <p:spPr bwMode="auto">
          <a:xfrm>
            <a:off x="5486401" y="41148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Unity</a:t>
            </a:r>
            <a:endParaRPr lang="en-US" sz="1600">
              <a:latin typeface="Arial Narrow" charset="0"/>
              <a:cs typeface="Times New Roman" charset="0"/>
            </a:endParaRPr>
          </a:p>
        </p:txBody>
      </p:sp>
      <p:sp>
        <p:nvSpPr>
          <p:cNvPr id="58" name="Text Box 26"/>
          <p:cNvSpPr txBox="1">
            <a:spLocks noChangeArrowheads="1"/>
          </p:cNvSpPr>
          <p:nvPr/>
        </p:nvSpPr>
        <p:spPr bwMode="auto">
          <a:xfrm>
            <a:off x="5486401" y="45720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Deity</a:t>
            </a:r>
            <a:endParaRPr lang="en-US" sz="1600">
              <a:latin typeface="Arial Narrow" charset="0"/>
              <a:cs typeface="Times New Roman" charset="0"/>
            </a:endParaRPr>
          </a:p>
        </p:txBody>
      </p:sp>
      <p:sp>
        <p:nvSpPr>
          <p:cNvPr id="59" name="Text Box 27"/>
          <p:cNvSpPr txBox="1">
            <a:spLocks noChangeArrowheads="1"/>
          </p:cNvSpPr>
          <p:nvPr/>
        </p:nvSpPr>
        <p:spPr bwMode="auto">
          <a:xfrm>
            <a:off x="5486401" y="5057776"/>
            <a:ext cx="792163" cy="338138"/>
          </a:xfrm>
          <a:prstGeom prst="rect">
            <a:avLst/>
          </a:prstGeom>
          <a:solidFill>
            <a:srgbClr val="CC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latin typeface="Arial Narrow" charset="0"/>
              </a:rPr>
              <a:t>Forgive</a:t>
            </a:r>
            <a:endParaRPr lang="en-US" sz="1400">
              <a:latin typeface="Arial Narrow" charset="0"/>
            </a:endParaRPr>
          </a:p>
        </p:txBody>
      </p:sp>
      <p:sp>
        <p:nvSpPr>
          <p:cNvPr id="60" name="Text Box 28"/>
          <p:cNvSpPr txBox="1">
            <a:spLocks noChangeArrowheads="1"/>
          </p:cNvSpPr>
          <p:nvPr/>
        </p:nvSpPr>
        <p:spPr bwMode="auto">
          <a:xfrm>
            <a:off x="5486401" y="5486401"/>
            <a:ext cx="792163" cy="373706"/>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714" rIns="0"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latin typeface="Arial Narrow" charset="0"/>
                <a:cs typeface="Times New Roman" charset="0"/>
              </a:rPr>
              <a:t>Attitude</a:t>
            </a:r>
            <a:endParaRPr lang="en-US" sz="1600">
              <a:latin typeface="Arial Narrow" charset="0"/>
              <a:cs typeface="Times New Roman" charset="0"/>
            </a:endParaRPr>
          </a:p>
        </p:txBody>
      </p:sp>
      <p:sp>
        <p:nvSpPr>
          <p:cNvPr id="47826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Summer 35-</a:t>
            </a:r>
            <a:br>
              <a:rPr lang="en-US" sz="1200" b="1">
                <a:solidFill>
                  <a:srgbClr val="FFFFFF"/>
                </a:solidFill>
                <a:latin typeface="Arial Narrow" charset="0"/>
              </a:rPr>
            </a:br>
            <a:r>
              <a:rPr lang="en-US" sz="1200" b="1">
                <a:solidFill>
                  <a:srgbClr val="FFFFFF"/>
                </a:solidFill>
                <a:latin typeface="Arial Narrow" charset="0"/>
              </a:rPr>
              <a:t>37</a:t>
            </a:r>
          </a:p>
          <a:p>
            <a:pPr algn="ctr" eaLnBrk="1" hangingPunct="1">
              <a:spcBef>
                <a:spcPct val="50000"/>
              </a:spcBef>
            </a:pPr>
            <a:r>
              <a:rPr lang="en-US" sz="1600" b="1">
                <a:solidFill>
                  <a:srgbClr val="FFFFFF"/>
                </a:solidFill>
                <a:latin typeface="Arial Narrow" charset="0"/>
              </a:rPr>
              <a:t>Damascus</a:t>
            </a:r>
            <a:br>
              <a:rPr lang="en-US" sz="1600" b="1">
                <a:solidFill>
                  <a:srgbClr val="FFFFFF"/>
                </a:solidFill>
                <a:latin typeface="Arial Narrow" charset="0"/>
              </a:rPr>
            </a:br>
            <a:r>
              <a:rPr lang="en-US" sz="1600" b="1">
                <a:solidFill>
                  <a:srgbClr val="FFFFFF"/>
                </a:solidFill>
                <a:latin typeface="Arial Narrow" charset="0"/>
              </a:rPr>
              <a:t>Antioch</a:t>
            </a:r>
          </a:p>
        </p:txBody>
      </p:sp>
      <p:sp>
        <p:nvSpPr>
          <p:cNvPr id="62"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478262"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Journeys</a:t>
            </a:r>
            <a:endParaRPr lang="en-US" b="1">
              <a:solidFill>
                <a:srgbClr val="FFFFFF"/>
              </a:solidFill>
              <a:latin typeface="Arial Narrow" charset="0"/>
            </a:endParaRPr>
          </a:p>
        </p:txBody>
      </p:sp>
      <p:sp>
        <p:nvSpPr>
          <p:cNvPr id="478263"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1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rPr>
              <a:t>1234</a:t>
            </a:r>
            <a:endParaRPr lang="en-US" sz="1000" b="1">
              <a:solidFill>
                <a:srgbClr val="000000"/>
              </a:solidFill>
              <a:latin typeface="Arial Narrow" charset="0"/>
            </a:endParaRPr>
          </a:p>
        </p:txBody>
      </p:sp>
      <p:sp>
        <p:nvSpPr>
          <p:cNvPr id="478264"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rPr>
              <a:t>Imprisonments</a:t>
            </a:r>
            <a:endParaRPr lang="en-US" b="1">
              <a:solidFill>
                <a:srgbClr val="FFFFFF"/>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9" presetClass="entr" presetSubtype="0" fill="hold" nodeType="clickEffect">
                                  <p:stCondLst>
                                    <p:cond delay="0"/>
                                  </p:stCondLst>
                                  <p:childTnLst>
                                    <p:set>
                                      <p:cBhvr>
                                        <p:cTn id="62" dur="1" fill="hold">
                                          <p:stCondLst>
                                            <p:cond delay="0"/>
                                          </p:stCondLst>
                                        </p:cTn>
                                        <p:tgtEl>
                                          <p:spTgt spid="2"/>
                                        </p:tgtEl>
                                        <p:attrNameLst>
                                          <p:attrName>style.visibility</p:attrName>
                                        </p:attrNameLst>
                                      </p:cBhvr>
                                      <p:to>
                                        <p:strVal val="visible"/>
                                      </p:to>
                                    </p:set>
                                    <p:animEffect transition="in" filter="dissolve">
                                      <p:cBhvr>
                                        <p:cTn id="63" dur="500"/>
                                        <p:tgtEl>
                                          <p:spTgt spid="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9" presetClass="entr" presetSubtype="0" fill="hold" nodeType="clickEffect">
                                  <p:stCondLst>
                                    <p:cond delay="0"/>
                                  </p:stCondLst>
                                  <p:childTnLst>
                                    <p:set>
                                      <p:cBhvr>
                                        <p:cTn id="67" dur="1" fill="hold">
                                          <p:stCondLst>
                                            <p:cond delay="0"/>
                                          </p:stCondLst>
                                        </p:cTn>
                                        <p:tgtEl>
                                          <p:spTgt spid="3"/>
                                        </p:tgtEl>
                                        <p:attrNameLst>
                                          <p:attrName>style.visibility</p:attrName>
                                        </p:attrNameLst>
                                      </p:cBhvr>
                                      <p:to>
                                        <p:strVal val="visible"/>
                                      </p:to>
                                    </p:set>
                                    <p:animEffect transition="in" filter="dissolve">
                                      <p:cBhvr>
                                        <p:cTn id="68" dur="500"/>
                                        <p:tgtEl>
                                          <p:spTgt spid="3"/>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9" presetClass="entr" presetSubtype="0" fill="hold"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dissolve">
                                      <p:cBhvr>
                                        <p:cTn id="73" dur="500"/>
                                        <p:tgtEl>
                                          <p:spTgt spid="4"/>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childTnLst>
                                </p:cTn>
                              </p:par>
                            </p:childTnLst>
                          </p:cTn>
                        </p:par>
                      </p:childTnLst>
                    </p:cTn>
                  </p:par>
                  <p:par>
                    <p:cTn id="78" fill="hold" nodeType="clickPar">
                      <p:stCondLst>
                        <p:cond delay="indefinite"/>
                      </p:stCondLst>
                      <p:childTnLst>
                        <p:par>
                          <p:cTn id="79" fill="hold" nodeType="withGroup">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2"/>
                                        </p:tgtEl>
                                        <p:attrNameLst>
                                          <p:attrName>style.visibility</p:attrName>
                                        </p:attrNameLst>
                                      </p:cBhvr>
                                      <p:to>
                                        <p:strVal val="visible"/>
                                      </p:to>
                                    </p:set>
                                  </p:childTnLst>
                                </p:cTn>
                              </p:par>
                            </p:childTnLst>
                          </p:cTn>
                        </p:par>
                      </p:childTnLst>
                    </p:cTn>
                  </p:par>
                  <p:par>
                    <p:cTn id="82" fill="hold" nodeType="clickPar">
                      <p:stCondLst>
                        <p:cond delay="indefinite"/>
                      </p:stCondLst>
                      <p:childTnLst>
                        <p:par>
                          <p:cTn id="83" fill="hold" nodeType="withGroup">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53"/>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4"/>
                                        </p:tgtEl>
                                        <p:attrNameLst>
                                          <p:attrName>style.visibility</p:attrName>
                                        </p:attrNameLst>
                                      </p:cBhvr>
                                      <p:to>
                                        <p:strVal val="visible"/>
                                      </p:to>
                                    </p:set>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56"/>
                                        </p:tgtEl>
                                        <p:attrNameLst>
                                          <p:attrName>style.visibility</p:attrName>
                                        </p:attrNameLst>
                                      </p:cBhvr>
                                      <p:to>
                                        <p:strVal val="visible"/>
                                      </p:to>
                                    </p:set>
                                  </p:child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57"/>
                                        </p:tgtEl>
                                        <p:attrNameLst>
                                          <p:attrName>style.visibility</p:attrName>
                                        </p:attrNameLst>
                                      </p:cBhvr>
                                      <p:to>
                                        <p:strVal val="visible"/>
                                      </p:to>
                                    </p:set>
                                  </p:child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58"/>
                                        </p:tgtEl>
                                        <p:attrNameLst>
                                          <p:attrName>style.visibility</p:attrName>
                                        </p:attrNameLst>
                                      </p:cBhvr>
                                      <p:to>
                                        <p:strVal val="visible"/>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59"/>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51" grpId="0" animBg="1"/>
      <p:bldP spid="49"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8" descr="Top Ten Craziest Switchback Cycle Climbs in the World">
            <a:extLst>
              <a:ext uri="{FF2B5EF4-FFF2-40B4-BE49-F238E27FC236}">
                <a16:creationId xmlns:a16="http://schemas.microsoft.com/office/drawing/2014/main" id="{EBA037E3-BC19-4E7D-8A97-012504ABD2C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051955"/>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 </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108C1401-B7C3-4C8C-A380-44000A64520E}"/>
              </a:ext>
            </a:extLst>
          </p:cNvPr>
          <p:cNvSpPr txBox="1"/>
          <p:nvPr/>
        </p:nvSpPr>
        <p:spPr>
          <a:xfrm>
            <a:off x="1292772" y="2175806"/>
            <a:ext cx="6243145" cy="556434"/>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80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It was progressively revealed (vs. 1-5)</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1FBAD7FC-3DFA-46A1-A5D9-744013CB1B0B}"/>
              </a:ext>
            </a:extLst>
          </p:cNvPr>
          <p:cNvSpPr txBox="1"/>
          <p:nvPr/>
        </p:nvSpPr>
        <p:spPr>
          <a:xfrm>
            <a:off x="1292771" y="2860575"/>
            <a:ext cx="6243145"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It confounds our thinking (v. 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63092D0D-1E64-4CB6-9153-F516E781B872}"/>
              </a:ext>
            </a:extLst>
          </p:cNvPr>
          <p:cNvSpPr txBox="1"/>
          <p:nvPr/>
        </p:nvSpPr>
        <p:spPr>
          <a:xfrm>
            <a:off x="622738" y="3735352"/>
            <a:ext cx="7898524" cy="1815882"/>
          </a:xfrm>
          <a:prstGeom prst="rect">
            <a:avLst/>
          </a:prstGeom>
          <a:solidFill>
            <a:schemeClr val="accent6">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Colossians 1:27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To them God chose to make known how great among the Gentiles are the riches of the glory of this mystery, which is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Christ in you</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hope of glory.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15197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775F2E-AA4D-4045-8839-26E67C85A5D8}"/>
              </a:ext>
            </a:extLst>
          </p:cNvPr>
          <p:cNvSpPr txBox="1"/>
          <p:nvPr/>
        </p:nvSpPr>
        <p:spPr>
          <a:xfrm>
            <a:off x="3369879" y="339018"/>
            <a:ext cx="2593428" cy="144655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God</a:t>
            </a:r>
            <a:r>
              <a:rPr kumimoji="0" lang="en-US" sz="4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t>
            </a:r>
            <a:endPar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CB71FAC-67B9-4A5E-A769-C845105CA544}"/>
              </a:ext>
            </a:extLst>
          </p:cNvPr>
          <p:cNvSpPr txBox="1"/>
          <p:nvPr/>
        </p:nvSpPr>
        <p:spPr>
          <a:xfrm>
            <a:off x="2289942" y="6126031"/>
            <a:ext cx="4753302"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Gentiles</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F0311827-4413-4BE5-93C3-7D505FD027C6}"/>
              </a:ext>
            </a:extLst>
          </p:cNvPr>
          <p:cNvSpPr txBox="1"/>
          <p:nvPr/>
        </p:nvSpPr>
        <p:spPr>
          <a:xfrm>
            <a:off x="3879630" y="2185855"/>
            <a:ext cx="1573924" cy="7078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Down 1">
            <a:extLst>
              <a:ext uri="{FF2B5EF4-FFF2-40B4-BE49-F238E27FC236}">
                <a16:creationId xmlns:a16="http://schemas.microsoft.com/office/drawing/2014/main" id="{46B71CFF-E710-4759-9EC9-23C674DA5FF8}"/>
              </a:ext>
            </a:extLst>
          </p:cNvPr>
          <p:cNvSpPr/>
          <p:nvPr/>
        </p:nvSpPr>
        <p:spPr>
          <a:xfrm>
            <a:off x="4288220" y="3073528"/>
            <a:ext cx="756745" cy="263209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7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CB71FAC-67B9-4A5E-A769-C845105CA544}"/>
              </a:ext>
            </a:extLst>
          </p:cNvPr>
          <p:cNvSpPr txBox="1"/>
          <p:nvPr/>
        </p:nvSpPr>
        <p:spPr>
          <a:xfrm>
            <a:off x="2195349" y="2520984"/>
            <a:ext cx="4753302"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reward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body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Same promise</a:t>
            </a:r>
          </a:p>
        </p:txBody>
      </p:sp>
      <p:sp>
        <p:nvSpPr>
          <p:cNvPr id="9" name="TextBox 8">
            <a:extLst>
              <a:ext uri="{FF2B5EF4-FFF2-40B4-BE49-F238E27FC236}">
                <a16:creationId xmlns:a16="http://schemas.microsoft.com/office/drawing/2014/main" id="{F0311827-4413-4BE5-93C3-7D505FD027C6}"/>
              </a:ext>
            </a:extLst>
          </p:cNvPr>
          <p:cNvSpPr txBox="1"/>
          <p:nvPr/>
        </p:nvSpPr>
        <p:spPr>
          <a:xfrm>
            <a:off x="2665028" y="1113800"/>
            <a:ext cx="4003130" cy="1323439"/>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Jew/Gentile body of Christ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50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Arc 7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6164896" y="3712762"/>
            <a:ext cx="2987899" cy="2240924"/>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3074" name="Picture 2" descr="Rope Frayed In Tension – Risk Of Breaking | Society for the Advancement of  Psychotherapy">
            <a:extLst>
              <a:ext uri="{FF2B5EF4-FFF2-40B4-BE49-F238E27FC236}">
                <a16:creationId xmlns:a16="http://schemas.microsoft.com/office/drawing/2014/main" id="{F844A3BE-540A-4927-BB05-F0C46E39A87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927995" y="620107"/>
            <a:ext cx="7288009" cy="2533701"/>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C660CEC-1D36-406C-923E-10AF68E47757}"/>
              </a:ext>
            </a:extLst>
          </p:cNvPr>
          <p:cNvSpPr txBox="1"/>
          <p:nvPr/>
        </p:nvSpPr>
        <p:spPr>
          <a:xfrm>
            <a:off x="1502976" y="3327221"/>
            <a:ext cx="7062952" cy="3672665"/>
          </a:xfrm>
          <a:prstGeom prst="rect">
            <a:avLst/>
          </a:prstGeom>
        </p:spPr>
        <p:txBody>
          <a:bodyPr vert="horz" lIns="91440" tIns="45720" rIns="91440" bIns="45720" rtlCol="0">
            <a:normAutofit fontScale="92500" lnSpcReduction="20000"/>
          </a:bodyPr>
          <a:lstStyle/>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Paul’s riot (Acts 22)</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Early church councils (Acts 11:1-18; 15:1-29)</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Paul circumcised Timothy (Acts 16:1-5)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Rome (Romans 14–15)</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Corinth (1 Corinthians 8, 10)</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Galatia (Galatians 1–3)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Philippi (Philippians 3)</a:t>
            </a:r>
          </a:p>
          <a:p>
            <a:pPr marL="457200" marR="0" lvl="0" indent="-22860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Colossae (Col 3:17)</a:t>
            </a:r>
          </a:p>
        </p:txBody>
      </p:sp>
      <p:sp>
        <p:nvSpPr>
          <p:cNvPr id="7" name="TextBox 6">
            <a:extLst>
              <a:ext uri="{FF2B5EF4-FFF2-40B4-BE49-F238E27FC236}">
                <a16:creationId xmlns:a16="http://schemas.microsoft.com/office/drawing/2014/main" id="{E8CA1A8E-733A-4D07-9405-B0C0D01BC54D}"/>
              </a:ext>
            </a:extLst>
          </p:cNvPr>
          <p:cNvSpPr txBox="1"/>
          <p:nvPr/>
        </p:nvSpPr>
        <p:spPr>
          <a:xfrm>
            <a:off x="2286000" y="188462"/>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Tense Jew/Gentile situations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494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8" descr="Top Ten Craziest Switchback Cycle Climbs in the World">
            <a:extLst>
              <a:ext uri="{FF2B5EF4-FFF2-40B4-BE49-F238E27FC236}">
                <a16:creationId xmlns:a16="http://schemas.microsoft.com/office/drawing/2014/main" id="{CEBD1CD6-A066-4339-B4C5-0C31D67C05B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011826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6799" y="1626968"/>
            <a:ext cx="7010400" cy="3604064"/>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Revelation 5:9-10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they sang a new song, saying,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“Worthy are you to take the scroll and to open its seals, for you were slain, and by your blood you ransomed people for God from every tribe and language and people and nation,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you have made them a kingdom and priests to our God, and they shall reign on the earth.”</a:t>
            </a:r>
          </a:p>
        </p:txBody>
      </p:sp>
    </p:spTree>
    <p:extLst>
      <p:ext uri="{BB962C8B-B14F-4D97-AF65-F5344CB8AC3E}">
        <p14:creationId xmlns:p14="http://schemas.microsoft.com/office/powerpoint/2010/main" val="1762645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8" descr="Top Ten Craziest Switchback Cycle Climbs in the World">
            <a:extLst>
              <a:ext uri="{FF2B5EF4-FFF2-40B4-BE49-F238E27FC236}">
                <a16:creationId xmlns:a16="http://schemas.microsoft.com/office/drawing/2014/main" id="{2D43EFDD-A31E-49C2-A35A-BEAC7C850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89337" y="187432"/>
            <a:ext cx="8961040" cy="6486634"/>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2BBC546-5261-45CC-8ED9-5FB1440CDF47}"/>
              </a:ext>
            </a:extLst>
          </p:cNvPr>
          <p:cNvSpPr txBox="1"/>
          <p:nvPr/>
        </p:nvSpPr>
        <p:spPr>
          <a:xfrm>
            <a:off x="709448" y="701675"/>
            <a:ext cx="7725104" cy="1210588"/>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must understand the mystery of the gospel plan</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3:1-6)</a:t>
            </a:r>
            <a:endParaRPr kumimoji="0" lang="en-US"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2D76ADC-183A-4CC0-97D5-15A65C3DFBC0}"/>
              </a:ext>
            </a:extLst>
          </p:cNvPr>
          <p:cNvSpPr txBox="1"/>
          <p:nvPr/>
        </p:nvSpPr>
        <p:spPr>
          <a:xfrm>
            <a:off x="709447" y="2102212"/>
            <a:ext cx="7698829" cy="1107996"/>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proclaim the gospel plan for God’s glory </a:t>
            </a: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3:7-13)</a:t>
            </a:r>
          </a:p>
        </p:txBody>
      </p:sp>
      <p:sp>
        <p:nvSpPr>
          <p:cNvPr id="11" name="TextBox 10">
            <a:extLst>
              <a:ext uri="{FF2B5EF4-FFF2-40B4-BE49-F238E27FC236}">
                <a16:creationId xmlns:a16="http://schemas.microsoft.com/office/drawing/2014/main" id="{A5638F2F-1C85-419F-894C-F59A910CD808}"/>
              </a:ext>
            </a:extLst>
          </p:cNvPr>
          <p:cNvSpPr txBox="1"/>
          <p:nvPr/>
        </p:nvSpPr>
        <p:spPr>
          <a:xfrm>
            <a:off x="620110" y="3562983"/>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empowered servants of the gospel (v. 7-8a)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9E98CA62-EEEF-4219-B8E1-1001525A4E79}"/>
              </a:ext>
            </a:extLst>
          </p:cNvPr>
          <p:cNvSpPr txBox="1"/>
          <p:nvPr/>
        </p:nvSpPr>
        <p:spPr>
          <a:xfrm>
            <a:off x="618967" y="4247936"/>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preach the gospel plan (vs. 8b-9)</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B473D64A-277C-47BB-BF54-86DDEAFFF417}"/>
              </a:ext>
            </a:extLst>
          </p:cNvPr>
          <p:cNvSpPr txBox="1"/>
          <p:nvPr/>
        </p:nvSpPr>
        <p:spPr>
          <a:xfrm>
            <a:off x="617824" y="4910087"/>
            <a:ext cx="7903780" cy="548099"/>
          </a:xfrm>
          <a:prstGeom prst="rect">
            <a:avLst/>
          </a:prstGeom>
          <a:solidFill>
            <a:srgbClr val="FFFF00"/>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honor God by the gospel (vs. 10-13)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2678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God’s purpose in all this was to use the church to display his wisdom in its rich variety to all the unseen rulers and authorities in the heavenly places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3:10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en-US" sz="3600" kern="0" dirty="0">
                <a:effectLst>
                  <a:glow rad="127000">
                    <a:schemeClr val="tx1"/>
                  </a:glow>
                </a:effectLst>
                <a:latin typeface="Arial" charset="0"/>
              </a:rPr>
              <a:t>Why the Church?</a:t>
            </a:r>
          </a:p>
        </p:txBody>
      </p:sp>
    </p:spTree>
    <p:extLst>
      <p:ext uri="{BB962C8B-B14F-4D97-AF65-F5344CB8AC3E}">
        <p14:creationId xmlns:p14="http://schemas.microsoft.com/office/powerpoint/2010/main" val="2237240244"/>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
        <p:nvSpPr>
          <p:cNvPr id="6" name="Rectangle 5">
            <a:extLst>
              <a:ext uri="{FF2B5EF4-FFF2-40B4-BE49-F238E27FC236}">
                <a16:creationId xmlns:a16="http://schemas.microsoft.com/office/drawing/2014/main" id="{E589B405-F3DC-8744-BDDA-CE9DF54B783D}"/>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2394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adership and the art of the impossible">
            <a:extLst>
              <a:ext uri="{FF2B5EF4-FFF2-40B4-BE49-F238E27FC236}">
                <a16:creationId xmlns:a16="http://schemas.microsoft.com/office/drawing/2014/main" id="{7870F376-33BB-42D3-84C7-5289BDC22EA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5608" y="582199"/>
            <a:ext cx="7432784" cy="424730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69C83-84B3-4B72-84E5-AD7120EB9395}"/>
              </a:ext>
            </a:extLst>
          </p:cNvPr>
          <p:cNvSpPr txBox="1"/>
          <p:nvPr/>
        </p:nvSpPr>
        <p:spPr>
          <a:xfrm>
            <a:off x="2286000" y="4623811"/>
            <a:ext cx="4572000" cy="110799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Impossible </a:t>
            </a:r>
            <a:endParaRPr kumimoji="0" lang="en-US" sz="66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047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8"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6" name="Text Box 10"/>
          <p:cNvSpPr txBox="1">
            <a:spLocks noChangeArrowheads="1"/>
          </p:cNvSpPr>
          <p:nvPr/>
        </p:nvSpPr>
        <p:spPr bwMode="auto">
          <a:xfrm>
            <a:off x="609601" y="4038601"/>
            <a:ext cx="7467600" cy="2603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2800" b="1" dirty="0">
                <a:solidFill>
                  <a:srgbClr val="FFFFFF"/>
                </a:solidFill>
                <a:effectLst>
                  <a:glow rad="241300">
                    <a:srgbClr val="000000">
                      <a:alpha val="75000"/>
                    </a:srgbClr>
                  </a:glow>
                </a:effectLst>
                <a:latin typeface="Arial" charset="0"/>
                <a:cs typeface="Times New Roman" charset="0"/>
              </a:rPr>
              <a:t>They refer to Paul</a:t>
            </a:r>
            <a:r>
              <a:rPr lang="uk-UA" altLang="ja-JP" sz="2800" b="1" dirty="0">
                <a:solidFill>
                  <a:srgbClr val="FFFFFF"/>
                </a:solidFill>
                <a:effectLst>
                  <a:glow rad="241300">
                    <a:srgbClr val="000000">
                      <a:alpha val="75000"/>
                    </a:srgbClr>
                  </a:glow>
                </a:effectLst>
                <a:latin typeface="Arial" charset="0"/>
                <a:cs typeface="Times New Roman" charset="0"/>
              </a:rPr>
              <a:t>'</a:t>
            </a:r>
            <a:r>
              <a:rPr lang="en-US" altLang="ja-JP" sz="2800" b="1" dirty="0">
                <a:solidFill>
                  <a:srgbClr val="FFFFFF"/>
                </a:solidFill>
                <a:effectLst>
                  <a:glow rad="241300">
                    <a:srgbClr val="000000">
                      <a:alpha val="75000"/>
                    </a:srgbClr>
                  </a:glow>
                </a:effectLst>
                <a:latin typeface="Arial" charset="0"/>
                <a:cs typeface="Times New Roman" charset="0"/>
              </a:rPr>
              <a:t>s bonds (cf. Acts 28:16):</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Eph. 3:1; 4:1; 6:20</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Col. 4:3, 18</a:t>
            </a:r>
            <a:endParaRPr lang="en-US" altLang="zh-CN" sz="2800" b="1" dirty="0">
              <a:solidFill>
                <a:srgbClr val="FFFFFF"/>
              </a:solidFill>
              <a:effectLst>
                <a:glow rad="241300">
                  <a:srgbClr val="000000">
                    <a:alpha val="75000"/>
                  </a:srgbClr>
                </a:glow>
              </a:effectLst>
              <a:latin typeface="Arial" charset="0"/>
              <a:cs typeface="Times New Roman" charset="0"/>
            </a:endParaRP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Philem. 1, 9, 10</a:t>
            </a:r>
          </a:p>
          <a:p>
            <a:pPr lvl="1" eaLnBrk="1" hangingPunct="1">
              <a:spcBef>
                <a:spcPct val="20000"/>
              </a:spcBef>
              <a:buFontTx/>
              <a:buChar char="•"/>
              <a:defRPr/>
            </a:pPr>
            <a:r>
              <a:rPr lang="en-US" altLang="zh-CN" sz="2800" b="1" dirty="0">
                <a:solidFill>
                  <a:srgbClr val="FFFFFF"/>
                </a:solidFill>
                <a:effectLst>
                  <a:glow rad="241300">
                    <a:srgbClr val="000000">
                      <a:alpha val="75000"/>
                    </a:srgbClr>
                  </a:glow>
                </a:effectLst>
                <a:latin typeface="Arial" charset="0"/>
                <a:ea typeface="SimSun" charset="0"/>
                <a:cs typeface="SimSun" charset="0"/>
              </a:rPr>
              <a:t>Phil. 1:13-14</a:t>
            </a:r>
            <a:endParaRPr lang="en-GB" sz="2800" b="1" dirty="0">
              <a:solidFill>
                <a:srgbClr val="FFFFFF"/>
              </a:solidFill>
              <a:effectLst>
                <a:glow rad="241300">
                  <a:srgbClr val="000000">
                    <a:alpha val="75000"/>
                  </a:srgbClr>
                </a:glow>
              </a:effectLst>
              <a:latin typeface="Arial" charset="0"/>
              <a:cs typeface="Times New Roman" charset="0"/>
            </a:endParaRPr>
          </a:p>
        </p:txBody>
      </p:sp>
      <p:sp>
        <p:nvSpPr>
          <p:cNvPr id="9228" name="Rectangle 12"/>
          <p:cNvSpPr>
            <a:spLocks noChangeArrowheads="1"/>
          </p:cNvSpPr>
          <p:nvPr/>
        </p:nvSpPr>
        <p:spPr bwMode="auto">
          <a:xfrm>
            <a:off x="1219200" y="1219200"/>
            <a:ext cx="42672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Ephesians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Colossians</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Philemon</a:t>
            </a:r>
          </a:p>
          <a:p>
            <a:pPr marL="385706" indent="-385706">
              <a:lnSpc>
                <a:spcPct val="90000"/>
              </a:lnSpc>
              <a:spcBef>
                <a:spcPct val="20000"/>
              </a:spcBef>
              <a:buFontTx/>
              <a:buChar char="•"/>
              <a:defRPr/>
            </a:pPr>
            <a:r>
              <a:rPr lang="en-US" sz="2800" b="1">
                <a:solidFill>
                  <a:srgbClr val="FFFFFF"/>
                </a:solidFill>
                <a:effectLst>
                  <a:glow rad="241300">
                    <a:srgbClr val="000000">
                      <a:alpha val="75000"/>
                    </a:srgbClr>
                  </a:glow>
                </a:effectLst>
                <a:latin typeface="Arial" charset="0"/>
                <a:cs typeface="Times New Roman" charset="0"/>
              </a:rPr>
              <a:t>Philippians</a:t>
            </a:r>
          </a:p>
        </p:txBody>
      </p:sp>
      <p:sp>
        <p:nvSpPr>
          <p:cNvPr id="460804"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pic>
        <p:nvPicPr>
          <p:cNvPr id="460805" name="Picture 3" descr="prison-bars-and-hand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72003" y="1125539"/>
            <a:ext cx="3006725" cy="225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5" name="Text Box 9"/>
          <p:cNvSpPr txBox="1">
            <a:spLocks noChangeArrowheads="1"/>
          </p:cNvSpPr>
          <p:nvPr/>
        </p:nvSpPr>
        <p:spPr bwMode="auto">
          <a:xfrm>
            <a:off x="179388" y="3200403"/>
            <a:ext cx="8610600" cy="708025"/>
          </a:xfrm>
          <a:prstGeom prst="rect">
            <a:avLst/>
          </a:prstGeom>
          <a:solidFill>
            <a:srgbClr val="800000"/>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Why call them </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Prison Epistles</a:t>
            </a:r>
            <a:r>
              <a:rPr lang="ru-RU"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endParaRPr lang="en-GB"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2" name="Title 1"/>
          <p:cNvSpPr>
            <a:spLocks noGrp="1"/>
          </p:cNvSpPr>
          <p:nvPr>
            <p:ph type="title" idx="4294967295"/>
          </p:nvPr>
        </p:nvSpPr>
        <p:spPr>
          <a:xfrm>
            <a:off x="184151" y="404813"/>
            <a:ext cx="8780463" cy="720725"/>
          </a:xfrm>
          <a:solidFill>
            <a:srgbClr val="8000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Which letters are Prison Epistles?</a:t>
            </a:r>
          </a:p>
        </p:txBody>
      </p:sp>
      <p:sp>
        <p:nvSpPr>
          <p:cNvPr id="460808"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wipe(left)">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225"/>
                                        </p:tgtEl>
                                        <p:attrNameLst>
                                          <p:attrName>style.visibility</p:attrName>
                                        </p:attrNameLst>
                                      </p:cBhvr>
                                      <p:to>
                                        <p:strVal val="visible"/>
                                      </p:to>
                                    </p:set>
                                    <p:animEffect transition="in" filter="wipe(left)">
                                      <p:cBhvr>
                                        <p:cTn id="12" dur="500"/>
                                        <p:tgtEl>
                                          <p:spTgt spid="9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9226"/>
                                        </p:tgtEl>
                                        <p:attrNameLst>
                                          <p:attrName>style.visibility</p:attrName>
                                        </p:attrNameLst>
                                      </p:cBhvr>
                                      <p:to>
                                        <p:strVal val="visible"/>
                                      </p:to>
                                    </p:set>
                                    <p:animEffect transition="in" filter="wipe(left)">
                                      <p:cBhvr>
                                        <p:cTn id="17" dur="5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5" grpId="0" animBg="1"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805960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812684"/>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942544"/>
            <a:ext cx="6985390" cy="181588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p:txBody>
      </p:sp>
    </p:spTree>
    <p:extLst>
      <p:ext uri="{BB962C8B-B14F-4D97-AF65-F5344CB8AC3E}">
        <p14:creationId xmlns:p14="http://schemas.microsoft.com/office/powerpoint/2010/main" val="2945126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349311" y="2306670"/>
            <a:ext cx="6445376" cy="11975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3:14-21</a:t>
            </a:r>
          </a:p>
        </p:txBody>
      </p:sp>
    </p:spTree>
    <p:extLst>
      <p:ext uri="{BB962C8B-B14F-4D97-AF65-F5344CB8AC3E}">
        <p14:creationId xmlns:p14="http://schemas.microsoft.com/office/powerpoint/2010/main" val="3676493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12 impossible ideas that Israelis turned into reality - ISRAEL21c">
            <a:extLst>
              <a:ext uri="{FF2B5EF4-FFF2-40B4-BE49-F238E27FC236}">
                <a16:creationId xmlns:a16="http://schemas.microsoft.com/office/drawing/2014/main" id="{8F3FD37C-E073-4322-9C25-AFCEE31DD56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7018B5AC-F8C0-4174-933F-C1F24D142FBF}"/>
              </a:ext>
            </a:extLst>
          </p:cNvPr>
          <p:cNvSpPr/>
          <p:nvPr/>
        </p:nvSpPr>
        <p:spPr>
          <a:xfrm>
            <a:off x="1524000" y="341585"/>
            <a:ext cx="6096000" cy="5686097"/>
          </a:xfrm>
          <a:prstGeom prst="ellipse">
            <a:avLst/>
          </a:prstGeom>
          <a:noFill/>
          <a:ln w="317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E856FB50-44E7-4BCB-8A49-1444EC546CE5}"/>
              </a:ext>
            </a:extLst>
          </p:cNvPr>
          <p:cNvCxnSpPr/>
          <p:nvPr/>
        </p:nvCxnSpPr>
        <p:spPr>
          <a:xfrm>
            <a:off x="2816772" y="1019503"/>
            <a:ext cx="3647090" cy="4330263"/>
          </a:xfrm>
          <a:prstGeom prst="line">
            <a:avLst/>
          </a:prstGeom>
          <a:ln w="3175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223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ED057BB-F65E-4185-AA96-F022637BF9D6}"/>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8" name="TextBox 7">
            <a:extLst>
              <a:ext uri="{FF2B5EF4-FFF2-40B4-BE49-F238E27FC236}">
                <a16:creationId xmlns:a16="http://schemas.microsoft.com/office/drawing/2014/main" id="{0A949545-B248-4A66-BFF3-3DE187A5F7B9}"/>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0" name="TextBox 9">
            <a:extLst>
              <a:ext uri="{FF2B5EF4-FFF2-40B4-BE49-F238E27FC236}">
                <a16:creationId xmlns:a16="http://schemas.microsoft.com/office/drawing/2014/main" id="{22584194-F6A5-4B7A-BB6F-FF90BEE9919E}"/>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981004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9 Types of Roots Found on Trees, Plants and Flowers - Home Stratosphere">
            <a:extLst>
              <a:ext uri="{FF2B5EF4-FFF2-40B4-BE49-F238E27FC236}">
                <a16:creationId xmlns:a16="http://schemas.microsoft.com/office/drawing/2014/main" id="{EF2BA529-8FE7-4C85-B590-1D4DF652890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
            <a:ext cx="9143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a:noFill/>
          <a:extLst>
            <a:ext uri="{909E8E84-426E-40DD-AFC4-6F175D3DCCD1}">
              <a14:hiddenFill xmlns:a14="http://schemas.microsoft.com/office/drawing/2010/main">
                <a:solidFill>
                  <a:srgbClr val="FFFFFF"/>
                </a:solidFill>
              </a14:hiddenFill>
            </a:ext>
          </a:extLst>
        </p:spPr>
      </p:pic>
      <p:grpSp>
        <p:nvGrpSpPr>
          <p:cNvPr id="137" name="Group 136">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9144000" cy="757168"/>
            <a:chOff x="0" y="2959818"/>
            <a:chExt cx="12192000" cy="757168"/>
          </a:xfrm>
        </p:grpSpPr>
        <p:sp>
          <p:nvSpPr>
            <p:cNvPr id="138" name="Freeform: Shape 137">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45399E8E-E0D5-475D-AFA0-F9EC51489617}"/>
              </a:ext>
            </a:extLst>
          </p:cNvPr>
          <p:cNvSpPr txBox="1"/>
          <p:nvPr/>
        </p:nvSpPr>
        <p:spPr>
          <a:xfrm>
            <a:off x="1080389" y="4347161"/>
            <a:ext cx="6983222" cy="2154621"/>
          </a:xfrm>
          <a:prstGeom prst="rect">
            <a:avLst/>
          </a:prstGeom>
        </p:spPr>
        <p:txBody>
          <a:bodyPr vert="horz" lIns="91440" tIns="45720" rIns="91440" bIns="45720" rtlCol="0">
            <a:normAutofit/>
          </a:bodyPr>
          <a:lstStyle/>
          <a:p>
            <a:pPr marL="119063" marR="0" lvl="0" indent="-119063"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“The definite goal to which the Christian life must move, and for which therefore the apostle prays, is for his readers </a:t>
            </a:r>
            <a:r>
              <a:rPr kumimoji="0" lang="en-US" sz="2400" b="0" i="1"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to know the love of Christ</a:t>
            </a:r>
            <a:r>
              <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 to know how He loved and loves, and to experience His love in loving Him and loving others for His sake.”</a:t>
            </a:r>
          </a:p>
          <a:p>
            <a:pPr marL="119063" marR="0" lvl="0" indent="-119063" algn="r" defTabSz="914400" rtl="0" eaLnBrk="1" fontAlgn="auto" latinLnBrk="0" hangingPunct="1">
              <a:lnSpc>
                <a:spcPct val="90000"/>
              </a:lnSpc>
              <a:spcBef>
                <a:spcPts val="0"/>
              </a:spcBef>
              <a:spcAft>
                <a:spcPts val="600"/>
              </a:spcAft>
              <a:buClrTx/>
              <a:buSzTx/>
              <a:buFontTx/>
              <a:buNone/>
              <a:tabLst/>
              <a:defRPr/>
            </a:pPr>
            <a:r>
              <a:rPr kumimoji="0" lang="en-US" sz="2400" b="1" i="0" u="none" strike="noStrike" kern="1200" cap="none" spc="0" normalizeH="0" baseline="0" noProof="0" dirty="0">
                <a:ln>
                  <a:noFill/>
                </a:ln>
                <a:solidFill>
                  <a:prstClr val="white">
                    <a:alpha val="80000"/>
                  </a:prstClr>
                </a:solidFill>
                <a:effectLst/>
                <a:uLnTx/>
                <a:uFillTx/>
                <a:latin typeface="Calibri" panose="020F0502020204030204"/>
                <a:ea typeface="+mn-ea"/>
                <a:cs typeface="+mn-cs"/>
              </a:rPr>
              <a:t>Francis Foulkes</a:t>
            </a:r>
            <a:endParaRPr kumimoji="0" lang="en-US" sz="2400" b="0" i="0" u="none" strike="noStrike" kern="1200" cap="none" spc="0" normalizeH="0" baseline="0" noProof="0" dirty="0">
              <a:ln>
                <a:noFill/>
              </a:ln>
              <a:solidFill>
                <a:prstClr val="white">
                  <a:alpha val="8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65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074" name="Picture 2" descr="Top 10 Mountains To Climb Around The World | The Gentleman&amp;#39;s Journal">
            <a:extLst>
              <a:ext uri="{FF2B5EF4-FFF2-40B4-BE49-F238E27FC236}">
                <a16:creationId xmlns:a16="http://schemas.microsoft.com/office/drawing/2014/main" id="{99CDFE7E-4EC2-4EAC-8D66-8E2AC4AEA11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55AD343-4149-4FC4-89FB-0F095D3D31D5}"/>
              </a:ext>
            </a:extLst>
          </p:cNvPr>
          <p:cNvSpPr txBox="1"/>
          <p:nvPr/>
        </p:nvSpPr>
        <p:spPr>
          <a:xfrm>
            <a:off x="315311" y="3740202"/>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rely on God to go beyond what we can do and accomplish what we never thought about doing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(3:20)</a:t>
            </a:r>
          </a:p>
        </p:txBody>
      </p:sp>
      <p:sp>
        <p:nvSpPr>
          <p:cNvPr id="11" name="TextBox 10">
            <a:extLst>
              <a:ext uri="{FF2B5EF4-FFF2-40B4-BE49-F238E27FC236}">
                <a16:creationId xmlns:a16="http://schemas.microsoft.com/office/drawing/2014/main" id="{AE1981F5-2AB9-4303-8ECF-6A727457C840}"/>
              </a:ext>
            </a:extLst>
          </p:cNvPr>
          <p:cNvSpPr txBox="1"/>
          <p:nvPr/>
        </p:nvSpPr>
        <p:spPr>
          <a:xfrm>
            <a:off x="346840" y="4939999"/>
            <a:ext cx="844570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God receives the glory to realize an impossible idea</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(3:21)</a:t>
            </a:r>
          </a:p>
        </p:txBody>
      </p:sp>
      <p:sp>
        <p:nvSpPr>
          <p:cNvPr id="12" name="TextBox 11">
            <a:extLst>
              <a:ext uri="{FF2B5EF4-FFF2-40B4-BE49-F238E27FC236}">
                <a16:creationId xmlns:a16="http://schemas.microsoft.com/office/drawing/2014/main" id="{4F22475E-F913-4B41-BCB5-4A099F01D770}"/>
              </a:ext>
            </a:extLst>
          </p:cNvPr>
          <p:cNvSpPr txBox="1"/>
          <p:nvPr/>
        </p:nvSpPr>
        <p:spPr>
          <a:xfrm>
            <a:off x="319921" y="633918"/>
            <a:ext cx="8477238" cy="54809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bend the knee before our Father in heaven</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(3:14-15)</a:t>
            </a:r>
          </a:p>
        </p:txBody>
      </p:sp>
      <p:sp>
        <p:nvSpPr>
          <p:cNvPr id="13" name="TextBox 12">
            <a:extLst>
              <a:ext uri="{FF2B5EF4-FFF2-40B4-BE49-F238E27FC236}">
                <a16:creationId xmlns:a16="http://schemas.microsoft.com/office/drawing/2014/main" id="{92DBA071-CA10-2142-A8E0-91B0CBA17BD7}"/>
              </a:ext>
            </a:extLst>
          </p:cNvPr>
          <p:cNvSpPr txBox="1"/>
          <p:nvPr/>
        </p:nvSpPr>
        <p:spPr>
          <a:xfrm>
            <a:off x="319920" y="1338950"/>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are strengthened by the Holy Spirit in our hearts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(3:16-17a)</a:t>
            </a:r>
          </a:p>
        </p:txBody>
      </p:sp>
      <p:sp>
        <p:nvSpPr>
          <p:cNvPr id="14" name="TextBox 13">
            <a:extLst>
              <a:ext uri="{FF2B5EF4-FFF2-40B4-BE49-F238E27FC236}">
                <a16:creationId xmlns:a16="http://schemas.microsoft.com/office/drawing/2014/main" id="{0956D931-C1B5-1341-A317-EBF95C552B18}"/>
              </a:ext>
            </a:extLst>
          </p:cNvPr>
          <p:cNvSpPr txBox="1"/>
          <p:nvPr/>
        </p:nvSpPr>
        <p:spPr>
          <a:xfrm>
            <a:off x="319919" y="2533139"/>
            <a:ext cx="8477237" cy="1043619"/>
          </a:xfrm>
          <a:prstGeom prst="rect">
            <a:avLst/>
          </a:prstGeom>
          <a:solidFill>
            <a:schemeClr val="tx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He deepens and solidifies us in the love of Christ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(3:17b-19)</a:t>
            </a:r>
          </a:p>
        </p:txBody>
      </p:sp>
    </p:spTree>
    <p:extLst>
      <p:ext uri="{BB962C8B-B14F-4D97-AF65-F5344CB8AC3E}">
        <p14:creationId xmlns:p14="http://schemas.microsoft.com/office/powerpoint/2010/main" val="3862720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672664" y="646040"/>
            <a:ext cx="7756635" cy="573086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Great God in Heaven,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bend our knee before you because you are our Father in heaven and can do all things. You have transformed our lives through Christ and he is alive in us. Help us to grow in understanding his love for us and be empowered by your Spirit so we can in turn love each other. Do an incredible work in this church body beyond anything we could possibly accomplish. Do something we never considered before so that everyone will know you are the one who did it. We ask that you glorify your name in this church through Christ who teaches us how to love. Amen.</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0732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69" name="Picture 2"/>
          <p:cNvPicPr>
            <a:picLocks noChangeAspect="1"/>
          </p:cNvPicPr>
          <p:nvPr/>
        </p:nvPicPr>
        <p:blipFill>
          <a:blip r:embed="rId2" cstate="screen">
            <a:extLst>
              <a:ext uri="{28A0092B-C50C-407E-A947-70E740481C1C}">
                <a14:useLocalDpi xmlns:a14="http://schemas.microsoft.com/office/drawing/2010/main"/>
              </a:ext>
            </a:extLst>
          </a:blip>
          <a:srcRect l="1382" r="3380"/>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850" y="381000"/>
            <a:ext cx="8434388" cy="960438"/>
          </a:xfrm>
          <a:solidFill>
            <a:srgbClr val="000000"/>
          </a:solidFill>
        </p:spPr>
        <p:txBody>
          <a:bodyPr/>
          <a:lstStyle/>
          <a:p>
            <a:pPr>
              <a:defRPr/>
            </a:pPr>
            <a:r>
              <a:rPr lang="en-US" dirty="0"/>
              <a:t>What About the Gift of Apostle?</a:t>
            </a:r>
          </a:p>
        </p:txBody>
      </p:sp>
      <p:sp>
        <p:nvSpPr>
          <p:cNvPr id="4" name="Title 1"/>
          <p:cNvSpPr txBox="1">
            <a:spLocks/>
          </p:cNvSpPr>
          <p:nvPr/>
        </p:nvSpPr>
        <p:spPr bwMode="auto">
          <a:xfrm>
            <a:off x="-36513" y="5373688"/>
            <a:ext cx="5400676" cy="1223962"/>
          </a:xfrm>
          <a:prstGeom prst="rect">
            <a:avLst/>
          </a:prstGeom>
          <a:solidFill>
            <a:srgbClr val="000000"/>
          </a:solidFill>
          <a:ln>
            <a:noFill/>
          </a:ln>
          <a:effectLst>
            <a:outerShdw blurRad="63500" dist="35907" dir="16979964" algn="ctr" rotWithShape="0">
              <a:srgbClr val="000000">
                <a:alpha val="75000"/>
              </a:srgbClr>
            </a:outerShdw>
          </a:effectLst>
          <a:extLst>
            <a:ext uri="{FAA26D3D-D897-4be2-8F04-BA451C77F1D7}">
              <ma14:placeholderFlag xmlns="" xmlns:ma14="http://schemas.microsoft.com/office/mac/drawingml/2011/main" val="1"/>
            </a:ext>
          </a:extLst>
        </p:spPr>
        <p:txBody>
          <a:bodyPr lIns="91427" tIns="45714" rIns="91427" bIns="45714"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en-US" sz="3600" dirty="0">
                <a:solidFill>
                  <a:srgbClr val="E5FFFF"/>
                </a:solidFill>
                <a:latin typeface="Arial"/>
                <a:ea typeface="ＭＳ Ｐゴシック"/>
              </a:rPr>
              <a:t>The Twelve Apostles</a:t>
            </a:r>
            <a:endParaRPr lang="en-US" sz="2800" dirty="0">
              <a:solidFill>
                <a:srgbClr val="E5FFFF"/>
              </a:solidFill>
              <a:latin typeface="Arial"/>
              <a:ea typeface="ＭＳ Ｐゴシック"/>
            </a:endParaRPr>
          </a:p>
          <a:p>
            <a:pPr>
              <a:defRPr/>
            </a:pPr>
            <a:r>
              <a:rPr lang="en-US" sz="2800" dirty="0">
                <a:solidFill>
                  <a:srgbClr val="E5FFFF"/>
                </a:solidFill>
                <a:latin typeface="Arial"/>
                <a:ea typeface="ＭＳ Ｐゴシック"/>
              </a:rPr>
              <a:t>(Melbourne, Australia)</a:t>
            </a:r>
            <a:endParaRPr lang="en-US" sz="3600" dirty="0">
              <a:solidFill>
                <a:srgbClr val="E5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1435" y="-26988"/>
            <a:ext cx="9251951" cy="6956426"/>
          </a:xfrm>
          <a:prstGeom prst="rect">
            <a:avLst/>
          </a:prstGeom>
          <a:solidFill>
            <a:srgbClr val="070214"/>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a:defRPr/>
            </a:pPr>
            <a:endParaRPr lang="en-US"/>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title"/>
          </p:nvPr>
        </p:nvSpPr>
        <p:spPr>
          <a:xfrm>
            <a:off x="-36512" y="-26987"/>
            <a:ext cx="9180513" cy="935038"/>
          </a:xfrm>
          <a:solidFill>
            <a:schemeClr val="tx1"/>
          </a:solidFill>
        </p:spPr>
        <p:txBody>
          <a:bodyPr/>
          <a:lstStyle/>
          <a:p>
            <a:pPr eaLnBrk="1" hangingPunct="1">
              <a:defRPr/>
            </a:pPr>
            <a:r>
              <a:rPr lang="en-US" sz="4800" dirty="0">
                <a:solidFill>
                  <a:srgbClr val="FFFFFF"/>
                </a:solidFill>
              </a:rPr>
              <a:t>Are Apostles Living Today?</a:t>
            </a:r>
            <a:endParaRPr lang="en-US" dirty="0">
              <a:solidFill>
                <a:srgbClr val="FFFFFF"/>
              </a:solidFill>
            </a:endParaRPr>
          </a:p>
        </p:txBody>
      </p:sp>
      <p:sp>
        <p:nvSpPr>
          <p:cNvPr id="8" name="Rectangle 2"/>
          <p:cNvSpPr txBox="1">
            <a:spLocks noChangeArrowheads="1"/>
          </p:cNvSpPr>
          <p:nvPr/>
        </p:nvSpPr>
        <p:spPr bwMode="auto">
          <a:xfrm>
            <a:off x="1" y="5919789"/>
            <a:ext cx="9180513" cy="936625"/>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91427" tIns="45714" rIns="91427" bIns="45714" anchor="ctr"/>
          <a:lstStyle>
            <a:lvl1pPr algn="ctr" rtl="0" fontAlgn="base">
              <a:spcBef>
                <a:spcPct val="0"/>
              </a:spcBef>
              <a:spcAft>
                <a:spcPct val="0"/>
              </a:spcAft>
              <a:defRPr sz="4400" b="1">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0" hangingPunct="0">
              <a:defRPr/>
            </a:pPr>
            <a:r>
              <a:rPr lang="en-US" sz="4800" dirty="0">
                <a:solidFill>
                  <a:srgbClr val="FFFFFF"/>
                </a:solidFill>
                <a:latin typeface="Arial"/>
                <a:ea typeface="ＭＳ Ｐゴシック"/>
                <a:cs typeface="Arial"/>
              </a:rPr>
              <a:t>Mormons say </a:t>
            </a:r>
            <a:r>
              <a:rPr lang="ru-RU" sz="4800" dirty="0">
                <a:solidFill>
                  <a:srgbClr val="FFFFFF"/>
                </a:solidFill>
                <a:latin typeface="Arial"/>
                <a:ea typeface="ＭＳ Ｐゴシック"/>
                <a:cs typeface="Arial"/>
              </a:rPr>
              <a:t>"</a:t>
            </a:r>
            <a:r>
              <a:rPr lang="en-US" sz="4800" dirty="0">
                <a:solidFill>
                  <a:srgbClr val="FFFFFF"/>
                </a:solidFill>
                <a:latin typeface="Arial"/>
                <a:ea typeface="ＭＳ Ｐゴシック"/>
                <a:cs typeface="Arial"/>
              </a:rPr>
              <a:t>Yes!</a:t>
            </a:r>
            <a:r>
              <a:rPr lang="ru-RU" sz="4800" dirty="0">
                <a:solidFill>
                  <a:srgbClr val="FFFFFF"/>
                </a:solidFill>
                <a:latin typeface="Arial"/>
                <a:ea typeface="ＭＳ Ｐゴシック"/>
                <a:cs typeface="Arial"/>
              </a:rPr>
              <a:t>"</a:t>
            </a:r>
            <a:endParaRPr lang="en-US" dirty="0">
              <a:solidFill>
                <a:srgbClr val="FFFFFF"/>
              </a:solidFill>
              <a:latin typeface="Arial"/>
              <a:ea typeface="ＭＳ Ｐゴシック"/>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2849" name="Picture 6"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2850" name="Picture 3" descr="prison joy bars hands iStock_000000392120Small-300x199.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219701" y="836613"/>
            <a:ext cx="3810000"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9" name="Text Box 5"/>
          <p:cNvSpPr txBox="1">
            <a:spLocks noChangeArrowheads="1"/>
          </p:cNvSpPr>
          <p:nvPr/>
        </p:nvSpPr>
        <p:spPr bwMode="auto">
          <a:xfrm>
            <a:off x="381000" y="882824"/>
            <a:ext cx="8763000" cy="56507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1033463"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Tychicus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carried the Ephesian and Colossian epistles (Eph. 6:21; Col. 4:7)</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was accompanied by Onesimus (Col. 4:9)</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Onesimus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slave to Philemon from Colossae</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He probably carried the Epistle to Philemon when he returned to his master, though it is not specifically mentioned (Philem. 12)</a:t>
            </a:r>
          </a:p>
          <a:p>
            <a:pPr eaLnBrk="1" hangingPunct="1">
              <a:spcBef>
                <a:spcPct val="20000"/>
              </a:spcBef>
              <a:buFontTx/>
              <a:buAutoNum type="arabicPeriod"/>
              <a:defRPr/>
            </a:pPr>
            <a:r>
              <a:rPr lang="en-US" sz="2800" b="1" dirty="0">
                <a:solidFill>
                  <a:srgbClr val="FFFF00"/>
                </a:solidFill>
                <a:effectLst>
                  <a:glow rad="304800">
                    <a:srgbClr val="000000">
                      <a:alpha val="75000"/>
                    </a:srgbClr>
                  </a:glow>
                </a:effectLst>
                <a:latin typeface="Arial" charset="0"/>
                <a:cs typeface="Times New Roman" charset="0"/>
              </a:rPr>
              <a:t>Epaphroditus</a:t>
            </a:r>
          </a:p>
          <a:p>
            <a:pPr marL="719030" lvl="1" indent="-276183" eaLnBrk="1" hangingPunct="1">
              <a:spcBef>
                <a:spcPct val="10000"/>
              </a:spcBef>
              <a:buFontTx/>
              <a:buChar char="•"/>
              <a:defRPr/>
            </a:pPr>
            <a:r>
              <a:rPr lang="en-US" sz="2800" b="1" dirty="0">
                <a:solidFill>
                  <a:srgbClr val="FFFFFF"/>
                </a:solidFill>
                <a:effectLst>
                  <a:glow rad="304800">
                    <a:srgbClr val="000000">
                      <a:alpha val="75000"/>
                    </a:srgbClr>
                  </a:glow>
                </a:effectLst>
                <a:latin typeface="Arial" charset="0"/>
                <a:cs typeface="Times New Roman" charset="0"/>
              </a:rPr>
              <a:t>A man from Philippi, he carried the Philippian letter back to his people (Phil. 2:25, 28)</a:t>
            </a:r>
            <a:endParaRPr lang="en-GB" sz="2800" b="1" dirty="0">
              <a:solidFill>
                <a:srgbClr val="FFFFFF"/>
              </a:solidFill>
              <a:effectLst>
                <a:glow rad="304800">
                  <a:srgbClr val="000000">
                    <a:alpha val="75000"/>
                  </a:srgbClr>
                </a:glow>
              </a:effectLst>
              <a:latin typeface="Arial" charset="0"/>
              <a:cs typeface="Times New Roman" charset="0"/>
            </a:endParaRPr>
          </a:p>
        </p:txBody>
      </p:sp>
      <p:sp>
        <p:nvSpPr>
          <p:cNvPr id="462852"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idx="4294967295"/>
          </p:nvPr>
        </p:nvSpPr>
        <p:spPr>
          <a:xfrm>
            <a:off x="250825" y="128591"/>
            <a:ext cx="7772400" cy="708025"/>
          </a:xfrm>
          <a:solidFill>
            <a:srgbClr val="0000FF"/>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Who carried these letters?</a:t>
            </a:r>
          </a:p>
        </p:txBody>
      </p:sp>
      <p:sp>
        <p:nvSpPr>
          <p:cNvPr id="46285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269">
                                            <p:txEl>
                                              <p:pRg st="0" end="0"/>
                                            </p:txEl>
                                          </p:spTgt>
                                        </p:tgtEl>
                                        <p:attrNameLst>
                                          <p:attrName>style.visibility</p:attrName>
                                        </p:attrNameLst>
                                      </p:cBhvr>
                                      <p:to>
                                        <p:strVal val="visible"/>
                                      </p:to>
                                    </p:set>
                                    <p:animEffect transition="in" filter="wipe(left)">
                                      <p:cBhvr>
                                        <p:cTn id="7" dur="500"/>
                                        <p:tgtEl>
                                          <p:spTgt spid="11269">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269">
                                            <p:txEl>
                                              <p:pRg st="1" end="1"/>
                                            </p:txEl>
                                          </p:spTgt>
                                        </p:tgtEl>
                                        <p:attrNameLst>
                                          <p:attrName>style.visibility</p:attrName>
                                        </p:attrNameLst>
                                      </p:cBhvr>
                                      <p:to>
                                        <p:strVal val="visible"/>
                                      </p:to>
                                    </p:set>
                                    <p:animEffect transition="in" filter="wipe(left)">
                                      <p:cBhvr>
                                        <p:cTn id="10" dur="500"/>
                                        <p:tgtEl>
                                          <p:spTgt spid="11269">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1269">
                                            <p:txEl>
                                              <p:pRg st="2" end="2"/>
                                            </p:txEl>
                                          </p:spTgt>
                                        </p:tgtEl>
                                        <p:attrNameLst>
                                          <p:attrName>style.visibility</p:attrName>
                                        </p:attrNameLst>
                                      </p:cBhvr>
                                      <p:to>
                                        <p:strVal val="visible"/>
                                      </p:to>
                                    </p:set>
                                    <p:animEffect transition="in" filter="wipe(left)">
                                      <p:cBhvr>
                                        <p:cTn id="13" dur="500"/>
                                        <p:tgtEl>
                                          <p:spTgt spid="1126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1269">
                                            <p:txEl>
                                              <p:pRg st="3" end="3"/>
                                            </p:txEl>
                                          </p:spTgt>
                                        </p:tgtEl>
                                        <p:attrNameLst>
                                          <p:attrName>style.visibility</p:attrName>
                                        </p:attrNameLst>
                                      </p:cBhvr>
                                      <p:to>
                                        <p:strVal val="visible"/>
                                      </p:to>
                                    </p:set>
                                    <p:animEffect transition="in" filter="wipe(left)">
                                      <p:cBhvr>
                                        <p:cTn id="18" dur="500"/>
                                        <p:tgtEl>
                                          <p:spTgt spid="1126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1269">
                                            <p:txEl>
                                              <p:pRg st="4" end="4"/>
                                            </p:txEl>
                                          </p:spTgt>
                                        </p:tgtEl>
                                        <p:attrNameLst>
                                          <p:attrName>style.visibility</p:attrName>
                                        </p:attrNameLst>
                                      </p:cBhvr>
                                      <p:to>
                                        <p:strVal val="visible"/>
                                      </p:to>
                                    </p:set>
                                    <p:animEffect transition="in" filter="wipe(left)">
                                      <p:cBhvr>
                                        <p:cTn id="21" dur="500"/>
                                        <p:tgtEl>
                                          <p:spTgt spid="11269">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1269">
                                            <p:txEl>
                                              <p:pRg st="5" end="5"/>
                                            </p:txEl>
                                          </p:spTgt>
                                        </p:tgtEl>
                                        <p:attrNameLst>
                                          <p:attrName>style.visibility</p:attrName>
                                        </p:attrNameLst>
                                      </p:cBhvr>
                                      <p:to>
                                        <p:strVal val="visible"/>
                                      </p:to>
                                    </p:set>
                                    <p:animEffect transition="in" filter="wipe(left)">
                                      <p:cBhvr>
                                        <p:cTn id="24" dur="500"/>
                                        <p:tgtEl>
                                          <p:spTgt spid="11269">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1269">
                                            <p:txEl>
                                              <p:pRg st="6" end="6"/>
                                            </p:txEl>
                                          </p:spTgt>
                                        </p:tgtEl>
                                        <p:attrNameLst>
                                          <p:attrName>style.visibility</p:attrName>
                                        </p:attrNameLst>
                                      </p:cBhvr>
                                      <p:to>
                                        <p:strVal val="visible"/>
                                      </p:to>
                                    </p:set>
                                    <p:animEffect transition="in" filter="wipe(left)">
                                      <p:cBhvr>
                                        <p:cTn id="29" dur="500"/>
                                        <p:tgtEl>
                                          <p:spTgt spid="11269">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11269">
                                            <p:txEl>
                                              <p:pRg st="7" end="7"/>
                                            </p:txEl>
                                          </p:spTgt>
                                        </p:tgtEl>
                                        <p:attrNameLst>
                                          <p:attrName>style.visibility</p:attrName>
                                        </p:attrNameLst>
                                      </p:cBhvr>
                                      <p:to>
                                        <p:strVal val="visible"/>
                                      </p:to>
                                    </p:set>
                                    <p:animEffect transition="in" filter="wipe(left)">
                                      <p:cBhvr>
                                        <p:cTn id="32" dur="500"/>
                                        <p:tgtEl>
                                          <p:spTgt spid="112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555876" y="44453"/>
            <a:ext cx="6400800" cy="2447925"/>
          </a:xfrm>
        </p:spPr>
        <p:txBody>
          <a:bodyPr/>
          <a:lstStyle/>
          <a:p>
            <a:pPr eaLnBrk="1" hangingPunct="1">
              <a:defRPr/>
            </a:pPr>
            <a:r>
              <a:rPr lang="en-US" sz="5400" dirty="0">
                <a:solidFill>
                  <a:srgbClr val="A50021"/>
                </a:solidFill>
              </a:rPr>
              <a:t>Singapore even claims its own apostles…</a:t>
            </a:r>
            <a:endParaRPr lang="en-US" sz="4800" dirty="0"/>
          </a:p>
        </p:txBody>
      </p:sp>
      <p:pic>
        <p:nvPicPr>
          <p:cNvPr id="10244" name="Picture 4" descr="kho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97513" y="2565403"/>
            <a:ext cx="2603500" cy="3903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5" name="Picture 5" descr="naomi dowd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2439" y="609603"/>
            <a:ext cx="2535237" cy="316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46" name="Picture 6" descr="dominicye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8" y="3208341"/>
            <a:ext cx="2600325" cy="3641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quarter" idx="10"/>
          </p:nvPr>
        </p:nvSpPr>
        <p:spPr/>
        <p:txBody>
          <a:bodyPr/>
          <a:lstStyle/>
          <a:p>
            <a:pPr>
              <a:defRPr/>
            </a:pPr>
            <a:endParaRPr lang="en-US"/>
          </a:p>
        </p:txBody>
      </p:sp>
      <p:sp>
        <p:nvSpPr>
          <p:cNvPr id="7" name="Footer Placeholder 2"/>
          <p:cNvSpPr>
            <a:spLocks noGrp="1"/>
          </p:cNvSpPr>
          <p:nvPr>
            <p:ph type="ftr" sz="quarter" idx="11"/>
          </p:nvPr>
        </p:nvSpPr>
        <p:spPr/>
        <p:txBody>
          <a:bodyPr/>
          <a:lstStyle/>
          <a:p>
            <a:pPr>
              <a:defRPr/>
            </a:pPr>
            <a:endParaRPr lang="en-US"/>
          </a:p>
        </p:txBody>
      </p:sp>
      <p:pic>
        <p:nvPicPr>
          <p:cNvPr id="624643" name="Picture 2" descr="A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2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44" name="Rectangle 3"/>
          <p:cNvSpPr>
            <a:spLocks noChangeArrowheads="1"/>
          </p:cNvSpPr>
          <p:nvPr/>
        </p:nvSpPr>
        <p:spPr bwMode="auto">
          <a:xfrm>
            <a:off x="9197975" y="6607175"/>
            <a:ext cx="18415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endParaRPr lang="en-US">
              <a:solidFill>
                <a:srgbClr val="FFFF00"/>
              </a:solidFill>
              <a:latin typeface="Arial" charset="0"/>
            </a:endParaRPr>
          </a:p>
        </p:txBody>
      </p:sp>
      <p:sp>
        <p:nvSpPr>
          <p:cNvPr id="8196" name="Text Box 4"/>
          <p:cNvSpPr txBox="1">
            <a:spLocks noChangeArrowheads="1"/>
          </p:cNvSpPr>
          <p:nvPr/>
        </p:nvSpPr>
        <p:spPr bwMode="auto">
          <a:xfrm>
            <a:off x="2209800" y="2590801"/>
            <a:ext cx="6781800" cy="3785640"/>
          </a:xfrm>
          <a:prstGeom prst="rect">
            <a:avLst/>
          </a:prstGeom>
          <a:solidFill>
            <a:srgbClr val="4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TOUCH Equipping Stations System (TESS)</a:t>
            </a:r>
            <a:r>
              <a:rPr lang="en-US">
                <a:solidFill>
                  <a:srgbClr val="FFFFFF"/>
                </a:solidFill>
                <a:latin typeface="Verdana" charset="0"/>
              </a:rPr>
              <a:t> Lawrence Khong, Apostle </a:t>
            </a:r>
          </a:p>
          <a:p>
            <a:r>
              <a:rPr lang="en-US">
                <a:solidFill>
                  <a:srgbClr val="FFFFFF"/>
                </a:solidFill>
                <a:latin typeface="Verdana" charset="0"/>
              </a:rPr>
              <a:t>Rev. Yong Tai Tong, Director </a:t>
            </a:r>
          </a:p>
          <a:p>
            <a:r>
              <a:rPr lang="en-US">
                <a:solidFill>
                  <a:srgbClr val="FFFFFF"/>
                </a:solidFill>
                <a:latin typeface="Verdana" charset="0"/>
              </a:rPr>
              <a:t>Blk 750A Chai Chee Road #04-01 </a:t>
            </a:r>
          </a:p>
          <a:p>
            <a:r>
              <a:rPr lang="en-US">
                <a:solidFill>
                  <a:srgbClr val="FFFFFF"/>
                </a:solidFill>
                <a:latin typeface="Verdana" charset="0"/>
              </a:rPr>
              <a:t>Technopark @ Chai Chee </a:t>
            </a:r>
          </a:p>
          <a:p>
            <a:r>
              <a:rPr lang="en-US">
                <a:solidFill>
                  <a:srgbClr val="FFFFFF"/>
                </a:solidFill>
                <a:latin typeface="Verdana" charset="0"/>
              </a:rPr>
              <a:t>SINGAPORE 469001 </a:t>
            </a:r>
          </a:p>
          <a:p>
            <a:r>
              <a:rPr lang="en-US">
                <a:solidFill>
                  <a:srgbClr val="FFFFFF"/>
                </a:solidFill>
                <a:latin typeface="Verdana" charset="0"/>
              </a:rPr>
              <a:t>Phone: 011-65-64249400 </a:t>
            </a:r>
          </a:p>
          <a:p>
            <a:r>
              <a:rPr lang="en-US">
                <a:solidFill>
                  <a:srgbClr val="FFFFFF"/>
                </a:solidFill>
                <a:latin typeface="Verdana" charset="0"/>
              </a:rPr>
              <a:t>Fax: 011-65-64249500 </a:t>
            </a:r>
          </a:p>
          <a:p>
            <a:r>
              <a:rPr lang="en-US">
                <a:solidFill>
                  <a:srgbClr val="FFFFFF"/>
                </a:solidFill>
                <a:latin typeface="Verdana" charset="0"/>
              </a:rPr>
              <a:t>Email: taitong.yong@touch.org.sg</a:t>
            </a:r>
          </a:p>
          <a:p>
            <a:r>
              <a:rPr lang="en-US">
                <a:solidFill>
                  <a:srgbClr val="FFFFFF"/>
                </a:solidFill>
                <a:latin typeface="Verdana" charset="0"/>
              </a:rPr>
              <a:t>Website: www.FCBC.org.sg</a:t>
            </a:r>
          </a:p>
        </p:txBody>
      </p:sp>
      <p:sp>
        <p:nvSpPr>
          <p:cNvPr id="8197" name="Rectangle 5"/>
          <p:cNvSpPr>
            <a:spLocks noGrp="1" noChangeArrowheads="1"/>
          </p:cNvSpPr>
          <p:nvPr>
            <p:ph type="title" idx="4294967295"/>
          </p:nvPr>
        </p:nvSpPr>
        <p:spPr>
          <a:xfrm>
            <a:off x="5364164" y="304800"/>
            <a:ext cx="3779837" cy="1900238"/>
          </a:xfrm>
          <a:effectLst>
            <a:outerShdw blurRad="25400" dist="38099" dir="2700000" algn="ctr" rotWithShape="0">
              <a:srgbClr val="FFFFFF">
                <a:alpha val="99962"/>
              </a:srgbClr>
            </a:outerShdw>
          </a:effectLst>
        </p:spPr>
        <p:txBody>
          <a:bodyPr/>
          <a:lstStyle/>
          <a:p>
            <a:pPr eaLnBrk="1" hangingPunct="1">
              <a:defRPr/>
            </a:pPr>
            <a:r>
              <a:rPr lang="en-US" sz="3200" b="1" dirty="0">
                <a:solidFill>
                  <a:srgbClr val="060600"/>
                </a:solidFill>
              </a:rPr>
              <a:t>Apostolic Council for Educational Accountability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8197"/>
                                        </p:tgtEl>
                                        <p:attrNameLst>
                                          <p:attrName>style.visibility</p:attrName>
                                        </p:attrNameLst>
                                      </p:cBhvr>
                                      <p:to>
                                        <p:strVal val="visible"/>
                                      </p:to>
                                    </p:set>
                                    <p:animScale>
                                      <p:cBhvr>
                                        <p:cTn id="7" dur="1000" decel="50000" fill="hold">
                                          <p:stCondLst>
                                            <p:cond delay="0"/>
                                          </p:stCondLst>
                                        </p:cTn>
                                        <p:tgtEl>
                                          <p:spTgt spid="819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8197"/>
                                        </p:tgtEl>
                                        <p:attrNameLst>
                                          <p:attrName>ppt_x</p:attrName>
                                          <p:attrName>ppt_y</p:attrName>
                                        </p:attrNameLst>
                                      </p:cBhvr>
                                    </p:animMotion>
                                    <p:animEffect transition="in" filter="fade">
                                      <p:cBhvr>
                                        <p:cTn id="9" dur="1000"/>
                                        <p:tgtEl>
                                          <p:spTgt spid="819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8196"/>
                                        </p:tgtEl>
                                        <p:attrNameLst>
                                          <p:attrName>style.visibility</p:attrName>
                                        </p:attrNameLst>
                                      </p:cBhvr>
                                      <p:to>
                                        <p:strVal val="visible"/>
                                      </p:to>
                                    </p:set>
                                    <p:animEffect transition="in" filter="fade">
                                      <p:cBhvr>
                                        <p:cTn id="14" dur="2000"/>
                                        <p:tgtEl>
                                          <p:spTgt spid="8196"/>
                                        </p:tgtEl>
                                      </p:cBhvr>
                                    </p:animEffect>
                                    <p:anim calcmode="lin" valueType="num">
                                      <p:cBhvr>
                                        <p:cTn id="15" dur="2000" fill="hold"/>
                                        <p:tgtEl>
                                          <p:spTgt spid="8196"/>
                                        </p:tgtEl>
                                        <p:attrNameLst>
                                          <p:attrName>style.rotation</p:attrName>
                                        </p:attrNameLst>
                                      </p:cBhvr>
                                      <p:tavLst>
                                        <p:tav tm="0">
                                          <p:val>
                                            <p:fltVal val="720"/>
                                          </p:val>
                                        </p:tav>
                                        <p:tav tm="100000">
                                          <p:val>
                                            <p:fltVal val="0"/>
                                          </p:val>
                                        </p:tav>
                                      </p:tavLst>
                                    </p:anim>
                                    <p:anim calcmode="lin" valueType="num">
                                      <p:cBhvr>
                                        <p:cTn id="16" dur="2000" fill="hold"/>
                                        <p:tgtEl>
                                          <p:spTgt spid="8196"/>
                                        </p:tgtEl>
                                        <p:attrNameLst>
                                          <p:attrName>ppt_h</p:attrName>
                                        </p:attrNameLst>
                                      </p:cBhvr>
                                      <p:tavLst>
                                        <p:tav tm="0">
                                          <p:val>
                                            <p:fltVal val="0"/>
                                          </p:val>
                                        </p:tav>
                                        <p:tav tm="100000">
                                          <p:val>
                                            <p:strVal val="#ppt_h"/>
                                          </p:val>
                                        </p:tav>
                                      </p:tavLst>
                                    </p:anim>
                                    <p:anim calcmode="lin" valueType="num">
                                      <p:cBhvr>
                                        <p:cTn id="17" dur="2000" fill="hold"/>
                                        <p:tgtEl>
                                          <p:spTgt spid="819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P spid="819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en-US" b="1" dirty="0">
                <a:cs typeface="+mj-cs"/>
              </a:rPr>
              <a:t>Are there apostles today?</a:t>
            </a:r>
          </a:p>
        </p:txBody>
      </p:sp>
      <p:sp>
        <p:nvSpPr>
          <p:cNvPr id="626690"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eaLnBrk="1" hangingPunct="1">
              <a:buClr>
                <a:srgbClr val="00CCFF"/>
              </a:buClr>
              <a:buNone/>
              <a:defRPr/>
            </a:pPr>
            <a:r>
              <a:rPr lang="en-US" b="1" dirty="0">
                <a:solidFill>
                  <a:srgbClr val="FFFFFF"/>
                </a:solidFill>
                <a:latin typeface="Arial"/>
                <a:ea typeface="ＭＳ Ｐゴシック"/>
              </a:rPr>
              <a:t>God</a:t>
            </a:r>
            <a:r>
              <a:rPr lang="uk-UA" altLang="ja-JP" b="1" dirty="0">
                <a:solidFill>
                  <a:srgbClr val="FFFFFF"/>
                </a:solidFill>
                <a:latin typeface="Arial"/>
                <a:ea typeface="ＭＳ Ｐゴシック"/>
              </a:rPr>
              <a:t>'</a:t>
            </a:r>
            <a:r>
              <a:rPr lang="en-US" b="1" dirty="0">
                <a:solidFill>
                  <a:srgbClr val="FFFFFF"/>
                </a:solidFill>
                <a:latin typeface="Arial"/>
                <a:ea typeface="ＭＳ Ｐゴシック"/>
              </a:rPr>
              <a:t>s household (the church) is:</a:t>
            </a:r>
          </a:p>
          <a:p>
            <a:pPr marL="0" indent="0" eaLnBrk="1" hangingPunct="1">
              <a:buClr>
                <a:srgbClr val="00CCFF"/>
              </a:buClr>
              <a:buNone/>
              <a:defRPr/>
            </a:pPr>
            <a:endParaRPr lang="en-US" sz="1400" b="1" dirty="0">
              <a:solidFill>
                <a:srgbClr val="FFFFFF"/>
              </a:solidFill>
              <a:latin typeface="Arial"/>
              <a:ea typeface="ＭＳ Ｐゴシック"/>
            </a:endParaRPr>
          </a:p>
          <a:p>
            <a:pPr marL="0" indent="0" eaLnBrk="1" hangingPunct="1">
              <a:buClr>
                <a:srgbClr val="00CCFF"/>
              </a:buClr>
              <a:buNone/>
              <a:defRPr/>
            </a:pPr>
            <a:r>
              <a:rPr lang="ru-RU" altLang="ja-JP" b="1" dirty="0">
                <a:solidFill>
                  <a:srgbClr val="FFFFFF"/>
                </a:solidFill>
                <a:latin typeface="Arial"/>
                <a:ea typeface="ＭＳ Ｐゴシック"/>
              </a:rPr>
              <a:t>"</a:t>
            </a:r>
            <a:r>
              <a:rPr lang="en-US" b="1" dirty="0">
                <a:solidFill>
                  <a:srgbClr val="FFFF00"/>
                </a:solidFill>
                <a:latin typeface="Arial"/>
                <a:ea typeface="ＭＳ Ｐゴシック"/>
              </a:rPr>
              <a:t>built on the foundation of the apostles</a:t>
            </a:r>
            <a:r>
              <a:rPr lang="en-US" b="1" dirty="0">
                <a:solidFill>
                  <a:srgbClr val="FFFFFF"/>
                </a:solidFill>
                <a:latin typeface="Arial"/>
                <a:ea typeface="ＭＳ Ｐゴシック"/>
              </a:rPr>
              <a:t> and prophets, with Christ Jesus himself as the chief cornerstone</a:t>
            </a:r>
            <a:r>
              <a:rPr lang="ru-RU" altLang="ja-JP" b="1" dirty="0">
                <a:solidFill>
                  <a:srgbClr val="FFFFFF"/>
                </a:solidFill>
                <a:latin typeface="Arial"/>
                <a:ea typeface="ＭＳ Ｐゴシック"/>
              </a:rPr>
              <a:t>"</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(Eph. 2:20)</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sz="4000" b="1" dirty="0">
                <a:cs typeface="+mj-cs"/>
              </a:rPr>
              <a:t>The cornerstone was the first stone laid in ancient buildings</a:t>
            </a:r>
          </a:p>
        </p:txBody>
      </p:sp>
      <p:sp>
        <p:nvSpPr>
          <p:cNvPr id="628738"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pic>
        <p:nvPicPr>
          <p:cNvPr id="62873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84212" y="1989138"/>
            <a:ext cx="6197601"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4859338" y="1844678"/>
            <a:ext cx="3960812"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ru-RU" b="1" dirty="0">
                <a:solidFill>
                  <a:srgbClr val="FFFFFF"/>
                </a:solidFill>
              </a:rPr>
              <a:t>"</a:t>
            </a:r>
            <a:r>
              <a:rPr lang="en-US" b="1" dirty="0">
                <a:solidFill>
                  <a:srgbClr val="FFFFFF"/>
                </a:solidFill>
              </a:rPr>
              <a:t>See, I lay a stone in Zion, a tested stone, </a:t>
            </a:r>
            <a:r>
              <a:rPr lang="en-US" b="1" dirty="0">
                <a:solidFill>
                  <a:srgbClr val="FFFF00"/>
                </a:solidFill>
              </a:rPr>
              <a:t>a precious Cornerstone</a:t>
            </a:r>
            <a:r>
              <a:rPr lang="en-US" b="1" dirty="0">
                <a:solidFill>
                  <a:srgbClr val="FFFFFF"/>
                </a:solidFill>
              </a:rPr>
              <a:t> for a sure foundation; the one who relies on it need never be afraid anymore</a:t>
            </a:r>
            <a:r>
              <a:rPr lang="ru-RU" b="1" dirty="0">
                <a:solidFill>
                  <a:srgbClr val="FFFFFF"/>
                </a:solidFill>
              </a:rPr>
              <a:t>"</a:t>
            </a:r>
            <a:r>
              <a:rPr lang="en-US" b="1" dirty="0">
                <a:solidFill>
                  <a:srgbClr val="FFFFFF"/>
                </a:solidFill>
              </a:rPr>
              <a:t> </a:t>
            </a:r>
            <a:br>
              <a:rPr lang="en-US" b="1" dirty="0">
                <a:solidFill>
                  <a:srgbClr val="FFFFFF"/>
                </a:solidFill>
              </a:rPr>
            </a:br>
            <a:r>
              <a:rPr lang="en-US" b="1" dirty="0">
                <a:solidFill>
                  <a:srgbClr val="FFFFFF"/>
                </a:solidFill>
              </a:rPr>
              <a:t>(Isaiah 28:16)</a:t>
            </a:r>
            <a:endParaRPr lang="en-US" b="1" dirty="0">
              <a:solidFill>
                <a:srgbClr val="FFFFFF"/>
              </a:solidFill>
              <a:latin typeface="Arial"/>
              <a:ea typeface="ＭＳ Ｐゴシック"/>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317796">
            <a:off x="815975" y="3284539"/>
            <a:ext cx="26924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0785" name="Picture 1" descr="Eph 2v20 Christ as Cornerston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7850"/>
            <a:ext cx="9144000" cy="628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
            <a:ext cx="8553450" cy="1323975"/>
          </a:xfrm>
          <a:solidFill>
            <a:srgbClr val="000409"/>
          </a:solidFill>
        </p:spPr>
        <p:txBody>
          <a:bodyPr/>
          <a:lstStyle/>
          <a:p>
            <a:pPr eaLnBrk="1" hangingPunct="1">
              <a:defRPr/>
            </a:pPr>
            <a:r>
              <a:rPr lang="en-US" b="1" dirty="0">
                <a:cs typeface="+mj-cs"/>
              </a:rPr>
              <a:t>Some take Christ as </a:t>
            </a:r>
            <a:r>
              <a:rPr lang="ru-RU" b="1" dirty="0">
                <a:cs typeface="+mj-cs"/>
              </a:rPr>
              <a:t>"</a:t>
            </a:r>
            <a:r>
              <a:rPr lang="en-US" b="1" dirty="0">
                <a:cs typeface="+mj-cs"/>
              </a:rPr>
              <a:t>cornerstone</a:t>
            </a:r>
            <a:r>
              <a:rPr lang="ru-RU" b="1" dirty="0">
                <a:cs typeface="+mj-cs"/>
              </a:rPr>
              <a:t>"</a:t>
            </a:r>
            <a:r>
              <a:rPr lang="en-US" b="1" dirty="0">
                <a:cs typeface="+mj-cs"/>
              </a:rPr>
              <a:t> more literally</a:t>
            </a:r>
          </a:p>
        </p:txBody>
      </p:sp>
      <p:sp>
        <p:nvSpPr>
          <p:cNvPr id="630787"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20</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l" eaLnBrk="1" hangingPunct="1">
              <a:defRPr/>
            </a:pPr>
            <a:r>
              <a:rPr lang="en-US" sz="3600" dirty="0"/>
              <a:t>God</a:t>
            </a:r>
            <a:r>
              <a:rPr lang="uk-UA" altLang="ja-JP" sz="3600" dirty="0"/>
              <a:t>'</a:t>
            </a:r>
            <a:r>
              <a:rPr lang="en-US" sz="3600" dirty="0"/>
              <a:t>s Household (Eph. 2:19-22)</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4371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19</a:t>
            </a: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Foundation: Apostles &amp; Prophets (Eph 2:20)</a:t>
            </a: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Evangelists</a:t>
            </a: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Teachers</a:t>
            </a:r>
          </a:p>
        </p:txBody>
      </p:sp>
      <p:sp>
        <p:nvSpPr>
          <p:cNvPr id="20488" name="Rectangle 8"/>
          <p:cNvSpPr>
            <a:spLocks noChangeArrowheads="1"/>
          </p:cNvSpPr>
          <p:nvPr/>
        </p:nvSpPr>
        <p:spPr bwMode="auto">
          <a:xfrm rot="-5400000">
            <a:off x="2209800" y="2971800"/>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r>
              <a:rPr kumimoji="0" lang="en-US" sz="2800" b="1" i="0" u="none" strike="noStrike" kern="1200" cap="none" spc="0" normalizeH="0" baseline="0" noProof="0">
                <a:ln>
                  <a:noFill/>
                </a:ln>
                <a:solidFill>
                  <a:srgbClr val="FFFFFF"/>
                </a:solidFill>
                <a:effectLst/>
                <a:uLnTx/>
                <a:uFillTx/>
                <a:latin typeface="Tahoma" charset="0"/>
                <a:ea typeface="ＭＳ Ｐゴシック" charset="0"/>
              </a:rPr>
              <a:t>Pastor-Teachers</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marL="0" marR="0" lvl="0" indent="0" algn="ctr" defTabSz="914400" rtl="0" eaLnBrk="1" fontAlgn="base" latinLnBrk="0" hangingPunct="1">
                <a:lnSpc>
                  <a:spcPct val="100000"/>
                </a:lnSpc>
                <a:spcBef>
                  <a:spcPct val="20000"/>
                </a:spcBef>
                <a:spcAft>
                  <a:spcPct val="0"/>
                </a:spcAft>
                <a:buClr>
                  <a:srgbClr val="800040"/>
                </a:buClr>
                <a:buSzTx/>
                <a:buFont typeface="Wingdings" charset="0"/>
                <a:buNone/>
                <a:tabLst/>
                <a:defRPr/>
              </a:pPr>
              <a:endParaRPr kumimoji="0" lang="en-US" sz="2800" b="1"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20492" name="Text Box 12"/>
          <p:cNvSpPr txBox="1">
            <a:spLocks noChangeArrowheads="1"/>
          </p:cNvSpPr>
          <p:nvPr/>
        </p:nvSpPr>
        <p:spPr bwMode="auto">
          <a:xfrm>
            <a:off x="6708775" y="3292475"/>
            <a:ext cx="2324100"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4:11-12a)</a:t>
            </a:r>
          </a:p>
        </p:txBody>
      </p:sp>
      <p:sp>
        <p:nvSpPr>
          <p:cNvPr id="243722"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charset="0"/>
                <a:ea typeface="ＭＳ Ｐゴシック" charset="0"/>
              </a:rPr>
              <a:t>Adapted from Charles R. Swindoll. </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Spiritual Gifts Study Guide</a:t>
            </a:r>
            <a:r>
              <a:rPr kumimoji="0" lang="ru-RU" altLang="ja-JP" sz="1400" b="0" i="0" u="none" strike="noStrike" kern="1200" cap="none" spc="0" normalizeH="0" baseline="0" noProof="0" dirty="0">
                <a:ln>
                  <a:noFill/>
                </a:ln>
                <a:solidFill>
                  <a:srgbClr val="000000"/>
                </a:solidFill>
                <a:effectLst/>
                <a:uLnTx/>
                <a:uFillTx/>
                <a:latin typeface="Tahoma" charset="0"/>
                <a:ea typeface="ＭＳ Ｐゴシック" charset="0"/>
              </a:rPr>
              <a:t>"</a:t>
            </a:r>
            <a:r>
              <a:rPr kumimoji="0" lang="en-US" altLang="ja-JP" sz="1400" b="0" i="0" u="none" strike="noStrike" kern="1200" cap="none" spc="0" normalizeH="0" baseline="0" noProof="0" dirty="0">
                <a:ln>
                  <a:noFill/>
                </a:ln>
                <a:solidFill>
                  <a:srgbClr val="000000"/>
                </a:solidFill>
                <a:effectLst/>
                <a:uLnTx/>
                <a:uFillTx/>
                <a:latin typeface="Tahoma" charset="0"/>
                <a:ea typeface="ＭＳ Ｐゴシック" charset="0"/>
              </a:rPr>
              <a:t> (IFL, 1983), 7</a:t>
            </a:r>
            <a:endParaRPr kumimoji="0" lang="en-US" sz="1400" b="0" i="0" u="none" strike="noStrike" kern="1200" cap="none" spc="0" normalizeH="0" baseline="0" noProof="0" dirty="0">
              <a:ln>
                <a:noFill/>
              </a:ln>
              <a:solidFill>
                <a:srgbClr val="000000"/>
              </a:solidFill>
              <a:effectLst/>
              <a:uLnTx/>
              <a:uFillTx/>
              <a:latin typeface="Tahoma" charset="0"/>
              <a:ea typeface="ＭＳ Ｐゴシック" charset="0"/>
            </a:endParaRPr>
          </a:p>
        </p:txBody>
      </p:sp>
      <p:sp>
        <p:nvSpPr>
          <p:cNvPr id="20494" name="Text Box 14"/>
          <p:cNvSpPr txBox="1">
            <a:spLocks noChangeArrowheads="1"/>
          </p:cNvSpPr>
          <p:nvPr/>
        </p:nvSpPr>
        <p:spPr bwMode="auto">
          <a:xfrm>
            <a:off x="6172200" y="990600"/>
            <a:ext cx="2860675" cy="822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Non-Equipping Gifts</a:t>
            </a:r>
            <a:br>
              <a:rPr kumimoji="0" lang="en-US" sz="2400" b="0" i="1" u="none" strike="noStrike" kern="1200" cap="none" spc="0" normalizeH="0" baseline="0" noProof="0">
                <a:ln>
                  <a:noFill/>
                </a:ln>
                <a:solidFill>
                  <a:srgbClr val="000000"/>
                </a:solidFill>
                <a:effectLst/>
                <a:uLnTx/>
                <a:uFillTx/>
                <a:latin typeface="Tahoma" charset="0"/>
                <a:ea typeface="ＭＳ Ｐゴシック" charset="0"/>
              </a:rPr>
            </a:br>
            <a:r>
              <a:rPr kumimoji="0" lang="en-US" sz="2400" b="0" i="1" u="none" strike="noStrike" kern="1200" cap="none" spc="0" normalizeH="0" baseline="0" noProof="0">
                <a:ln>
                  <a:noFill/>
                </a:ln>
                <a:solidFill>
                  <a:srgbClr val="000000"/>
                </a:solidFill>
                <a:effectLst/>
                <a:uLnTx/>
                <a:uFillTx/>
                <a:latin typeface="Tahoma" charset="0"/>
                <a:ea typeface="ＭＳ Ｐゴシック" charset="0"/>
              </a:rPr>
              <a:t>(Eph. 4:12b)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1"/>
          </p:nvPr>
        </p:nvSpPr>
        <p:spPr>
          <a:xfrm>
            <a:off x="914400" y="3020144"/>
            <a:ext cx="7543800" cy="3505200"/>
          </a:xfrm>
          <a:effectLst/>
        </p:spPr>
        <p:txBody>
          <a:bodyPr/>
          <a:lstStyle/>
          <a:p>
            <a:pPr eaLnBrk="1" hangingPunct="1">
              <a:defRPr/>
            </a:pPr>
            <a:r>
              <a:rPr kumimoji="0" lang="ru-RU" altLang="ja-JP" sz="3600" b="1" dirty="0">
                <a:effectLst>
                  <a:glow rad="101600">
                    <a:srgbClr val="000409">
                      <a:alpha val="75000"/>
                    </a:srgbClr>
                  </a:glow>
                </a:effectLst>
              </a:rPr>
              <a:t>"</a:t>
            </a:r>
            <a:r>
              <a:rPr kumimoji="0" lang="en-US" sz="3600" b="1" dirty="0">
                <a:effectLst>
                  <a:glow rad="101600">
                    <a:srgbClr val="000409">
                      <a:alpha val="75000"/>
                    </a:srgbClr>
                  </a:glow>
                </a:effectLst>
              </a:rPr>
              <a:t>The divinely ordained gift to </a:t>
            </a:r>
            <a:r>
              <a:rPr kumimoji="0" lang="en-US" sz="3600" b="1" dirty="0">
                <a:solidFill>
                  <a:srgbClr val="FFFF00"/>
                </a:solidFill>
                <a:effectLst>
                  <a:glow rad="101600">
                    <a:srgbClr val="000409">
                      <a:alpha val="75000"/>
                    </a:srgbClr>
                  </a:glow>
                </a:effectLst>
              </a:rPr>
              <a:t>establish</a:t>
            </a:r>
            <a:r>
              <a:rPr kumimoji="0" lang="en-US" sz="3600" b="1" dirty="0">
                <a:effectLst>
                  <a:glow rad="101600">
                    <a:srgbClr val="000409">
                      <a:alpha val="75000"/>
                    </a:srgbClr>
                  </a:glow>
                </a:effectLst>
              </a:rPr>
              <a:t> the Church on earth by divine </a:t>
            </a:r>
            <a:r>
              <a:rPr kumimoji="0" lang="en-US" sz="3600" b="1" dirty="0">
                <a:solidFill>
                  <a:srgbClr val="FFFF00"/>
                </a:solidFill>
                <a:effectLst>
                  <a:glow rad="101600">
                    <a:srgbClr val="000409">
                      <a:alpha val="75000"/>
                    </a:srgbClr>
                  </a:glow>
                </a:effectLst>
              </a:rPr>
              <a:t>revelation</a:t>
            </a:r>
            <a:r>
              <a:rPr kumimoji="0" lang="en-US" sz="3600" b="1" dirty="0">
                <a:effectLst>
                  <a:glow rad="101600">
                    <a:srgbClr val="000409">
                      <a:alpha val="75000"/>
                    </a:srgbClr>
                  </a:glow>
                </a:effectLst>
              </a:rPr>
              <a:t>, unquestioned </a:t>
            </a:r>
            <a:r>
              <a:rPr kumimoji="0" lang="en-US" sz="3600" b="1" dirty="0">
                <a:solidFill>
                  <a:srgbClr val="FFFF00"/>
                </a:solidFill>
                <a:effectLst>
                  <a:glow rad="101600">
                    <a:srgbClr val="000409">
                      <a:alpha val="75000"/>
                    </a:srgbClr>
                  </a:glow>
                </a:effectLst>
              </a:rPr>
              <a:t>authority</a:t>
            </a:r>
            <a:r>
              <a:rPr kumimoji="0" lang="en-US" sz="3600" b="1" dirty="0">
                <a:effectLst>
                  <a:glow rad="101600">
                    <a:srgbClr val="000409">
                      <a:alpha val="75000"/>
                    </a:srgbClr>
                  </a:glow>
                </a:effectLst>
              </a:rPr>
              <a:t>, and authentication by </a:t>
            </a:r>
            <a:r>
              <a:rPr kumimoji="0" lang="en-US" sz="3600" b="1" dirty="0">
                <a:solidFill>
                  <a:srgbClr val="FFFF00"/>
                </a:solidFill>
                <a:effectLst>
                  <a:glow rad="101600">
                    <a:srgbClr val="000409">
                      <a:alpha val="75000"/>
                    </a:srgbClr>
                  </a:glow>
                </a:effectLst>
              </a:rPr>
              <a:t>miracles</a:t>
            </a:r>
            <a:r>
              <a:rPr kumimoji="0" lang="en-US" sz="3600" b="1" dirty="0">
                <a:effectLst>
                  <a:glow rad="101600">
                    <a:srgbClr val="000409">
                      <a:alpha val="75000"/>
                    </a:srgbClr>
                  </a:glow>
                </a:effectLst>
              </a:rPr>
              <a:t>.</a:t>
            </a:r>
            <a:r>
              <a:rPr kumimoji="0" lang="ru-RU" altLang="ja-JP" sz="3600" b="1" dirty="0">
                <a:effectLst>
                  <a:glow rad="101600">
                    <a:srgbClr val="000409">
                      <a:alpha val="75000"/>
                    </a:srgbClr>
                  </a:glow>
                </a:effectLst>
              </a:rPr>
              <a:t>"</a:t>
            </a:r>
            <a:endParaRPr kumimoji="0" lang="en-US" sz="3600" b="1" dirty="0">
              <a:effectLst>
                <a:glow rad="101600">
                  <a:srgbClr val="000409">
                    <a:alpha val="75000"/>
                  </a:srgbClr>
                </a:glow>
              </a:effectLst>
            </a:endParaRPr>
          </a:p>
        </p:txBody>
      </p:sp>
      <p:sp>
        <p:nvSpPr>
          <p:cNvPr id="634882" name="Text Box 4"/>
          <p:cNvSpPr txBox="1">
            <a:spLocks noChangeArrowheads="1"/>
          </p:cNvSpPr>
          <p:nvPr/>
        </p:nvSpPr>
        <p:spPr bwMode="auto">
          <a:xfrm>
            <a:off x="8543928" y="76200"/>
            <a:ext cx="526981" cy="46165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20</a:t>
            </a:r>
          </a:p>
        </p:txBody>
      </p:sp>
      <p:pic>
        <p:nvPicPr>
          <p:cNvPr id="63488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43514" y="115888"/>
            <a:ext cx="3289300" cy="247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a:xfrm>
            <a:off x="395289" y="215903"/>
            <a:ext cx="5184775" cy="1844945"/>
          </a:xfrm>
        </p:spPr>
        <p:txBody>
          <a:bodyPr/>
          <a:lstStyle/>
          <a:p>
            <a:pPr eaLnBrk="1" hangingPunct="1">
              <a:defRPr/>
            </a:pPr>
            <a:r>
              <a:rPr kumimoji="0" lang="en-US" sz="4000" b="1" dirty="0">
                <a:latin typeface="Arial"/>
                <a:cs typeface="Arial"/>
              </a:rPr>
              <a:t>What is the gift of </a:t>
            </a:r>
            <a:r>
              <a:rPr kumimoji="0" lang="en-US" sz="6000" b="1" dirty="0">
                <a:solidFill>
                  <a:srgbClr val="FFFF00"/>
                </a:solidFill>
                <a:latin typeface="Arial"/>
                <a:cs typeface="Arial"/>
              </a:rPr>
              <a:t>apostleship</a:t>
            </a:r>
            <a:r>
              <a:rPr kumimoji="0" lang="en-US" sz="4000" b="1" dirty="0">
                <a:latin typeface="Arial"/>
                <a:cs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p:cTn id="7" dur="1000" fill="hold"/>
                                        <p:tgtEl>
                                          <p:spTgt spid="12291">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291">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291">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22531"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32"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2253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22534"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pic>
        <p:nvPicPr>
          <p:cNvPr id="22535" name="Picture 7"/>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635001" y="619126"/>
            <a:ext cx="7853363" cy="56499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57501" dir="1676261" algn="ctr" rotWithShape="0">
                    <a:schemeClr val="bg2">
                      <a:alpha val="74998"/>
                    </a:schemeClr>
                  </a:outerShdw>
                </a:effectLst>
              </a14:hiddenEffects>
            </a:ext>
          </a:extLst>
        </p:spPr>
      </p:pic>
      <p:sp>
        <p:nvSpPr>
          <p:cNvPr id="22536"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22537"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22540" name="Rectangle 12"/>
          <p:cNvSpPr>
            <a:spLocks noGrp="1" noChangeArrowheads="1"/>
          </p:cNvSpPr>
          <p:nvPr>
            <p:ph type="title" idx="4294967295"/>
          </p:nvPr>
        </p:nvSpPr>
        <p:spPr bwMode="auto">
          <a:xfrm>
            <a:off x="685800" y="1828803"/>
            <a:ext cx="7772400" cy="1179513"/>
          </a:xfrm>
          <a:prstGeom prst="rect">
            <a:avLst/>
          </a:prstGeom>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spcBef>
                <a:spcPct val="50000"/>
              </a:spcBef>
              <a:defRPr/>
            </a:pPr>
            <a:r>
              <a:rPr lang="en-US" sz="7200" b="1" i="1">
                <a:solidFill>
                  <a:srgbClr val="FFFC1E"/>
                </a:solidFill>
                <a:latin typeface="Kosher-Normal" charset="0"/>
                <a:cs typeface="+mj-cs"/>
              </a:rPr>
              <a:t>Biblical Roles</a:t>
            </a:r>
            <a:endParaRPr lang="en-US" sz="6600" i="1">
              <a:solidFill>
                <a:srgbClr val="FFFC1E"/>
              </a:solidFill>
              <a:latin typeface="Kosher-Normal" charset="0"/>
              <a:cs typeface="+mj-cs"/>
            </a:endParaRPr>
          </a:p>
        </p:txBody>
      </p:sp>
      <p:sp>
        <p:nvSpPr>
          <p:cNvPr id="22541" name="Rectangle 13"/>
          <p:cNvSpPr>
            <a:spLocks noChangeArrowheads="1"/>
          </p:cNvSpPr>
          <p:nvPr/>
        </p:nvSpPr>
        <p:spPr bwMode="auto">
          <a:xfrm>
            <a:off x="685800" y="3200403"/>
            <a:ext cx="7772400" cy="1179513"/>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1999" tIns="41000" rIns="81999" bIns="41000" anchor="ctr">
            <a:spAutoFit/>
          </a:bodyPr>
          <a:lstStyle/>
          <a:p>
            <a:pPr algn="ctr" defTabSz="903154" eaLnBrk="0" hangingPunct="0">
              <a:spcBef>
                <a:spcPct val="50000"/>
              </a:spcBef>
              <a:defRPr/>
            </a:pPr>
            <a:r>
              <a:rPr lang="en-US" sz="7200" b="1" i="1">
                <a:solidFill>
                  <a:srgbClr val="FFFC1E"/>
                </a:solidFill>
                <a:latin typeface="Kosher-Normal" charset="0"/>
              </a:rPr>
              <a:t>Are now fuzzy</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5"/>
                                        </p:tgtEl>
                                        <p:attrNameLst>
                                          <p:attrName>style.visibility</p:attrName>
                                        </p:attrNameLst>
                                      </p:cBhvr>
                                      <p:to>
                                        <p:strVal val="visible"/>
                                      </p:to>
                                    </p:set>
                                    <p:animEffect transition="in" filter="dissolve">
                                      <p:cBhvr>
                                        <p:cTn id="7" dur="500"/>
                                        <p:tgtEl>
                                          <p:spTgt spid="2253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2541"/>
                                        </p:tgtEl>
                                        <p:attrNameLst>
                                          <p:attrName>style.visibility</p:attrName>
                                        </p:attrNameLst>
                                      </p:cBhvr>
                                      <p:to>
                                        <p:strVal val="visible"/>
                                      </p:to>
                                    </p:set>
                                    <p:animEffect transition="in" filter="dissolve">
                                      <p:cBhvr>
                                        <p:cTn id="10" dur="500"/>
                                        <p:tgtEl>
                                          <p:spTgt spid="22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1"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36755675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4897" name="Picture 7" descr="Prison Bars Ol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4898" name="Picture 1" descr="paul priso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67441" y="2828926"/>
            <a:ext cx="3013075" cy="369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5" name="Rectangle 3"/>
          <p:cNvSpPr>
            <a:spLocks noChangeArrowheads="1"/>
          </p:cNvSpPr>
          <p:nvPr/>
        </p:nvSpPr>
        <p:spPr bwMode="auto">
          <a:xfrm>
            <a:off x="304800" y="1219200"/>
            <a:ext cx="88392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Philemon, Paul was hopeful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evlpi,zw</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 = hope) that he would be released (Philemon 22)</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In Philippians, Paul was confident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Bwgrki"/>
                <a:ea typeface="ＭＳ Ｐゴシック" charset="0"/>
                <a:cs typeface="Bwgrki"/>
              </a:rPr>
              <a:t>oi=da </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know) that he would be released (Phil. 1:25; 2:24)</a:t>
            </a:r>
          </a:p>
        </p:txBody>
      </p:sp>
      <p:sp>
        <p:nvSpPr>
          <p:cNvPr id="13316" name="Text Box 4"/>
          <p:cNvSpPr txBox="1">
            <a:spLocks noChangeArrowheads="1"/>
          </p:cNvSpPr>
          <p:nvPr/>
        </p:nvSpPr>
        <p:spPr bwMode="auto">
          <a:xfrm>
            <a:off x="304800" y="3048003"/>
            <a:ext cx="5346700" cy="708025"/>
          </a:xfrm>
          <a:prstGeom prst="rect">
            <a:avLst/>
          </a:prstGeom>
          <a:solidFill>
            <a:srgbClr val="660066"/>
          </a:solidFill>
          <a:ln w="12700">
            <a:solidFill>
              <a:schemeClr val="tx1"/>
            </a:solidFill>
            <a:miter lim="800000"/>
            <a:headEnd/>
            <a:tailEnd/>
          </a:ln>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rPr>
              <a:t>Order &amp; Setting</a:t>
            </a:r>
            <a:endParaRPr kumimoji="0" lang="en-GB" sz="4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Times New Roman" charset="0"/>
            </a:endParaRPr>
          </a:p>
        </p:txBody>
      </p:sp>
      <p:sp>
        <p:nvSpPr>
          <p:cNvPr id="13317" name="Rectangle 5"/>
          <p:cNvSpPr>
            <a:spLocks noChangeArrowheads="1"/>
          </p:cNvSpPr>
          <p:nvPr/>
        </p:nvSpPr>
        <p:spPr bwMode="auto">
          <a:xfrm>
            <a:off x="304800" y="3962400"/>
            <a:ext cx="8839200" cy="2346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Written on 2-3 separate occasions</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Ephesians, Colossians, and Philemon are written around the same time (likely AD 60-61)</a:t>
            </a:r>
          </a:p>
          <a:p>
            <a:pPr marL="358721" marR="0" lvl="0" indent="-358721" algn="l" defTabSz="914400" rtl="0" eaLnBrk="1" fontAlgn="base" latinLnBrk="0" hangingPunct="1">
              <a:lnSpc>
                <a:spcPct val="90000"/>
              </a:lnSpc>
              <a:spcBef>
                <a:spcPct val="20000"/>
              </a:spcBef>
              <a:spcAft>
                <a:spcPct val="0"/>
              </a:spcAft>
              <a:buClrTx/>
              <a:buSzTx/>
              <a:buFontTx/>
              <a:buChar char="•"/>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charset="0"/>
                <a:ea typeface="ＭＳ Ｐゴシック" charset="0"/>
                <a:cs typeface="Times New Roman"/>
              </a:rPr>
              <a:t>Philippians is written later (probably AD 62)</a:t>
            </a:r>
          </a:p>
        </p:txBody>
      </p:sp>
      <p:sp>
        <p:nvSpPr>
          <p:cNvPr id="464902" name="TextBox 5"/>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FFFFFF"/>
                </a:solidFill>
                <a:effectLst/>
                <a:uLnTx/>
                <a:uFillTx/>
                <a:latin typeface="Arial" charset="0"/>
                <a:ea typeface="ＭＳ Ｐゴシック" charset="0"/>
                <a:cs typeface="Times New Roman" charset="0"/>
              </a:rPr>
              <a:t>Adapted from Jeremy Chew, East Asia School of Theology, Singapore</a:t>
            </a:r>
          </a:p>
        </p:txBody>
      </p:sp>
      <p:sp>
        <p:nvSpPr>
          <p:cNvPr id="2" name="Title 1"/>
          <p:cNvSpPr>
            <a:spLocks noGrp="1"/>
          </p:cNvSpPr>
          <p:nvPr>
            <p:ph type="title" idx="4294967295"/>
          </p:nvPr>
        </p:nvSpPr>
        <p:spPr>
          <a:xfrm>
            <a:off x="323850" y="404816"/>
            <a:ext cx="7772400" cy="708025"/>
          </a:xfrm>
          <a:solidFill>
            <a:srgbClr val="660066"/>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What was Paul</a:t>
            </a:r>
            <a:r>
              <a:rPr lang="uk-UA" sz="4000" b="1" kern="1200" dirty="0">
                <a:solidFill>
                  <a:srgbClr val="FFFFFF"/>
                </a:solidFill>
                <a:effectLst>
                  <a:outerShdw blurRad="38100" dist="38100" dir="2700000" algn="tl">
                    <a:srgbClr val="000000">
                      <a:alpha val="43137"/>
                    </a:srgbClr>
                  </a:outerShdw>
                </a:effectLst>
                <a:latin typeface="Arial" charset="0"/>
                <a:cs typeface="Times New Roman" charset="0"/>
              </a:rPr>
              <a:t>'</a:t>
            </a:r>
            <a:r>
              <a:rPr lang="en-US" sz="4000" b="1" kern="1200" dirty="0">
                <a:solidFill>
                  <a:srgbClr val="FFFFFF"/>
                </a:solidFill>
                <a:effectLst>
                  <a:outerShdw blurRad="38100" dist="38100" dir="2700000" algn="tl">
                    <a:srgbClr val="000000">
                      <a:alpha val="43137"/>
                    </a:srgbClr>
                  </a:outerShdw>
                </a:effectLst>
                <a:latin typeface="Arial" charset="0"/>
                <a:cs typeface="Times New Roman" charset="0"/>
              </a:rPr>
              <a:t>s attitude?</a:t>
            </a:r>
          </a:p>
        </p:txBody>
      </p:sp>
      <p:sp>
        <p:nvSpPr>
          <p:cNvPr id="464904"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177</a:t>
            </a:r>
          </a:p>
        </p:txBody>
      </p:sp>
      <p:pic>
        <p:nvPicPr>
          <p:cNvPr id="8" name="Picture 7">
            <a:extLst>
              <a:ext uri="{FF2B5EF4-FFF2-40B4-BE49-F238E27FC236}">
                <a16:creationId xmlns:a16="http://schemas.microsoft.com/office/drawing/2014/main" id="{DA6541F9-9272-BF43-85F6-18E5B8AEF7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8224" y="2108360"/>
            <a:ext cx="852585" cy="366612"/>
          </a:xfrm>
          <a:prstGeom prst="rect">
            <a:avLst/>
          </a:prstGeom>
        </p:spPr>
      </p:pic>
      <p:pic>
        <p:nvPicPr>
          <p:cNvPr id="10" name="Picture 9">
            <a:extLst>
              <a:ext uri="{FF2B5EF4-FFF2-40B4-BE49-F238E27FC236}">
                <a16:creationId xmlns:a16="http://schemas.microsoft.com/office/drawing/2014/main" id="{792FA97A-3EF5-EE4A-ADB4-8BBB35A6A76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40152" y="1280522"/>
            <a:ext cx="1151632" cy="381055"/>
          </a:xfrm>
          <a:prstGeom prst="rect">
            <a:avLst/>
          </a:prstGeom>
        </p:spPr>
      </p:pic>
    </p:spTree>
    <p:extLst>
      <p:ext uri="{BB962C8B-B14F-4D97-AF65-F5344CB8AC3E}">
        <p14:creationId xmlns:p14="http://schemas.microsoft.com/office/powerpoint/2010/main" val="11460643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checkerboard(across)">
                                      <p:cBhvr>
                                        <p:cTn id="7" dur="5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7">
                                            <p:txEl>
                                              <p:pRg st="0" end="0"/>
                                            </p:txEl>
                                          </p:spTgt>
                                        </p:tgtEl>
                                        <p:attrNameLst>
                                          <p:attrName>style.visibility</p:attrName>
                                        </p:attrNameLst>
                                      </p:cBhvr>
                                      <p:to>
                                        <p:strVal val="visible"/>
                                      </p:to>
                                    </p:set>
                                    <p:animEffect transition="in" filter="checkerboard(across)">
                                      <p:cBhvr>
                                        <p:cTn id="12" dur="500"/>
                                        <p:tgtEl>
                                          <p:spTgt spid="1331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7">
                                            <p:txEl>
                                              <p:pRg st="1" end="1"/>
                                            </p:txEl>
                                          </p:spTgt>
                                        </p:tgtEl>
                                        <p:attrNameLst>
                                          <p:attrName>style.visibility</p:attrName>
                                        </p:attrNameLst>
                                      </p:cBhvr>
                                      <p:to>
                                        <p:strVal val="visible"/>
                                      </p:to>
                                    </p:set>
                                    <p:animEffect transition="in" filter="checkerboard(across)">
                                      <p:cBhvr>
                                        <p:cTn id="17" dur="500"/>
                                        <p:tgtEl>
                                          <p:spTgt spid="13317">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7">
                                            <p:txEl>
                                              <p:pRg st="2" end="2"/>
                                            </p:txEl>
                                          </p:spTgt>
                                        </p:tgtEl>
                                        <p:attrNameLst>
                                          <p:attrName>style.visibility</p:attrName>
                                        </p:attrNameLst>
                                      </p:cBhvr>
                                      <p:to>
                                        <p:strVal val="visible"/>
                                      </p:to>
                                    </p:set>
                                    <p:animEffect transition="in" filter="checkerboard(across)">
                                      <p:cBhvr>
                                        <p:cTn id="22" dur="500"/>
                                        <p:tgtEl>
                                          <p:spTgt spid="1331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nimBg="1" autoUpdateAnimBg="0"/>
      <p:bldP spid="13317"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3477145064"/>
      </p:ext>
    </p:extLst>
  </p:cSld>
  <p:clrMapOvr>
    <a:masterClrMapping/>
  </p:clrMapOvr>
  <p:transition spd="med">
    <p:randomBar dir="vert"/>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4</a:t>
            </a:r>
          </a:p>
        </p:txBody>
      </p:sp>
    </p:spTree>
    <p:extLst>
      <p:ext uri="{BB962C8B-B14F-4D97-AF65-F5344CB8AC3E}">
        <p14:creationId xmlns:p14="http://schemas.microsoft.com/office/powerpoint/2010/main" val="93964956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E933BA-5807-D44C-9A4C-EDC34C6B2B6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4" name="TextBox 3">
            <a:extLst>
              <a:ext uri="{FF2B5EF4-FFF2-40B4-BE49-F238E27FC236}">
                <a16:creationId xmlns:a16="http://schemas.microsoft.com/office/drawing/2014/main" id="{44DD6E7B-DFCC-4A83-97CE-BE677141C36C}"/>
              </a:ext>
            </a:extLst>
          </p:cNvPr>
          <p:cNvSpPr txBox="1"/>
          <p:nvPr/>
        </p:nvSpPr>
        <p:spPr>
          <a:xfrm>
            <a:off x="0" y="5695679"/>
            <a:ext cx="9139943"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r" fontAlgn="base">
              <a:spcBef>
                <a:spcPct val="0"/>
              </a:spcBef>
              <a:spcAft>
                <a:spcPct val="0"/>
              </a:spcAft>
              <a:defRPr sz="36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endPar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6" name="TextBox 5">
            <a:extLst>
              <a:ext uri="{FF2B5EF4-FFF2-40B4-BE49-F238E27FC236}">
                <a16:creationId xmlns:a16="http://schemas.microsoft.com/office/drawing/2014/main" id="{44DD6E7B-DFCC-4A83-97CE-BE677141C36C}"/>
              </a:ext>
            </a:extLst>
          </p:cNvPr>
          <p:cNvSpPr txBox="1"/>
          <p:nvPr/>
        </p:nvSpPr>
        <p:spPr>
          <a:xfrm>
            <a:off x="0" y="3863712"/>
            <a:ext cx="9139943" cy="76944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defPPr>
              <a:defRPr lang="en-US"/>
            </a:defPPr>
            <a:lvl1pPr algn="ctr" fontAlgn="base">
              <a:spcBef>
                <a:spcPct val="0"/>
              </a:spcBef>
              <a:spcAft>
                <a:spcPct val="0"/>
              </a:spcAft>
              <a:defRPr sz="4400" b="1" baseline="0">
                <a:solidFill>
                  <a:srgbClr val="FFFFFF"/>
                </a:solidFill>
                <a:effectLst>
                  <a:glow rad="228600">
                    <a:srgbClr val="000000">
                      <a:satMod val="175000"/>
                    </a:srgbClr>
                  </a:glow>
                </a:effectLst>
                <a:latin typeface="Arial"/>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457177"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Oneness</a:t>
            </a:r>
            <a:endParaRPr kumimoji="0" lang="en-GB" sz="44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
        <p:nvSpPr>
          <p:cNvPr id="5" name="TextBox 4">
            <a:extLst>
              <a:ext uri="{FF2B5EF4-FFF2-40B4-BE49-F238E27FC236}">
                <a16:creationId xmlns:a16="http://schemas.microsoft.com/office/drawing/2014/main" id="{64910644-23B2-EB47-ABF0-B5489CD0BA7E}"/>
              </a:ext>
            </a:extLst>
          </p:cNvPr>
          <p:cNvSpPr txBox="1"/>
          <p:nvPr/>
        </p:nvSpPr>
        <p:spPr>
          <a:xfrm>
            <a:off x="0" y="5577148"/>
            <a:ext cx="9144000" cy="646331"/>
          </a:xfrm>
          <a:prstGeom prst="rect">
            <a:avLst/>
          </a:prstGeom>
          <a:solidFill>
            <a:srgbClr val="FFFFFF">
              <a:alpha val="19000"/>
            </a:srgbClr>
          </a:solidFill>
          <a:ln>
            <a:noFill/>
          </a:ln>
        </p:spPr>
        <p:txBody>
          <a:bodyPr vert="horz" wrap="square" lIns="91440" tIns="45720" rIns="91440" bIns="45720" numCol="1" anchor="ctr" anchorCtr="0" compatLnSpc="1">
            <a:prstTxWarp prst="textNoShape">
              <a:avLst/>
            </a:prstTxWarp>
            <a:spAutoFit/>
          </a:bodyPr>
          <a:lstStyle>
            <a:lvl1pPr algn="ctr" fontAlgn="base">
              <a:spcBef>
                <a:spcPct val="0"/>
              </a:spcBef>
              <a:spcAft>
                <a:spcPct val="0"/>
              </a:spcAft>
              <a:defRPr sz="8000" b="1" baseline="30000">
                <a:solidFill>
                  <a:srgbClr val="FFFFFF"/>
                </a:solidFill>
                <a:effectLst>
                  <a:glow rad="228600">
                    <a:srgbClr val="000000">
                      <a:satMod val="175000"/>
                    </a:srgbClr>
                  </a:glow>
                </a:effectLst>
                <a:latin typeface="Arial" charset="0"/>
                <a:ea typeface="ＭＳ Ｐゴシック" charset="0"/>
              </a:defRPr>
            </a:lvl1pPr>
            <a:lvl2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r" defTabSz="457177" rtl="0" eaLnBrk="1" fontAlgn="base" latinLnBrk="0" hangingPunct="1">
              <a:lnSpc>
                <a:spcPct val="100000"/>
              </a:lnSpc>
              <a:spcBef>
                <a:spcPct val="0"/>
              </a:spcBef>
              <a:spcAft>
                <a:spcPct val="0"/>
              </a:spcAft>
              <a:buClrTx/>
              <a:buSzTx/>
              <a:buFontTx/>
              <a:buNone/>
              <a:tabLst/>
              <a:defRPr/>
            </a:pPr>
            <a:r>
              <a:rPr kumimoji="0" lang="en-SG"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rPr>
              <a:t>Ephesians 4:1-6 (NLT)</a:t>
            </a:r>
            <a:endParaRPr kumimoji="0" lang="en-GB" sz="3600" b="1" i="0" u="none" strike="noStrike" kern="1200" cap="none" spc="0" normalizeH="0" baseline="0" noProof="0" dirty="0">
              <a:ln>
                <a:noFill/>
              </a:ln>
              <a:solidFill>
                <a:srgbClr val="FFFFFF"/>
              </a:solidFill>
              <a:effectLst>
                <a:glow rad="228600">
                  <a:srgbClr val="000000">
                    <a:satMod val="175000"/>
                  </a:srgbClr>
                </a:glow>
              </a:effectLst>
              <a:uLnTx/>
              <a:uFillTx/>
              <a:latin typeface="Arial"/>
              <a:ea typeface="ＭＳ Ｐゴシック" charset="0"/>
              <a:cs typeface="Arial"/>
            </a:endParaRPr>
          </a:p>
        </p:txBody>
      </p:sp>
    </p:spTree>
    <p:extLst>
      <p:ext uri="{BB962C8B-B14F-4D97-AF65-F5344CB8AC3E}">
        <p14:creationId xmlns:p14="http://schemas.microsoft.com/office/powerpoint/2010/main" val="317725734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16E6CD-B102-AD4C-A8EE-C07DBF77631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300921"/>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4:1-2 (NLT)</a:t>
            </a:r>
          </a:p>
        </p:txBody>
      </p:sp>
      <p:sp>
        <p:nvSpPr>
          <p:cNvPr id="5" name="Rectangle 4"/>
          <p:cNvSpPr/>
          <p:nvPr/>
        </p:nvSpPr>
        <p:spPr>
          <a:xfrm>
            <a:off x="1" y="440385"/>
            <a:ext cx="9139942" cy="337528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1 </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Therefore I, a prisoner for serving the Lord, beg you to lead a life worthy of your calling, for you have been called by God. </a:t>
            </a:r>
          </a:p>
          <a:p>
            <a:pPr marL="0" marR="0" lvl="0" indent="0" algn="ctr" defTabSz="457177" rtl="0" eaLnBrk="1" fontAlgn="auto" latinLnBrk="0" hangingPunct="1">
              <a:lnSpc>
                <a:spcPct val="100000"/>
              </a:lnSpc>
              <a:spcBef>
                <a:spcPct val="0"/>
              </a:spcBef>
              <a:spcAft>
                <a:spcPts val="0"/>
              </a:spcAft>
              <a:buClrTx/>
              <a:buSzTx/>
              <a:buFontTx/>
              <a:buNone/>
              <a:tabLst/>
              <a:defRPr/>
            </a:pPr>
            <a:endPar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endParaRP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Always be humble and gentle. Be patient with each other, making allowance for each other’s faults because of your love.</a:t>
            </a:r>
          </a:p>
        </p:txBody>
      </p:sp>
    </p:spTree>
    <p:extLst>
      <p:ext uri="{BB962C8B-B14F-4D97-AF65-F5344CB8AC3E}">
        <p14:creationId xmlns:p14="http://schemas.microsoft.com/office/powerpoint/2010/main" val="33534449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a:noFill/>
          <a:ln>
            <a:noFill/>
          </a:ln>
        </p:spPr>
      </p:pic>
      <p:sp>
        <p:nvSpPr>
          <p:cNvPr id="6" name="Rectangle 5">
            <a:extLst>
              <a:ext uri="{FF2B5EF4-FFF2-40B4-BE49-F238E27FC236}">
                <a16:creationId xmlns:a16="http://schemas.microsoft.com/office/drawing/2014/main" id="{2144DC15-4405-854A-966D-F65655DF156F}"/>
              </a:ext>
            </a:extLst>
          </p:cNvPr>
          <p:cNvSpPr/>
          <p:nvPr/>
        </p:nvSpPr>
        <p:spPr>
          <a:xfrm>
            <a:off x="291109" y="5313447"/>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4:3-4 (NLT)</a:t>
            </a:r>
          </a:p>
        </p:txBody>
      </p:sp>
      <p:sp>
        <p:nvSpPr>
          <p:cNvPr id="5" name="Rectangle 4"/>
          <p:cNvSpPr/>
          <p:nvPr/>
        </p:nvSpPr>
        <p:spPr>
          <a:xfrm>
            <a:off x="1" y="579482"/>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Make every effort to keep yourselves united in the Spirit, binding yourselves together with peace. </a:t>
            </a:r>
          </a:p>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For there is one body and one Spirit, just as you have been called to one glorious hope for the future.</a:t>
            </a:r>
          </a:p>
        </p:txBody>
      </p:sp>
    </p:spTree>
    <p:extLst>
      <p:ext uri="{BB962C8B-B14F-4D97-AF65-F5344CB8AC3E}">
        <p14:creationId xmlns:p14="http://schemas.microsoft.com/office/powerpoint/2010/main" val="1437859168"/>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616034-EA1D-6444-8797-6273247C65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6334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Ephesians 4:5-6 (NLT)</a:t>
            </a:r>
          </a:p>
        </p:txBody>
      </p:sp>
      <p:sp>
        <p:nvSpPr>
          <p:cNvPr id="5" name="Rectangle 4"/>
          <p:cNvSpPr/>
          <p:nvPr/>
        </p:nvSpPr>
        <p:spPr>
          <a:xfrm>
            <a:off x="162837" y="1305619"/>
            <a:ext cx="8977105" cy="1569660"/>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5</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There is one Lord, one faith, one baptism,</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6</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one God and Father of all,</a:t>
            </a:r>
            <a:b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b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who is over all, in all, and living through all.</a:t>
            </a:r>
          </a:p>
        </p:txBody>
      </p:sp>
    </p:spTree>
    <p:extLst>
      <p:ext uri="{BB962C8B-B14F-4D97-AF65-F5344CB8AC3E}">
        <p14:creationId xmlns:p14="http://schemas.microsoft.com/office/powerpoint/2010/main" val="17308410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en-US" sz="2000" b="1" kern="1200" dirty="0">
                <a:solidFill>
                  <a:srgbClr val="FFFFFF"/>
                </a:solidFill>
                <a:latin typeface="Arial" charset="0"/>
                <a:ea typeface="ＭＳ Ｐゴシック" charset="0"/>
                <a:cs typeface="ＭＳ Ｐゴシック" charset="0"/>
              </a:rPr>
              <a:t>Ephesians 4:3</a:t>
            </a:r>
          </a:p>
        </p:txBody>
      </p:sp>
      <p:sp>
        <p:nvSpPr>
          <p:cNvPr id="730116" name="TextBox 5"/>
          <p:cNvSpPr txBox="1">
            <a:spLocks noChangeArrowheads="1"/>
          </p:cNvSpPr>
          <p:nvPr/>
        </p:nvSpPr>
        <p:spPr bwMode="auto">
          <a:xfrm>
            <a:off x="-25400" y="981075"/>
            <a:ext cx="9277350" cy="42545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10000"/>
              </a:lnSpc>
            </a:pPr>
            <a:r>
              <a:rPr lang="en-US" sz="2000" b="1">
                <a:solidFill>
                  <a:srgbClr val="FFFFFF"/>
                </a:solidFill>
                <a:latin typeface="Arial" charset="0"/>
              </a:rPr>
              <a:t>Make every effort to keep the unity of the Spirit through the bond of peace.</a:t>
            </a:r>
            <a:endParaRPr lang="en-US" sz="2000">
              <a:solidFill>
                <a:srgbClr val="FFFFFF"/>
              </a:solidFill>
            </a:endParaRPr>
          </a:p>
        </p:txBody>
      </p:sp>
    </p:spTree>
  </p:cSld>
  <p:clrMapOvr>
    <a:masterClrMapping/>
  </p:clrMapOvr>
  <p:transition spd="med">
    <p:cover dir="lu"/>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CB3FA12E-19A1-CA4C-9BD8-23E849C9E14F}"/>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6322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CE8C3B-376D-44D3-834B-D652E6F5FF21}"/>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Online Drivers Education Course Reviews &amp;amp; Discounts For 2021">
            <a:extLst>
              <a:ext uri="{FF2B5EF4-FFF2-40B4-BE49-F238E27FC236}">
                <a16:creationId xmlns:a16="http://schemas.microsoft.com/office/drawing/2014/main" id="{BD952E02-67C4-4686-8EBB-64B0D9C1AF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0584" y="859631"/>
            <a:ext cx="7702831" cy="51387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53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334099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5922" name="Picture 5" descr="Prison Bars Ol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3"/>
            <a:ext cx="9275763"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5923" name="Picture 2" descr="prison_bars2.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27766" y="3860803"/>
            <a:ext cx="3082925" cy="3082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5924"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323850" y="488953"/>
            <a:ext cx="7772400" cy="708025"/>
          </a:xfrm>
          <a:solidFill>
            <a:srgbClr val="9D3F00"/>
          </a:solidFill>
          <a:ln w="12700">
            <a:solidFill>
              <a:schemeClr val="tx1"/>
            </a:solidFill>
            <a:miter lim="800000"/>
            <a:headEnd/>
            <a:tailEnd/>
          </a:ln>
        </p:spPr>
        <p:txBody>
          <a:bodyPr>
            <a:spAutoFit/>
          </a:bodyPr>
          <a:lstStyle/>
          <a:p>
            <a:pPr algn="l" eaLnBrk="1" hangingPunct="1">
              <a:spcBef>
                <a:spcPct val="50000"/>
              </a:spcBef>
              <a:defRPr/>
            </a:pPr>
            <a:r>
              <a:rPr lang="en-US" sz="4000" b="1" kern="1200" dirty="0">
                <a:solidFill>
                  <a:srgbClr val="FFFFFF"/>
                </a:solidFill>
                <a:effectLst>
                  <a:outerShdw blurRad="38100" dist="38100" dir="2700000" algn="tl">
                    <a:srgbClr val="808080"/>
                  </a:outerShdw>
                </a:effectLst>
                <a:latin typeface="Arial" charset="0"/>
                <a:cs typeface="Times New Roman" charset="0"/>
              </a:rPr>
              <a:t>Occasion for Prison Epistles</a:t>
            </a:r>
          </a:p>
        </p:txBody>
      </p:sp>
      <p:sp>
        <p:nvSpPr>
          <p:cNvPr id="8" name="Rectangle 3"/>
          <p:cNvSpPr txBox="1">
            <a:spLocks noChangeArrowheads="1"/>
          </p:cNvSpPr>
          <p:nvPr/>
        </p:nvSpPr>
        <p:spPr bwMode="auto">
          <a:xfrm>
            <a:off x="251520" y="1412776"/>
            <a:ext cx="8839200"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a:t>
            </a:r>
            <a:r>
              <a:rPr lang="en-US" altLang="zh-CN" sz="2800" b="1" dirty="0">
                <a:solidFill>
                  <a:srgbClr val="FFFFFF"/>
                </a:solidFill>
                <a:effectLst>
                  <a:glow rad="254000">
                    <a:schemeClr val="tx1">
                      <a:alpha val="75000"/>
                    </a:schemeClr>
                  </a:glow>
                </a:effectLst>
                <a:latin typeface="Arial" charset="0"/>
              </a:rPr>
              <a:t>was imprisoned in Rome and </a:t>
            </a:r>
            <a:r>
              <a:rPr lang="en-US" altLang="zh-CN" sz="2800" b="1" dirty="0" err="1">
                <a:solidFill>
                  <a:srgbClr val="FFFFFF"/>
                </a:solidFill>
                <a:effectLst>
                  <a:glow rad="254000">
                    <a:schemeClr val="tx1">
                      <a:alpha val="75000"/>
                    </a:schemeClr>
                  </a:glow>
                </a:effectLst>
                <a:latin typeface="Arial" charset="0"/>
              </a:rPr>
              <a:t>Epaphras</a:t>
            </a:r>
            <a:r>
              <a:rPr lang="en-US" altLang="zh-CN" sz="2800" b="1" dirty="0">
                <a:solidFill>
                  <a:srgbClr val="FFFFFF"/>
                </a:solidFill>
                <a:effectLst>
                  <a:glow rad="254000">
                    <a:schemeClr val="tx1">
                      <a:alpha val="75000"/>
                    </a:schemeClr>
                  </a:glow>
                </a:effectLst>
                <a:latin typeface="Arial" charset="0"/>
              </a:rPr>
              <a:t> was with him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first wrote a general circular letter for Gentile churches in Asia Minor (</a:t>
            </a:r>
            <a:r>
              <a:rPr lang="en-US" altLang="zh-CN" sz="2800" b="1" dirty="0">
                <a:solidFill>
                  <a:srgbClr val="FFFF00"/>
                </a:solidFill>
                <a:effectLst>
                  <a:glow rad="254000">
                    <a:schemeClr val="tx1">
                      <a:alpha val="75000"/>
                    </a:schemeClr>
                  </a:glow>
                </a:effectLst>
                <a:latin typeface="Arial" charset="0"/>
              </a:rPr>
              <a:t>Ephesians</a:t>
            </a:r>
            <a:r>
              <a:rPr lang="en-US" altLang="zh-CN" sz="2800" b="1" dirty="0">
                <a:solidFill>
                  <a:srgbClr val="FFFFFF"/>
                </a:solidFill>
                <a:effectLst>
                  <a:glow rad="254000">
                    <a:schemeClr val="tx1">
                      <a:alpha val="75000"/>
                    </a:schemeClr>
                  </a:glow>
                </a:effectLst>
                <a:latin typeface="Arial" charset="0"/>
              </a:rPr>
              <a:t>)</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Onesimus, a runaway slave, later joined them</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Paul received news of a crisis in the Colossian church (heresy)</a:t>
            </a:r>
            <a:endParaRPr lang="en-US" sz="2800" b="1" dirty="0">
              <a:solidFill>
                <a:srgbClr val="FFFFFF"/>
              </a:solidFill>
              <a:effectLst>
                <a:glow rad="254000">
                  <a:schemeClr val="tx1">
                    <a:alpha val="75000"/>
                  </a:schemeClr>
                </a:glow>
              </a:effectLst>
              <a:latin typeface="Arial" charset="0"/>
            </a:endParaRP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sent Tychicus with a letter to address the </a:t>
            </a:r>
            <a:r>
              <a:rPr lang="en-US" altLang="zh-CN" sz="2800" b="1" dirty="0">
                <a:solidFill>
                  <a:srgbClr val="FFFF00"/>
                </a:solidFill>
                <a:effectLst>
                  <a:glow rad="254000">
                    <a:schemeClr val="tx1">
                      <a:alpha val="75000"/>
                    </a:schemeClr>
                  </a:glow>
                </a:effectLst>
                <a:latin typeface="Arial" charset="0"/>
              </a:rPr>
              <a:t>Colossian</a:t>
            </a:r>
            <a:r>
              <a:rPr lang="en-US" altLang="zh-CN" sz="2800" b="1" dirty="0">
                <a:solidFill>
                  <a:srgbClr val="FFFFFF"/>
                </a:solidFill>
                <a:effectLst>
                  <a:glow rad="254000">
                    <a:schemeClr val="tx1">
                      <a:alpha val="75000"/>
                    </a:schemeClr>
                  </a:glow>
                </a:effectLst>
                <a:latin typeface="Arial" charset="0"/>
              </a:rPr>
              <a:t> problems</a:t>
            </a:r>
          </a:p>
          <a:p>
            <a:pPr marL="358721" indent="-358721" eaLnBrk="1" hangingPunct="1">
              <a:lnSpc>
                <a:spcPct val="90000"/>
              </a:lnSpc>
              <a:defRPr/>
            </a:pPr>
            <a:r>
              <a:rPr lang="en-US" altLang="zh-CN" sz="2800" b="1" dirty="0">
                <a:solidFill>
                  <a:srgbClr val="FFFFFF"/>
                </a:solidFill>
                <a:effectLst>
                  <a:glow rad="254000">
                    <a:schemeClr val="tx1">
                      <a:alpha val="75000"/>
                    </a:schemeClr>
                  </a:glow>
                </a:effectLst>
                <a:latin typeface="Arial" charset="0"/>
              </a:rPr>
              <a:t>He also sent Onesimus with Tychicus with a letter to </a:t>
            </a:r>
            <a:r>
              <a:rPr lang="en-US" altLang="zh-CN" sz="2800" b="1" dirty="0">
                <a:solidFill>
                  <a:srgbClr val="FFFF00"/>
                </a:solidFill>
                <a:effectLst>
                  <a:glow rad="254000">
                    <a:schemeClr val="tx1">
                      <a:alpha val="75000"/>
                    </a:schemeClr>
                  </a:glow>
                </a:effectLst>
                <a:latin typeface="Arial" charset="0"/>
              </a:rPr>
              <a:t>Philemon</a:t>
            </a:r>
          </a:p>
        </p:txBody>
      </p:sp>
      <p:sp>
        <p:nvSpPr>
          <p:cNvPr id="465927"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177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 calcmode="lin" valueType="num">
                                      <p:cBhvr additive="base">
                                        <p:cTn id="31" dur="500" fill="hold"/>
                                        <p:tgtEl>
                                          <p:spTgt spid="8">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
                                            <p:txEl>
                                              <p:pRg st="5" end="5"/>
                                            </p:txEl>
                                          </p:spTgt>
                                        </p:tgtEl>
                                        <p:attrNameLst>
                                          <p:attrName>style.visibility</p:attrName>
                                        </p:attrNameLst>
                                      </p:cBhvr>
                                      <p:to>
                                        <p:strVal val="visible"/>
                                      </p:to>
                                    </p:set>
                                    <p:anim calcmode="lin" valueType="num">
                                      <p:cBhvr additive="base">
                                        <p:cTn id="37" dur="500" fill="hold"/>
                                        <p:tgtEl>
                                          <p:spTgt spid="8">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79304" y="1097982"/>
            <a:ext cx="6985390" cy="954107"/>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am I?</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 am a blessed demonstration of God’s power</a:t>
            </a:r>
            <a:endParaRPr kumimoji="0" lang="en-US" sz="4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E736089-CF4D-4996-BA8A-86A37110B170}"/>
              </a:ext>
            </a:extLst>
          </p:cNvPr>
          <p:cNvSpPr txBox="1"/>
          <p:nvPr/>
        </p:nvSpPr>
        <p:spPr>
          <a:xfrm>
            <a:off x="1095069" y="2164779"/>
            <a:ext cx="6985390" cy="224676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Who are we?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dead people made alive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 new body of people in Christ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God’s radical plan for His glory</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an impossible project</a:t>
            </a:r>
          </a:p>
        </p:txBody>
      </p:sp>
      <p:sp>
        <p:nvSpPr>
          <p:cNvPr id="7" name="TextBox 6">
            <a:extLst>
              <a:ext uri="{FF2B5EF4-FFF2-40B4-BE49-F238E27FC236}">
                <a16:creationId xmlns:a16="http://schemas.microsoft.com/office/drawing/2014/main" id="{83AA8536-5383-4DFE-B20F-144A0640DD2D}"/>
              </a:ext>
            </a:extLst>
          </p:cNvPr>
          <p:cNvSpPr txBox="1"/>
          <p:nvPr/>
        </p:nvSpPr>
        <p:spPr>
          <a:xfrm>
            <a:off x="1095069" y="4534858"/>
            <a:ext cx="6953862" cy="548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New People?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479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Unity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172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13658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5" grpId="0" animBg="1"/>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phesians - Philemon (12) (The Expositor&amp;#39;s Bible Commentary): Zondervan,  Longman III, Tremper, Garland, David E., Klein, William W., Still, Todd D.,  Thomas, Robert L., Kostenberger, Andreas J., Rupprecht, Arthur A.:  Amazon.com: Books">
            <a:extLst>
              <a:ext uri="{FF2B5EF4-FFF2-40B4-BE49-F238E27FC236}">
                <a16:creationId xmlns:a16="http://schemas.microsoft.com/office/drawing/2014/main" id="{742E7BB9-0309-4EC0-BA45-4818CC41FEF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62303" y="1338994"/>
            <a:ext cx="3295361" cy="41003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21051-DE53-40B8-9ED1-B1C2E6CA61B4}"/>
              </a:ext>
            </a:extLst>
          </p:cNvPr>
          <p:cNvSpPr txBox="1"/>
          <p:nvPr/>
        </p:nvSpPr>
        <p:spPr>
          <a:xfrm>
            <a:off x="4314498" y="1268760"/>
            <a:ext cx="4572000"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“This quality does not suggest weakness but characterizes the person who does not need to assert or dominate and is not touchy, resentful, or retaliatory.”</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William Klein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6202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E68F59-E1D1-47BC-BDDE-217C348C82CE}"/>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Should children learn to ride on horses or ponies? - Good Horse">
            <a:extLst>
              <a:ext uri="{FF2B5EF4-FFF2-40B4-BE49-F238E27FC236}">
                <a16:creationId xmlns:a16="http://schemas.microsoft.com/office/drawing/2014/main" id="{B3922E33-EB9D-4C42-AE78-1DA390A4D17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8334" y="546537"/>
            <a:ext cx="7010400" cy="5822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8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7750"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3" name="TextBox 12">
            <a:extLst>
              <a:ext uri="{FF2B5EF4-FFF2-40B4-BE49-F238E27FC236}">
                <a16:creationId xmlns:a16="http://schemas.microsoft.com/office/drawing/2014/main" id="{A141AF1E-BC9A-4DDF-966E-8EC4F02634FD}"/>
              </a:ext>
            </a:extLst>
          </p:cNvPr>
          <p:cNvSpPr txBox="1"/>
          <p:nvPr/>
        </p:nvSpPr>
        <p:spPr>
          <a:xfrm>
            <a:off x="1119352" y="2534752"/>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humble</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(2a)</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568C7C8C-42C1-4712-AC1F-7EAC80644050}"/>
              </a:ext>
            </a:extLst>
          </p:cNvPr>
          <p:cNvSpPr txBox="1"/>
          <p:nvPr/>
        </p:nvSpPr>
        <p:spPr>
          <a:xfrm>
            <a:off x="1119352" y="3253283"/>
            <a:ext cx="4572000"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meek (2b)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6C35EFD1-507D-45E2-B65E-B29F40F55792}"/>
              </a:ext>
            </a:extLst>
          </p:cNvPr>
          <p:cNvSpPr txBox="1"/>
          <p:nvPr/>
        </p:nvSpPr>
        <p:spPr>
          <a:xfrm>
            <a:off x="1119352" y="3974829"/>
            <a:ext cx="7278414"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patient and endure each other (2c)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9E3EC902-0881-4BE3-BD54-27A640CDC760}"/>
              </a:ext>
            </a:extLst>
          </p:cNvPr>
          <p:cNvSpPr txBox="1"/>
          <p:nvPr/>
        </p:nvSpPr>
        <p:spPr>
          <a:xfrm>
            <a:off x="1119351" y="4666589"/>
            <a:ext cx="5134303" cy="548099"/>
          </a:xfrm>
          <a:prstGeom prst="rect">
            <a:avLst/>
          </a:prstGeom>
          <a:solidFill>
            <a:schemeClr val="bg1"/>
          </a:solid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We are to be eager for peace (3)</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3657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8" name="Picture 10" descr="Buy Ceramic Mosaic Tiles for Crafts Bulk, Various Sizes Mosaic Pieces for  Mosaic Making Supplies(Mixed Colors, 1 Pound) Online in Indonesia.  B08DFR8W8B">
            <a:extLst>
              <a:ext uri="{FF2B5EF4-FFF2-40B4-BE49-F238E27FC236}">
                <a16:creationId xmlns:a16="http://schemas.microsoft.com/office/drawing/2014/main" id="{1A1BA7A9-EE4A-403F-9426-00F0DEA92F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8543" y="0"/>
            <a:ext cx="7046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1DC85708-29BB-4DD6-95D6-5C8571E204C1}"/>
              </a:ext>
            </a:extLst>
          </p:cNvPr>
          <p:cNvSpPr txBox="1"/>
          <p:nvPr/>
        </p:nvSpPr>
        <p:spPr>
          <a:xfrm>
            <a:off x="567558" y="883010"/>
            <a:ext cx="7598979"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remind ourselves of our new identity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(4:1)</a:t>
            </a:r>
          </a:p>
        </p:txBody>
      </p:sp>
      <p:sp>
        <p:nvSpPr>
          <p:cNvPr id="11" name="TextBox 10">
            <a:extLst>
              <a:ext uri="{FF2B5EF4-FFF2-40B4-BE49-F238E27FC236}">
                <a16:creationId xmlns:a16="http://schemas.microsoft.com/office/drawing/2014/main" id="{87BFC3AD-1F45-4029-9544-062A2D796153}"/>
              </a:ext>
            </a:extLst>
          </p:cNvPr>
          <p:cNvSpPr txBox="1"/>
          <p:nvPr/>
        </p:nvSpPr>
        <p:spPr>
          <a:xfrm>
            <a:off x="567558" y="1639758"/>
            <a:ext cx="7598978"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work hard to keep the Spirit’s unity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(4:2-3)</a:t>
            </a:r>
          </a:p>
        </p:txBody>
      </p:sp>
      <p:sp>
        <p:nvSpPr>
          <p:cNvPr id="14" name="TextBox 13">
            <a:extLst>
              <a:ext uri="{FF2B5EF4-FFF2-40B4-BE49-F238E27FC236}">
                <a16:creationId xmlns:a16="http://schemas.microsoft.com/office/drawing/2014/main" id="{CC3A3047-95A0-4FAC-B1BA-D3791358EF8D}"/>
              </a:ext>
            </a:extLst>
          </p:cNvPr>
          <p:cNvSpPr txBox="1"/>
          <p:nvPr/>
        </p:nvSpPr>
        <p:spPr>
          <a:xfrm>
            <a:off x="578068" y="2398122"/>
            <a:ext cx="7506877" cy="548099"/>
          </a:xfrm>
          <a:prstGeom prst="rect">
            <a:avLst/>
          </a:prstGeom>
          <a:solidFill>
            <a:schemeClr val="tx1"/>
          </a:solidFill>
          <a:ln>
            <a:solidFill>
              <a:schemeClr val="bg1"/>
            </a:solidFill>
          </a:ln>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represent God’s unity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(4:4-6)</a:t>
            </a:r>
          </a:p>
        </p:txBody>
      </p:sp>
    </p:spTree>
    <p:extLst>
      <p:ext uri="{BB962C8B-B14F-4D97-AF65-F5344CB8AC3E}">
        <p14:creationId xmlns:p14="http://schemas.microsoft.com/office/powerpoint/2010/main" val="880417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31138" name="Oval 2"/>
          <p:cNvSpPr>
            <a:spLocks noChangeArrowheads="1"/>
          </p:cNvSpPr>
          <p:nvPr/>
        </p:nvSpPr>
        <p:spPr bwMode="auto">
          <a:xfrm>
            <a:off x="27432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159747"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pic>
        <p:nvPicPr>
          <p:cNvPr id="731140" name="Picture 4" descr="ephesus library skylight"/>
          <p:cNvPicPr>
            <a:picLocks noGrp="1" noChangeAspect="1" noChangeArrowheads="1"/>
          </p:cNvPicPr>
          <p:nvPr>
            <p:ph/>
          </p:nvPr>
        </p:nvPicPr>
        <p:blipFill>
          <a:blip r:embed="rId6" cstate="screen">
            <a:extLst>
              <a:ext uri="{28A0092B-C50C-407E-A947-70E740481C1C}">
                <a14:useLocalDpi xmlns:a14="http://schemas.microsoft.com/office/drawing/2010/main"/>
              </a:ext>
            </a:extLst>
          </a:blip>
          <a:srcRect/>
          <a:stretch>
            <a:fillRect/>
          </a:stretch>
        </p:blipFill>
        <p:spPr>
          <a:xfrm>
            <a:off x="4775201" y="250828"/>
            <a:ext cx="3700463" cy="6354763"/>
          </a:xfrm>
        </p:spPr>
      </p:pic>
      <p:sp>
        <p:nvSpPr>
          <p:cNvPr id="731141" name="Text Box 5"/>
          <p:cNvSpPr txBox="1">
            <a:spLocks noChangeArrowheads="1"/>
          </p:cNvSpPr>
          <p:nvPr/>
        </p:nvSpPr>
        <p:spPr bwMode="auto">
          <a:xfrm>
            <a:off x="304800" y="3429000"/>
            <a:ext cx="4116388"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marL="374650" indent="-3746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Unity </a:t>
            </a:r>
          </a:p>
          <a:p>
            <a:pPr eaLnBrk="1" hangingPunct="1">
              <a:buFontTx/>
              <a:buChar char="•"/>
            </a:pPr>
            <a:r>
              <a:rPr lang="en-US" sz="3600">
                <a:solidFill>
                  <a:schemeClr val="accent2"/>
                </a:solidFill>
                <a:latin typeface="Arial" charset="0"/>
              </a:rPr>
              <a:t>Walking with God</a:t>
            </a:r>
          </a:p>
        </p:txBody>
      </p:sp>
      <p:pic>
        <p:nvPicPr>
          <p:cNvPr id="159750"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921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1143" name="Rectangle 7"/>
          <p:cNvSpPr>
            <a:spLocks noGrp="1" noChangeArrowheads="1"/>
          </p:cNvSpPr>
          <p:nvPr>
            <p:ph type="title" idx="4294967295"/>
          </p:nvPr>
        </p:nvSpPr>
        <p:spPr>
          <a:xfrm>
            <a:off x="457200" y="2514600"/>
            <a:ext cx="4343400" cy="1066800"/>
          </a:xfrm>
        </p:spPr>
        <p:txBody>
          <a:bodyPr/>
          <a:lstStyle/>
          <a:p>
            <a:pPr algn="l" eaLnBrk="1" hangingPunct="1"/>
            <a:r>
              <a:rPr lang="en-US" sz="3600">
                <a:solidFill>
                  <a:srgbClr val="000066"/>
                </a:solidFill>
                <a:latin typeface="Arial" charset="0"/>
                <a:ea typeface="ＭＳ Ｐゴシック" charset="0"/>
                <a:cs typeface="ＭＳ Ｐゴシック" charset="0"/>
              </a:rPr>
              <a:t>Ephesians 4:1–5:21</a:t>
            </a:r>
            <a:endParaRPr lang="en-US">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0967" fill="hold"/>
                                        <p:tgtEl>
                                          <p:spTgt spid="159750"/>
                                        </p:tgtEl>
                                      </p:cBhvr>
                                    </p:cmd>
                                  </p:childTnLst>
                                </p:cTn>
                              </p:par>
                              <p:par>
                                <p:cTn id="7" presetID="7" presetClass="entr" presetSubtype="2" fill="hold" nodeType="withEffect">
                                  <p:stCondLst>
                                    <p:cond delay="0"/>
                                  </p:stCondLst>
                                  <p:childTnLst>
                                    <p:set>
                                      <p:cBhvr>
                                        <p:cTn id="8" dur="1" fill="hold">
                                          <p:stCondLst>
                                            <p:cond delay="0"/>
                                          </p:stCondLst>
                                        </p:cTn>
                                        <p:tgtEl>
                                          <p:spTgt spid="159747"/>
                                        </p:tgtEl>
                                        <p:attrNameLst>
                                          <p:attrName>style.visibility</p:attrName>
                                        </p:attrNameLst>
                                      </p:cBhvr>
                                      <p:to>
                                        <p:strVal val="visible"/>
                                      </p:to>
                                    </p:set>
                                    <p:anim calcmode="lin" valueType="num">
                                      <p:cBhvr additive="base">
                                        <p:cTn id="9" dur="3000" fill="hold"/>
                                        <p:tgtEl>
                                          <p:spTgt spid="159747"/>
                                        </p:tgtEl>
                                        <p:attrNameLst>
                                          <p:attrName>ppt_x</p:attrName>
                                        </p:attrNameLst>
                                      </p:cBhvr>
                                      <p:tavLst>
                                        <p:tav tm="0">
                                          <p:val>
                                            <p:strVal val="1+#ppt_w/2"/>
                                          </p:val>
                                        </p:tav>
                                        <p:tav tm="100000">
                                          <p:val>
                                            <p:strVal val="#ppt_x"/>
                                          </p:val>
                                        </p:tav>
                                      </p:tavLst>
                                    </p:anim>
                                    <p:anim calcmode="lin" valueType="num">
                                      <p:cBhvr additive="base">
                                        <p:cTn id="10" dur="3000" fill="hold"/>
                                        <p:tgtEl>
                                          <p:spTgt spid="1597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11" fill="hold" display="0">
                  <p:stCondLst>
                    <p:cond delay="indefinite"/>
                  </p:stCondLst>
                  <p:endCondLst>
                    <p:cond evt="onNext" delay="0">
                      <p:tgtEl>
                        <p:sldTgt/>
                      </p:tgtEl>
                    </p:cond>
                    <p:cond evt="onPrev" delay="0">
                      <p:tgtEl>
                        <p:sldTgt/>
                      </p:tgtEl>
                    </p:cond>
                    <p:cond evt="onStopAudio" delay="0">
                      <p:tgtEl>
                        <p:sldTgt/>
                      </p:tgtEl>
                    </p:cond>
                  </p:endCondLst>
                </p:cTn>
                <p:tgtEl>
                  <p:spTgt spid="159750"/>
                </p:tgtEl>
              </p:cMediaNode>
            </p:audio>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628650" y="1460500"/>
            <a:ext cx="8293100" cy="3970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b="1">
                <a:solidFill>
                  <a:srgbClr val="660066"/>
                </a:solidFill>
                <a:latin typeface="Arial" charset="0"/>
              </a:rPr>
              <a:t>Body</a:t>
            </a:r>
            <a:r>
              <a:rPr lang="en-US" sz="3600">
                <a:solidFill>
                  <a:schemeClr val="accent2"/>
                </a:solidFill>
                <a:latin typeface="Arial" charset="0"/>
              </a:rPr>
              <a:t> – fellowship of believers (Church)</a:t>
            </a:r>
          </a:p>
          <a:p>
            <a:pPr eaLnBrk="1" hangingPunct="1"/>
            <a:r>
              <a:rPr lang="en-US" sz="3600" b="1">
                <a:solidFill>
                  <a:srgbClr val="660066"/>
                </a:solidFill>
                <a:latin typeface="Arial" charset="0"/>
              </a:rPr>
              <a:t>Spirit</a:t>
            </a:r>
            <a:r>
              <a:rPr lang="en-US" sz="3600">
                <a:solidFill>
                  <a:srgbClr val="660066"/>
                </a:solidFill>
                <a:latin typeface="Arial" charset="0"/>
              </a:rPr>
              <a:t> </a:t>
            </a:r>
            <a:r>
              <a:rPr lang="en-US" sz="3600">
                <a:solidFill>
                  <a:schemeClr val="accent2"/>
                </a:solidFill>
                <a:latin typeface="Arial" charset="0"/>
              </a:rPr>
              <a:t>– Holy Spirit activates fellowship</a:t>
            </a:r>
          </a:p>
          <a:p>
            <a:pPr eaLnBrk="1" hangingPunct="1"/>
            <a:r>
              <a:rPr lang="en-US" sz="3600" b="1">
                <a:solidFill>
                  <a:srgbClr val="660066"/>
                </a:solidFill>
                <a:latin typeface="Arial" charset="0"/>
              </a:rPr>
              <a:t>Hope</a:t>
            </a:r>
            <a:r>
              <a:rPr lang="en-US" sz="3600">
                <a:solidFill>
                  <a:schemeClr val="accent2"/>
                </a:solidFill>
                <a:latin typeface="Arial" charset="0"/>
              </a:rPr>
              <a:t> – of the future</a:t>
            </a:r>
          </a:p>
          <a:p>
            <a:pPr eaLnBrk="1" hangingPunct="1"/>
            <a:r>
              <a:rPr lang="en-US" sz="3600" b="1">
                <a:solidFill>
                  <a:srgbClr val="660066"/>
                </a:solidFill>
                <a:latin typeface="Arial" charset="0"/>
              </a:rPr>
              <a:t>Lord</a:t>
            </a:r>
            <a:r>
              <a:rPr lang="en-US" sz="3600">
                <a:solidFill>
                  <a:schemeClr val="accent2"/>
                </a:solidFill>
                <a:latin typeface="Arial" charset="0"/>
              </a:rPr>
              <a:t> – to whom we belong</a:t>
            </a:r>
          </a:p>
          <a:p>
            <a:pPr eaLnBrk="1" hangingPunct="1"/>
            <a:r>
              <a:rPr lang="en-US" sz="3600" b="1">
                <a:solidFill>
                  <a:srgbClr val="660066"/>
                </a:solidFill>
                <a:latin typeface="Arial" charset="0"/>
              </a:rPr>
              <a:t>Faith</a:t>
            </a:r>
            <a:r>
              <a:rPr lang="en-US" sz="3600">
                <a:solidFill>
                  <a:schemeClr val="accent2"/>
                </a:solidFill>
                <a:latin typeface="Arial" charset="0"/>
              </a:rPr>
              <a:t> – singular commitment</a:t>
            </a:r>
          </a:p>
          <a:p>
            <a:pPr eaLnBrk="1" hangingPunct="1"/>
            <a:r>
              <a:rPr lang="en-US" sz="3600" b="1">
                <a:solidFill>
                  <a:srgbClr val="660066"/>
                </a:solidFill>
                <a:latin typeface="Arial" charset="0"/>
              </a:rPr>
              <a:t>Baptism</a:t>
            </a:r>
            <a:r>
              <a:rPr lang="en-US" sz="3600">
                <a:solidFill>
                  <a:srgbClr val="660066"/>
                </a:solidFill>
                <a:latin typeface="Arial" charset="0"/>
              </a:rPr>
              <a:t> </a:t>
            </a:r>
            <a:r>
              <a:rPr lang="en-US" sz="3600">
                <a:solidFill>
                  <a:schemeClr val="accent2"/>
                </a:solidFill>
                <a:latin typeface="Arial" charset="0"/>
              </a:rPr>
              <a:t>– sign of entry into the Church</a:t>
            </a:r>
          </a:p>
          <a:p>
            <a:pPr eaLnBrk="1" hangingPunct="1"/>
            <a:r>
              <a:rPr lang="en-US" sz="3600" b="1">
                <a:solidFill>
                  <a:srgbClr val="660066"/>
                </a:solidFill>
                <a:latin typeface="Arial" charset="0"/>
              </a:rPr>
              <a:t>God</a:t>
            </a:r>
            <a:r>
              <a:rPr lang="en-US" sz="3600">
                <a:solidFill>
                  <a:schemeClr val="accent2"/>
                </a:solidFill>
                <a:latin typeface="Arial" charset="0"/>
              </a:rPr>
              <a:t> – our Father keeps us for eternity</a:t>
            </a:r>
          </a:p>
        </p:txBody>
      </p:sp>
      <p:sp>
        <p:nvSpPr>
          <p:cNvPr id="733189"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What unites us (Eph. 4:4-6)?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152400" y="2209801"/>
            <a:ext cx="4673600" cy="3387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defRPr/>
            </a:pPr>
            <a:r>
              <a:rPr lang="en-US" sz="3600" b="1" dirty="0">
                <a:solidFill>
                  <a:srgbClr val="333399"/>
                </a:solidFill>
              </a:rPr>
              <a:t>Call to Unity (1-6)</a:t>
            </a:r>
          </a:p>
          <a:p>
            <a:pPr>
              <a:buFontTx/>
              <a:buChar char="•"/>
              <a:defRPr/>
            </a:pPr>
            <a:r>
              <a:rPr lang="en-US" sz="3600" b="1" dirty="0">
                <a:solidFill>
                  <a:srgbClr val="333399"/>
                </a:solidFill>
              </a:rPr>
              <a:t>Way to Unity (7-16)</a:t>
            </a:r>
            <a:endParaRPr lang="en-US" sz="3600" dirty="0">
              <a:solidFill>
                <a:srgbClr val="333399"/>
              </a:solidFill>
            </a:endParaRPr>
          </a:p>
          <a:p>
            <a:pPr lvl="1">
              <a:buFontTx/>
              <a:buChar char="•"/>
              <a:defRPr/>
            </a:pPr>
            <a:r>
              <a:rPr lang="en-US" sz="3600" dirty="0">
                <a:solidFill>
                  <a:srgbClr val="333399"/>
                </a:solidFill>
              </a:rPr>
              <a:t>Ascension (7-10)</a:t>
            </a:r>
          </a:p>
          <a:p>
            <a:pPr lvl="1">
              <a:buFontTx/>
              <a:buChar char="•"/>
              <a:defRPr/>
            </a:pPr>
            <a:r>
              <a:rPr lang="en-US" sz="3600" dirty="0">
                <a:solidFill>
                  <a:srgbClr val="333399"/>
                </a:solidFill>
              </a:rPr>
              <a:t>Roles (11-12a)</a:t>
            </a:r>
          </a:p>
          <a:p>
            <a:pPr lvl="1">
              <a:buFontTx/>
              <a:buChar char="•"/>
              <a:defRPr/>
            </a:pPr>
            <a:r>
              <a:rPr lang="en-US" sz="3600" dirty="0">
                <a:solidFill>
                  <a:srgbClr val="333399"/>
                </a:solidFill>
              </a:rPr>
              <a:t>Purpose (12b-13)</a:t>
            </a:r>
          </a:p>
          <a:p>
            <a:pPr lvl="1">
              <a:buFontTx/>
              <a:buChar char="•"/>
              <a:defRPr/>
            </a:pPr>
            <a:r>
              <a:rPr lang="en-US" sz="3600" dirty="0">
                <a:solidFill>
                  <a:srgbClr val="333399"/>
                </a:solidFill>
              </a:rPr>
              <a:t>Results (14-16)</a:t>
            </a:r>
          </a:p>
        </p:txBody>
      </p:sp>
      <p:sp>
        <p:nvSpPr>
          <p:cNvPr id="415751" name="Rectangle 7"/>
          <p:cNvSpPr>
            <a:spLocks noGrp="1" noChangeArrowheads="1"/>
          </p:cNvSpPr>
          <p:nvPr>
            <p:ph type="title" idx="4294967295"/>
          </p:nvPr>
        </p:nvSpPr>
        <p:spPr>
          <a:xfrm>
            <a:off x="152400" y="1295400"/>
            <a:ext cx="4343400" cy="1066800"/>
          </a:xfrm>
        </p:spPr>
        <p:txBody>
          <a:bodyPr/>
          <a:lstStyle/>
          <a:p>
            <a:pPr algn="l" eaLnBrk="1" hangingPunct="1">
              <a:defRPr/>
            </a:pPr>
            <a:r>
              <a:rPr lang="en-US" sz="3600" b="1">
                <a:solidFill>
                  <a:srgbClr val="000066"/>
                </a:solidFill>
              </a:rPr>
              <a:t>Ephesians 4:1-16</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after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415749">
                                            <p:txEl>
                                              <p:pRg st="2" end="2"/>
                                            </p:txEl>
                                          </p:spTgt>
                                        </p:tgtEl>
                                        <p:attrNameLst>
                                          <p:attrName>style.visibility</p:attrName>
                                        </p:attrNameLst>
                                      </p:cBhvr>
                                      <p:to>
                                        <p:strVal val="visible"/>
                                      </p:to>
                                    </p:set>
                                    <p:animEffect transition="in" filter="dissolve">
                                      <p:cBhvr>
                                        <p:cTn id="25" dur="500"/>
                                        <p:tgtEl>
                                          <p:spTgt spid="415749">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15749">
                                            <p:txEl>
                                              <p:pRg st="3" end="3"/>
                                            </p:txEl>
                                          </p:spTgt>
                                        </p:tgtEl>
                                        <p:attrNameLst>
                                          <p:attrName>style.visibility</p:attrName>
                                        </p:attrNameLst>
                                      </p:cBhvr>
                                      <p:to>
                                        <p:strVal val="visible"/>
                                      </p:to>
                                    </p:set>
                                    <p:animEffect transition="in" filter="dissolve">
                                      <p:cBhvr>
                                        <p:cTn id="30" dur="500"/>
                                        <p:tgtEl>
                                          <p:spTgt spid="415749">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415749">
                                            <p:txEl>
                                              <p:pRg st="4" end="4"/>
                                            </p:txEl>
                                          </p:spTgt>
                                        </p:tgtEl>
                                        <p:attrNameLst>
                                          <p:attrName>style.visibility</p:attrName>
                                        </p:attrNameLst>
                                      </p:cBhvr>
                                      <p:to>
                                        <p:strVal val="visible"/>
                                      </p:to>
                                    </p:set>
                                    <p:animEffect transition="in" filter="dissolve">
                                      <p:cBhvr>
                                        <p:cTn id="35" dur="500"/>
                                        <p:tgtEl>
                                          <p:spTgt spid="41574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415749">
                                            <p:txEl>
                                              <p:pRg st="5" end="5"/>
                                            </p:txEl>
                                          </p:spTgt>
                                        </p:tgtEl>
                                        <p:attrNameLst>
                                          <p:attrName>style.visibility</p:attrName>
                                        </p:attrNameLst>
                                      </p:cBhvr>
                                      <p:to>
                                        <p:strVal val="visible"/>
                                      </p:to>
                                    </p:set>
                                    <p:animEffect transition="in" filter="dissolve">
                                      <p:cBhvr>
                                        <p:cTn id="40"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uiExpand="1" build="p"/>
      <p:bldP spid="415751"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466946" name="Picture 2" descr="Mamertine Prison writing area and door, tb q1121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1747" y="3"/>
            <a:ext cx="9428163" cy="6977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6947" name="TextBox 3"/>
          <p:cNvSpPr txBox="1">
            <a:spLocks noChangeArrowheads="1"/>
          </p:cNvSpPr>
          <p:nvPr/>
        </p:nvSpPr>
        <p:spPr bwMode="auto">
          <a:xfrm>
            <a:off x="457200" y="6477001"/>
            <a:ext cx="86868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i="1">
                <a:solidFill>
                  <a:srgbClr val="FFFFFF"/>
                </a:solidFill>
                <a:latin typeface="Arial" charset="0"/>
                <a:cs typeface="Times New Roman" charset="0"/>
              </a:rPr>
              <a:t>Adapted from Jeremy Chew, East Asia School of Theology, Singapore</a:t>
            </a:r>
          </a:p>
        </p:txBody>
      </p:sp>
      <p:sp>
        <p:nvSpPr>
          <p:cNvPr id="2" name="Title 1"/>
          <p:cNvSpPr>
            <a:spLocks noGrp="1"/>
          </p:cNvSpPr>
          <p:nvPr>
            <p:ph type="title"/>
          </p:nvPr>
        </p:nvSpPr>
        <p:spPr>
          <a:xfrm>
            <a:off x="468313" y="681242"/>
            <a:ext cx="8458200" cy="590147"/>
          </a:xfrm>
          <a:solidFill>
            <a:srgbClr val="008000"/>
          </a:solidFill>
        </p:spPr>
        <p:txBody>
          <a:bodyPr>
            <a:spAutoFit/>
          </a:bodyPr>
          <a:lstStyle/>
          <a:p>
            <a:pPr algn="l" eaLnBrk="1" hangingPunct="1">
              <a:spcBef>
                <a:spcPct val="50000"/>
              </a:spcBef>
              <a:defRPr/>
            </a:pPr>
            <a:r>
              <a:rPr lang="en-US" sz="3200" b="1" kern="1200" dirty="0">
                <a:solidFill>
                  <a:srgbClr val="FFFFFF"/>
                </a:solidFill>
                <a:latin typeface="Arial" charset="0"/>
                <a:cs typeface="Times New Roman" charset="0"/>
              </a:rPr>
              <a:t>Some months later (AD 62)…</a:t>
            </a:r>
          </a:p>
        </p:txBody>
      </p:sp>
      <p:sp>
        <p:nvSpPr>
          <p:cNvPr id="7" name="Rectangle 3"/>
          <p:cNvSpPr txBox="1">
            <a:spLocks noChangeArrowheads="1"/>
          </p:cNvSpPr>
          <p:nvPr/>
        </p:nvSpPr>
        <p:spPr bwMode="auto">
          <a:xfrm>
            <a:off x="467544" y="1556792"/>
            <a:ext cx="84582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was still in prison</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The Philippian church sent Epaphroditus to minister to Paul</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found out from him problems in Philippian church: external opposition (3:17f.) and internal disunity (4:2)</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Epaphroditus became very sick (Phil. 2:26)</a:t>
            </a:r>
          </a:p>
          <a:p>
            <a:pPr marL="358721" indent="-358721" eaLnBrk="1" hangingPunct="1">
              <a:lnSpc>
                <a:spcPct val="90000"/>
              </a:lnSpc>
              <a:defRPr/>
            </a:pPr>
            <a:r>
              <a:rPr lang="en-US" sz="2800" b="1" dirty="0">
                <a:solidFill>
                  <a:srgbClr val="FFFFFF"/>
                </a:solidFill>
                <a:effectLst>
                  <a:glow rad="254000">
                    <a:schemeClr val="tx1">
                      <a:alpha val="75000"/>
                    </a:schemeClr>
                  </a:glow>
                </a:effectLst>
                <a:latin typeface="Arial" charset="0"/>
              </a:rPr>
              <a:t>Paul sent him back with a letter to address problems of the </a:t>
            </a:r>
            <a:r>
              <a:rPr lang="en-US" altLang="zh-CN" sz="2800" b="1" dirty="0">
                <a:solidFill>
                  <a:srgbClr val="FFFF00"/>
                </a:solidFill>
                <a:effectLst>
                  <a:glow rad="254000">
                    <a:schemeClr val="tx1">
                      <a:alpha val="75000"/>
                    </a:schemeClr>
                  </a:glow>
                </a:effectLst>
                <a:latin typeface="Arial" charset="0"/>
                <a:ea typeface="SimSun" charset="0"/>
                <a:cs typeface="SimSun" charset="0"/>
              </a:rPr>
              <a:t>Philippians</a:t>
            </a:r>
            <a:endParaRPr lang="en-US" sz="2800" b="1" dirty="0">
              <a:solidFill>
                <a:srgbClr val="FFFFFF"/>
              </a:solidFill>
              <a:effectLst>
                <a:glow rad="254000">
                  <a:schemeClr val="tx1">
                    <a:alpha val="75000"/>
                  </a:schemeClr>
                </a:glow>
              </a:effectLst>
              <a:latin typeface="Arial" charset="0"/>
            </a:endParaRPr>
          </a:p>
        </p:txBody>
      </p:sp>
      <p:sp>
        <p:nvSpPr>
          <p:cNvPr id="466950" name="TextBox 107"/>
          <p:cNvSpPr txBox="1">
            <a:spLocks noChangeArrowheads="1"/>
          </p:cNvSpPr>
          <p:nvPr/>
        </p:nvSpPr>
        <p:spPr bwMode="auto">
          <a:xfrm>
            <a:off x="8555038" y="3"/>
            <a:ext cx="698127"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182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fill="hold"/>
                                        <p:tgtEl>
                                          <p:spTgt spid="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additive="base">
                                        <p:cTn id="31" dur="500" fill="hold"/>
                                        <p:tgtEl>
                                          <p:spTgt spid="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407" name="Picture 5" descr="Rev 20v15 Lake Of Fir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6850" y="4910138"/>
            <a:ext cx="2597150" cy="1947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 name="Rectangle 3"/>
          <p:cNvSpPr txBox="1">
            <a:spLocks noChangeArrowheads="1"/>
          </p:cNvSpPr>
          <p:nvPr/>
        </p:nvSpPr>
        <p:spPr bwMode="auto">
          <a:xfrm>
            <a:off x="6172200" y="5334000"/>
            <a:ext cx="2882900" cy="14356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Hell</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E3EBF1"/>
                </a:solidFill>
                <a:effectLst>
                  <a:glow rad="127000">
                    <a:srgbClr val="000000">
                      <a:alpha val="75000"/>
                    </a:srgbClr>
                  </a:glow>
                </a:effectLst>
                <a:uLnTx/>
                <a:uFillTx/>
                <a:latin typeface="Arial" charset="0"/>
                <a:ea typeface="ＭＳ Ｐゴシック" charset="0"/>
                <a:cs typeface="Arial"/>
              </a:rPr>
              <a:t>Gehenna</a:t>
            </a: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Fire</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Lake of Burning Sulfur</a:t>
            </a:r>
          </a:p>
          <a:p>
            <a:pPr marL="0" marR="0" lvl="0" indent="0" algn="r"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Second Death</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nvGrpSpPr>
          <p:cNvPr id="12" name="Group 11"/>
          <p:cNvGrpSpPr>
            <a:grpSpLocks/>
          </p:cNvGrpSpPr>
          <p:nvPr/>
        </p:nvGrpSpPr>
        <p:grpSpPr bwMode="auto">
          <a:xfrm>
            <a:off x="73025" y="2508250"/>
            <a:ext cx="3435350" cy="2935288"/>
            <a:chOff x="72570" y="2616642"/>
            <a:chExt cx="3435049" cy="2935072"/>
          </a:xfrm>
        </p:grpSpPr>
        <p:sp>
          <p:nvSpPr>
            <p:cNvPr id="4" name="Rectangle 3"/>
            <p:cNvSpPr/>
            <p:nvPr/>
          </p:nvSpPr>
          <p:spPr bwMode="auto">
            <a:xfrm>
              <a:off x="821804" y="2697599"/>
              <a:ext cx="2685815" cy="2830304"/>
            </a:xfrm>
            <a:prstGeom prst="rect">
              <a:avLst/>
            </a:prstGeom>
            <a:solidFill>
              <a:schemeClr val="bg1">
                <a:lumMod val="75000"/>
                <a:lumOff val="25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3" name="Rectangle 3"/>
            <p:cNvSpPr txBox="1">
              <a:spLocks noChangeArrowheads="1"/>
            </p:cNvSpPr>
            <p:nvPr/>
          </p:nvSpPr>
          <p:spPr bwMode="auto">
            <a:xfrm>
              <a:off x="72570" y="2616642"/>
              <a:ext cx="677804" cy="2935072"/>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S</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H</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E</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O</a:t>
              </a:r>
              <a:b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br>
              <a:r>
                <a:rPr kumimoji="0" lang="en-US" sz="3600" b="1" i="0" u="none" strike="noStrike" kern="1200" cap="none" spc="0" normalizeH="0" baseline="0" noProof="0" dirty="0">
                  <a:ln>
                    <a:noFill/>
                  </a:ln>
                  <a:solidFill>
                    <a:srgbClr val="E3EBF1"/>
                  </a:solidFill>
                  <a:effectLst/>
                  <a:uLnTx/>
                  <a:uFillTx/>
                  <a:latin typeface="Arial" charset="0"/>
                  <a:ea typeface="ＭＳ Ｐゴシック" charset="0"/>
                  <a:cs typeface="Arial"/>
                </a:rPr>
                <a:t>L</a:t>
              </a:r>
              <a:endPar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sp>
        <p:nvSpPr>
          <p:cNvPr id="198659" name="Rectangle 3"/>
          <p:cNvSpPr>
            <a:spLocks noGrp="1" noChangeArrowheads="1"/>
          </p:cNvSpPr>
          <p:nvPr>
            <p:ph type="title"/>
          </p:nvPr>
        </p:nvSpPr>
        <p:spPr>
          <a:xfrm>
            <a:off x="0" y="0"/>
            <a:ext cx="3491880" cy="1265238"/>
          </a:xfrm>
          <a:effectLst>
            <a:outerShdw blurRad="63500" dist="107763" dir="2700000" algn="ctr" rotWithShape="0">
              <a:srgbClr val="000000">
                <a:alpha val="74998"/>
              </a:srgbClr>
            </a:outerShdw>
          </a:effectLst>
        </p:spPr>
        <p:txBody>
          <a:bodyPr/>
          <a:lstStyle/>
          <a:p>
            <a:pPr eaLnBrk="1" hangingPunct="1">
              <a:lnSpc>
                <a:spcPct val="80000"/>
              </a:lnSpc>
              <a:defRPr/>
            </a:pPr>
            <a:r>
              <a:rPr lang="en-US" sz="3600" b="1" i="1" dirty="0">
                <a:latin typeface="Arial" charset="0"/>
                <a:ea typeface="ＭＳ Ｐゴシック" charset="0"/>
              </a:rPr>
              <a:t>The Transfer to Paradise</a:t>
            </a:r>
            <a:endParaRPr lang="en-US" sz="4000" b="1" i="1" dirty="0">
              <a:latin typeface="Arial" charset="0"/>
              <a:ea typeface="ＭＳ Ｐゴシック" charset="0"/>
            </a:endParaRPr>
          </a:p>
        </p:txBody>
      </p:sp>
      <p:sp>
        <p:nvSpPr>
          <p:cNvPr id="515077" name="Text Box 1041"/>
          <p:cNvSpPr txBox="1">
            <a:spLocks noChangeArrowheads="1"/>
          </p:cNvSpPr>
          <p:nvPr/>
        </p:nvSpPr>
        <p:spPr bwMode="auto">
          <a:xfrm>
            <a:off x="7848600" y="28575"/>
            <a:ext cx="12620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14 &amp; 16</a:t>
            </a: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8" name="Group 7"/>
          <p:cNvGrpSpPr>
            <a:grpSpLocks/>
          </p:cNvGrpSpPr>
          <p:nvPr/>
        </p:nvGrpSpPr>
        <p:grpSpPr bwMode="auto">
          <a:xfrm>
            <a:off x="895350" y="2684463"/>
            <a:ext cx="2503488" cy="1246187"/>
            <a:chOff x="895048" y="2794000"/>
            <a:chExt cx="2503713" cy="1245810"/>
          </a:xfrm>
        </p:grpSpPr>
        <p:sp>
          <p:nvSpPr>
            <p:cNvPr id="101423" name="Rectangle 8"/>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20"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Bliss</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pic>
        <p:nvPicPr>
          <p:cNvPr id="515079" name="Picture 1" descr="rev 20 cro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70325" y="2606675"/>
            <a:ext cx="1076325" cy="121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4" name="Group 13"/>
          <p:cNvGrpSpPr>
            <a:grpSpLocks/>
          </p:cNvGrpSpPr>
          <p:nvPr/>
        </p:nvGrpSpPr>
        <p:grpSpPr bwMode="auto">
          <a:xfrm>
            <a:off x="906463" y="4051300"/>
            <a:ext cx="2536825" cy="1246188"/>
            <a:chOff x="907140" y="4160762"/>
            <a:chExt cx="2535759" cy="1245810"/>
          </a:xfrm>
        </p:grpSpPr>
        <p:sp>
          <p:nvSpPr>
            <p:cNvPr id="101421" name="Rectangle 9"/>
            <p:cNvSpPr>
              <a:spLocks noChangeArrowheads="1"/>
            </p:cNvSpPr>
            <p:nvPr/>
          </p:nvSpPr>
          <p:spPr bwMode="auto">
            <a:xfrm>
              <a:off x="907140" y="4160762"/>
              <a:ext cx="2504022"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1" name="Rectangle 3"/>
            <p:cNvSpPr txBox="1">
              <a:spLocks noChangeArrowheads="1"/>
            </p:cNvSpPr>
            <p:nvPr/>
          </p:nvSpPr>
          <p:spPr bwMode="auto">
            <a:xfrm>
              <a:off x="907140" y="4540060"/>
              <a:ext cx="2535759" cy="588783"/>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grpSp>
        <p:nvGrpSpPr>
          <p:cNvPr id="15" name="Group 14"/>
          <p:cNvGrpSpPr>
            <a:grpSpLocks/>
          </p:cNvGrpSpPr>
          <p:nvPr/>
        </p:nvGrpSpPr>
        <p:grpSpPr bwMode="auto">
          <a:xfrm>
            <a:off x="4983163" y="774700"/>
            <a:ext cx="2503487" cy="1244600"/>
            <a:chOff x="895048" y="2794000"/>
            <a:chExt cx="2503713" cy="1245810"/>
          </a:xfrm>
        </p:grpSpPr>
        <p:sp>
          <p:nvSpPr>
            <p:cNvPr id="101419" name="Rectangle 15"/>
            <p:cNvSpPr>
              <a:spLocks noChangeArrowheads="1"/>
            </p:cNvSpPr>
            <p:nvPr/>
          </p:nvSpPr>
          <p:spPr bwMode="auto">
            <a:xfrm>
              <a:off x="895048" y="2794000"/>
              <a:ext cx="2503713" cy="1245810"/>
            </a:xfrm>
            <a:prstGeom prst="rect">
              <a:avLst/>
            </a:prstGeom>
            <a:solidFill>
              <a:schemeClr val="tx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515116" name="Rectangle 3"/>
            <p:cNvSpPr txBox="1">
              <a:spLocks noChangeArrowheads="1"/>
            </p:cNvSpPr>
            <p:nvPr/>
          </p:nvSpPr>
          <p:spPr bwMode="auto">
            <a:xfrm>
              <a:off x="907143" y="3148834"/>
              <a:ext cx="2479525" cy="5885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rPr>
                <a:t>HEAVEN</a:t>
              </a:r>
              <a:endParaRPr kumimoji="0" lang="en-US" sz="2800" b="1" i="0" u="none" strike="noStrike" kern="1200" cap="none" spc="0" normalizeH="0" baseline="0" noProof="0">
                <a:ln>
                  <a:noFill/>
                </a:ln>
                <a:solidFill>
                  <a:srgbClr val="003399"/>
                </a:solidFill>
                <a:effectLst/>
                <a:uLnTx/>
                <a:uFillTx/>
                <a:latin typeface="Aramis Italic" charset="0"/>
                <a:ea typeface="ＭＳ Ｐゴシック" charset="0"/>
                <a:cs typeface="Aramis Italic" charset="0"/>
              </a:endParaRPr>
            </a:p>
          </p:txBody>
        </p:sp>
      </p:grpSp>
      <p:grpSp>
        <p:nvGrpSpPr>
          <p:cNvPr id="33" name="Group 32"/>
          <p:cNvGrpSpPr>
            <a:grpSpLocks/>
          </p:cNvGrpSpPr>
          <p:nvPr/>
        </p:nvGrpSpPr>
        <p:grpSpPr bwMode="auto">
          <a:xfrm>
            <a:off x="5006975" y="4137025"/>
            <a:ext cx="2503488" cy="1244600"/>
            <a:chOff x="5007438" y="4136574"/>
            <a:chExt cx="2503713" cy="1245810"/>
          </a:xfrm>
        </p:grpSpPr>
        <p:sp>
          <p:nvSpPr>
            <p:cNvPr id="101417" name="Rectangle 17"/>
            <p:cNvSpPr>
              <a:spLocks noChangeArrowheads="1"/>
            </p:cNvSpPr>
            <p:nvPr/>
          </p:nvSpPr>
          <p:spPr bwMode="auto">
            <a:xfrm>
              <a:off x="5007438" y="4136574"/>
              <a:ext cx="2503713" cy="1245810"/>
            </a:xfrm>
            <a:prstGeom prst="rect">
              <a:avLst/>
            </a:prstGeom>
            <a:solidFill>
              <a:schemeClr val="bg1"/>
            </a:solidFill>
            <a:ln w="9525">
              <a:solidFill>
                <a:schemeClr val="tx1"/>
              </a:solidFill>
              <a:round/>
              <a:headEnd/>
              <a:tailEnd/>
            </a:ln>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19" name="Rectangle 3"/>
            <p:cNvSpPr txBox="1">
              <a:spLocks noChangeArrowheads="1"/>
            </p:cNvSpPr>
            <p:nvPr/>
          </p:nvSpPr>
          <p:spPr bwMode="auto">
            <a:xfrm>
              <a:off x="5031253" y="4516356"/>
              <a:ext cx="2467197" cy="587946"/>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E3EBF1"/>
                  </a:solidFill>
                  <a:effectLst/>
                  <a:uLnTx/>
                  <a:uFillTx/>
                  <a:latin typeface="Arial" charset="0"/>
                  <a:ea typeface="ＭＳ Ｐゴシック" charset="0"/>
                  <a:cs typeface="Arial"/>
                </a:rPr>
                <a:t>HADES</a:t>
              </a:r>
              <a:endParaRPr kumimoji="0" lang="en-US" sz="44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pic>
        <p:nvPicPr>
          <p:cNvPr id="20" name="Picture 1" descr="Rev 20.14 Big_Throne1.247160053_st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448550" y="2068513"/>
            <a:ext cx="1538288" cy="204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 name="Rectangle 3"/>
          <p:cNvSpPr txBox="1">
            <a:spLocks noChangeArrowheads="1"/>
          </p:cNvSpPr>
          <p:nvPr/>
        </p:nvSpPr>
        <p:spPr bwMode="auto">
          <a:xfrm>
            <a:off x="5067300" y="5334000"/>
            <a:ext cx="2540000"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Rev. 20:14-15</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6" name="Rectangle 3"/>
          <p:cNvSpPr txBox="1">
            <a:spLocks noChangeArrowheads="1"/>
          </p:cNvSpPr>
          <p:nvPr/>
        </p:nvSpPr>
        <p:spPr bwMode="auto">
          <a:xfrm>
            <a:off x="604838" y="1406525"/>
            <a:ext cx="2455862"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Eph. 4:8-10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3" name="Right Arrow 22"/>
          <p:cNvSpPr>
            <a:spLocks noChangeArrowheads="1"/>
          </p:cNvSpPr>
          <p:nvPr/>
        </p:nvSpPr>
        <p:spPr bwMode="auto">
          <a:xfrm rot="9068538">
            <a:off x="3138488" y="4122738"/>
            <a:ext cx="1876425" cy="376237"/>
          </a:xfrm>
          <a:prstGeom prst="rightArrow">
            <a:avLst>
              <a:gd name="adj1" fmla="val 50000"/>
              <a:gd name="adj2" fmla="val 4980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29" name="Right Arrow 28"/>
          <p:cNvSpPr>
            <a:spLocks noChangeArrowheads="1"/>
          </p:cNvSpPr>
          <p:nvPr/>
        </p:nvSpPr>
        <p:spPr bwMode="auto">
          <a:xfrm rot="-1544794">
            <a:off x="1766888" y="1592263"/>
            <a:ext cx="3267075" cy="374650"/>
          </a:xfrm>
          <a:prstGeom prst="rightArrow">
            <a:avLst>
              <a:gd name="adj1" fmla="val 50000"/>
              <a:gd name="adj2" fmla="val 50021"/>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0" name="Right Arrow 29"/>
          <p:cNvSpPr>
            <a:spLocks noChangeArrowheads="1"/>
          </p:cNvSpPr>
          <p:nvPr/>
        </p:nvSpPr>
        <p:spPr bwMode="auto">
          <a:xfrm rot="-2191892">
            <a:off x="6858000" y="3797300"/>
            <a:ext cx="979488" cy="376238"/>
          </a:xfrm>
          <a:prstGeom prst="rightArrow">
            <a:avLst>
              <a:gd name="adj1" fmla="val 50000"/>
              <a:gd name="adj2" fmla="val 49814"/>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sp>
        <p:nvSpPr>
          <p:cNvPr id="31" name="Right Arrow 30"/>
          <p:cNvSpPr>
            <a:spLocks noChangeArrowheads="1"/>
          </p:cNvSpPr>
          <p:nvPr/>
        </p:nvSpPr>
        <p:spPr bwMode="auto">
          <a:xfrm rot="5400000">
            <a:off x="7741444" y="4704557"/>
            <a:ext cx="979487" cy="374650"/>
          </a:xfrm>
          <a:prstGeom prst="rightArrow">
            <a:avLst>
              <a:gd name="adj1" fmla="val 50000"/>
              <a:gd name="adj2" fmla="val 50025"/>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a:cs typeface="+mn-cs"/>
            </a:endParaRPr>
          </a:p>
        </p:txBody>
      </p:sp>
      <p:grpSp>
        <p:nvGrpSpPr>
          <p:cNvPr id="3" name="Group 2"/>
          <p:cNvGrpSpPr>
            <a:grpSpLocks/>
          </p:cNvGrpSpPr>
          <p:nvPr/>
        </p:nvGrpSpPr>
        <p:grpSpPr bwMode="auto">
          <a:xfrm>
            <a:off x="0" y="5791200"/>
            <a:ext cx="4114800" cy="1066800"/>
            <a:chOff x="0" y="5791200"/>
            <a:chExt cx="4114800" cy="1066800"/>
          </a:xfrm>
        </p:grpSpPr>
        <p:sp>
          <p:nvSpPr>
            <p:cNvPr id="2" name="Rectangular Callout 1"/>
            <p:cNvSpPr/>
            <p:nvPr/>
          </p:nvSpPr>
          <p:spPr bwMode="auto">
            <a:xfrm>
              <a:off x="0" y="5791200"/>
              <a:ext cx="4038600" cy="1066800"/>
            </a:xfrm>
            <a:prstGeom prst="wedgeRectCallout">
              <a:avLst>
                <a:gd name="adj1" fmla="val -2723"/>
                <a:gd name="adj2" fmla="val -6400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5" name="Rectangle 3"/>
            <p:cNvSpPr txBox="1">
              <a:spLocks noChangeArrowheads="1"/>
            </p:cNvSpPr>
            <p:nvPr/>
          </p:nvSpPr>
          <p:spPr bwMode="auto">
            <a:xfrm>
              <a:off x="0" y="5867400"/>
              <a:ext cx="41148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"…there is a great chasm separating us. No one can cross over to you from here, and no one can cross over to us from there."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515091" name="Text Box 1041"/>
          <p:cNvSpPr txBox="1">
            <a:spLocks noChangeArrowheads="1"/>
          </p:cNvSpPr>
          <p:nvPr/>
        </p:nvSpPr>
        <p:spPr bwMode="auto">
          <a:xfrm>
            <a:off x="8218488" y="381000"/>
            <a:ext cx="62071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3200">
                <a:solidFill>
                  <a:srgbClr val="FFFF00"/>
                </a:solidFill>
                <a:latin typeface="Georgia" charset="0"/>
                <a:ea typeface="ＭＳ Ｐゴシック" charset="0"/>
                <a:cs typeface="ＭＳ Ｐゴシック" charset="0"/>
              </a:defRPr>
            </a:lvl1pPr>
            <a:lvl2pPr marL="742950" indent="-285750" defTabSz="457200">
              <a:defRPr sz="3200">
                <a:solidFill>
                  <a:srgbClr val="FFFF00"/>
                </a:solidFill>
                <a:latin typeface="Georgia" charset="0"/>
                <a:ea typeface="ＭＳ Ｐゴシック" charset="0"/>
              </a:defRPr>
            </a:lvl2pPr>
            <a:lvl3pPr marL="1143000" indent="-228600" defTabSz="457200">
              <a:defRPr sz="3200">
                <a:solidFill>
                  <a:srgbClr val="FFFF00"/>
                </a:solidFill>
                <a:latin typeface="Georgia" charset="0"/>
                <a:ea typeface="ＭＳ Ｐゴシック" charset="0"/>
              </a:defRPr>
            </a:lvl3pPr>
            <a:lvl4pPr marL="1600200" indent="-228600" defTabSz="457200">
              <a:defRPr sz="3200">
                <a:solidFill>
                  <a:srgbClr val="FFFF00"/>
                </a:solidFill>
                <a:latin typeface="Georgia" charset="0"/>
                <a:ea typeface="ＭＳ Ｐゴシック" charset="0"/>
              </a:defRPr>
            </a:lvl4pPr>
            <a:lvl5pPr marL="2057400" indent="-228600" defTabSz="457200">
              <a:defRPr sz="3200">
                <a:solidFill>
                  <a:srgbClr val="FFFF00"/>
                </a:solidFill>
                <a:latin typeface="Georgia" charset="0"/>
                <a:ea typeface="ＭＳ Ｐゴシック" charset="0"/>
              </a:defRPr>
            </a:lvl5pPr>
            <a:lvl6pPr marL="2514600" indent="-228600" eaLnBrk="0" fontAlgn="base" hangingPunct="0">
              <a:spcBef>
                <a:spcPct val="0"/>
              </a:spcBef>
              <a:spcAft>
                <a:spcPct val="0"/>
              </a:spcAft>
              <a:defRPr sz="3200">
                <a:solidFill>
                  <a:srgbClr val="FFFF00"/>
                </a:solidFill>
                <a:latin typeface="Georgia" charset="0"/>
                <a:ea typeface="ＭＳ Ｐゴシック" charset="0"/>
              </a:defRPr>
            </a:lvl6pPr>
            <a:lvl7pPr marL="2971800" indent="-228600" eaLnBrk="0" fontAlgn="base" hangingPunct="0">
              <a:spcBef>
                <a:spcPct val="0"/>
              </a:spcBef>
              <a:spcAft>
                <a:spcPct val="0"/>
              </a:spcAft>
              <a:defRPr sz="3200">
                <a:solidFill>
                  <a:srgbClr val="FFFF00"/>
                </a:solidFill>
                <a:latin typeface="Georgia" charset="0"/>
                <a:ea typeface="ＭＳ Ｐゴシック" charset="0"/>
              </a:defRPr>
            </a:lvl7pPr>
            <a:lvl8pPr marL="3429000" indent="-228600" eaLnBrk="0" fontAlgn="base" hangingPunct="0">
              <a:spcBef>
                <a:spcPct val="0"/>
              </a:spcBef>
              <a:spcAft>
                <a:spcPct val="0"/>
              </a:spcAft>
              <a:defRPr sz="3200">
                <a:solidFill>
                  <a:srgbClr val="FFFF00"/>
                </a:solidFill>
                <a:latin typeface="Georgia" charset="0"/>
                <a:ea typeface="ＭＳ Ｐゴシック" charset="0"/>
              </a:defRPr>
            </a:lvl8pPr>
            <a:lvl9pPr marL="3886200" indent="-228600" eaLnBrk="0" fontAlgn="base" hangingPunct="0">
              <a:spcBef>
                <a:spcPct val="0"/>
              </a:spcBef>
              <a:spcAft>
                <a:spcPct val="0"/>
              </a:spcAft>
              <a:defRPr sz="3200">
                <a:solidFill>
                  <a:srgbClr val="FFFF00"/>
                </a:solidFill>
                <a:latin typeface="Georgia"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Arial" charset="0"/>
              </a:rPr>
              <a:t>NLT</a:t>
            </a:r>
            <a:endPar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9" name="Group 8"/>
          <p:cNvGrpSpPr>
            <a:grpSpLocks/>
          </p:cNvGrpSpPr>
          <p:nvPr/>
        </p:nvGrpSpPr>
        <p:grpSpPr bwMode="auto">
          <a:xfrm>
            <a:off x="76200" y="1905000"/>
            <a:ext cx="2514600" cy="609600"/>
            <a:chOff x="76200" y="1905000"/>
            <a:chExt cx="2514600" cy="609600"/>
          </a:xfrm>
        </p:grpSpPr>
        <p:sp>
          <p:nvSpPr>
            <p:cNvPr id="39" name="Rectangular Callout 38"/>
            <p:cNvSpPr/>
            <p:nvPr/>
          </p:nvSpPr>
          <p:spPr bwMode="auto">
            <a:xfrm>
              <a:off x="76200" y="1905000"/>
              <a:ext cx="2514600" cy="533400"/>
            </a:xfrm>
            <a:prstGeom prst="wedgeRectCallout">
              <a:avLst>
                <a:gd name="adj1" fmla="val 62524"/>
                <a:gd name="adj2" fmla="val 3553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0" name="Rectangle 3"/>
            <p:cNvSpPr txBox="1">
              <a:spLocks noChangeArrowheads="1"/>
            </p:cNvSpPr>
            <p:nvPr/>
          </p:nvSpPr>
          <p:spPr bwMode="auto">
            <a:xfrm>
              <a:off x="76200" y="1917151"/>
              <a:ext cx="2514600" cy="5974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"…today you will be with me in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6" name="Group 5"/>
          <p:cNvGrpSpPr>
            <a:grpSpLocks/>
          </p:cNvGrpSpPr>
          <p:nvPr/>
        </p:nvGrpSpPr>
        <p:grpSpPr bwMode="auto">
          <a:xfrm>
            <a:off x="4724400" y="2667000"/>
            <a:ext cx="4419600" cy="3048000"/>
            <a:chOff x="4648200" y="2667000"/>
            <a:chExt cx="4495800" cy="3048000"/>
          </a:xfrm>
        </p:grpSpPr>
        <p:sp>
          <p:nvSpPr>
            <p:cNvPr id="37" name="Rectangular Callout 36"/>
            <p:cNvSpPr/>
            <p:nvPr/>
          </p:nvSpPr>
          <p:spPr bwMode="auto">
            <a:xfrm>
              <a:off x="4648200" y="2667000"/>
              <a:ext cx="4495800" cy="3048000"/>
            </a:xfrm>
            <a:prstGeom prst="wedgeRectCallout">
              <a:avLst>
                <a:gd name="adj1" fmla="val -52408"/>
                <a:gd name="adj2" fmla="val 3115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38" name="Rectangle 3"/>
            <p:cNvSpPr txBox="1">
              <a:spLocks noChangeArrowheads="1"/>
            </p:cNvSpPr>
            <p:nvPr/>
          </p:nvSpPr>
          <p:spPr bwMode="auto">
            <a:xfrm>
              <a:off x="4800601" y="2743200"/>
              <a:ext cx="4343399" cy="2438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"Christ suffered for our sins once for all time. He never sinned, but he died for sinners to bring you safely home to God. He suffered physical death, but he was raised to life in the Spirit. </a:t>
              </a:r>
            </a:p>
            <a:p>
              <a:pPr marL="0" marR="0" lvl="0" indent="0" algn="l" defTabSz="457200" rtl="0" eaLnBrk="1" fontAlgn="base" latinLnBrk="0" hangingPunct="1">
                <a:lnSpc>
                  <a:spcPct val="8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So he went and preached to the spirits in prison—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20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those who disobeyed God long ago when God waited patiently while Noah was building his boat. Only eight people were saved from drowning in that terrible flood."</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5" name="Group 4"/>
          <p:cNvGrpSpPr>
            <a:grpSpLocks/>
          </p:cNvGrpSpPr>
          <p:nvPr/>
        </p:nvGrpSpPr>
        <p:grpSpPr bwMode="auto">
          <a:xfrm>
            <a:off x="4114800" y="5791200"/>
            <a:ext cx="5037138" cy="1066800"/>
            <a:chOff x="4114800" y="5791200"/>
            <a:chExt cx="5037364" cy="1066800"/>
          </a:xfrm>
        </p:grpSpPr>
        <p:sp>
          <p:nvSpPr>
            <p:cNvPr id="41" name="Rectangular Callout 40"/>
            <p:cNvSpPr/>
            <p:nvPr/>
          </p:nvSpPr>
          <p:spPr bwMode="auto">
            <a:xfrm>
              <a:off x="4114800" y="5791200"/>
              <a:ext cx="5037364" cy="1066800"/>
            </a:xfrm>
            <a:prstGeom prst="wedgeRectCallout">
              <a:avLst>
                <a:gd name="adj1" fmla="val 8042"/>
                <a:gd name="adj2" fmla="val -64001"/>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2" name="Rectangle 3"/>
            <p:cNvSpPr txBox="1">
              <a:spLocks noChangeArrowheads="1"/>
            </p:cNvSpPr>
            <p:nvPr/>
          </p:nvSpPr>
          <p:spPr bwMode="auto">
            <a:xfrm>
              <a:off x="4114800" y="5867400"/>
              <a:ext cx="5029200" cy="9906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"Then death and [Hades] were thrown into the lake of fire...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15</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anyone whose name was not found recorded in the Book of Life was thrown into the lake of fire."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grpSp>
        <p:nvGrpSpPr>
          <p:cNvPr id="7" name="Group 6"/>
          <p:cNvGrpSpPr>
            <a:grpSpLocks/>
          </p:cNvGrpSpPr>
          <p:nvPr/>
        </p:nvGrpSpPr>
        <p:grpSpPr bwMode="auto">
          <a:xfrm>
            <a:off x="3733800" y="0"/>
            <a:ext cx="5410200" cy="2133600"/>
            <a:chOff x="3733800" y="0"/>
            <a:chExt cx="5410200" cy="2133600"/>
          </a:xfrm>
        </p:grpSpPr>
        <p:sp>
          <p:nvSpPr>
            <p:cNvPr id="43" name="Rectangular Callout 42"/>
            <p:cNvSpPr/>
            <p:nvPr/>
          </p:nvSpPr>
          <p:spPr bwMode="auto">
            <a:xfrm>
              <a:off x="3733800" y="0"/>
              <a:ext cx="5410200" cy="2133600"/>
            </a:xfrm>
            <a:prstGeom prst="wedgeRectCallout">
              <a:avLst>
                <a:gd name="adj1" fmla="val -69539"/>
                <a:gd name="adj2" fmla="val 22198"/>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44" name="Rectangle 3"/>
            <p:cNvSpPr txBox="1">
              <a:spLocks noChangeArrowheads="1"/>
            </p:cNvSpPr>
            <p:nvPr/>
          </p:nvSpPr>
          <p:spPr bwMode="auto">
            <a:xfrm>
              <a:off x="3810000" y="0"/>
              <a:ext cx="5334000" cy="20574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"That is why the Scriptures say,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When he ascended to the heights, he led a crowd of captives and gave gifts to his people.</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a:t>
              </a:r>
              <a:b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b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9</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Notice that it says </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he ascended.</a:t>
              </a:r>
              <a:r>
                <a:rPr kumimoji="0" lang="fr-FR"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 This clearly means that Christ also descended to our lowly world.  </a:t>
              </a:r>
              <a:r>
                <a:rPr kumimoji="0" lang="en-US" sz="1800" b="1" i="0" u="none" strike="noStrike" kern="1200" cap="none" spc="0" normalizeH="0" baseline="30000" noProof="0" dirty="0">
                  <a:ln>
                    <a:noFill/>
                  </a:ln>
                  <a:solidFill>
                    <a:srgbClr val="E3EBF1"/>
                  </a:solidFill>
                  <a:effectLst>
                    <a:glow rad="127000">
                      <a:srgbClr val="000000">
                        <a:alpha val="75000"/>
                      </a:srgbClr>
                    </a:glow>
                  </a:effectLst>
                  <a:uLnTx/>
                  <a:uFillTx/>
                  <a:latin typeface="Arial" charset="0"/>
                  <a:ea typeface="ＭＳ Ｐゴシック" charset="0"/>
                  <a:cs typeface="Arial"/>
                </a:rPr>
                <a:t>10</a:t>
              </a: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And the same one who descended is the one who ascended higher than all the heavens, so that he might fill the entire universe with himself."</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5" name="Rectangle 3"/>
          <p:cNvSpPr txBox="1">
            <a:spLocks noChangeArrowheads="1"/>
          </p:cNvSpPr>
          <p:nvPr/>
        </p:nvSpPr>
        <p:spPr bwMode="auto">
          <a:xfrm>
            <a:off x="1084263" y="5364163"/>
            <a:ext cx="2192337" cy="503237"/>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16:26</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grpSp>
        <p:nvGrpSpPr>
          <p:cNvPr id="50" name="Group 49"/>
          <p:cNvGrpSpPr>
            <a:grpSpLocks/>
          </p:cNvGrpSpPr>
          <p:nvPr/>
        </p:nvGrpSpPr>
        <p:grpSpPr bwMode="auto">
          <a:xfrm>
            <a:off x="6477000" y="1828800"/>
            <a:ext cx="2819400" cy="969963"/>
            <a:chOff x="-394011" y="1860550"/>
            <a:chExt cx="3479554" cy="565699"/>
          </a:xfrm>
        </p:grpSpPr>
        <p:sp>
          <p:nvSpPr>
            <p:cNvPr id="51" name="Rectangular Callout 50"/>
            <p:cNvSpPr/>
            <p:nvPr/>
          </p:nvSpPr>
          <p:spPr bwMode="auto">
            <a:xfrm>
              <a:off x="-394011" y="1860550"/>
              <a:ext cx="3266001" cy="533294"/>
            </a:xfrm>
            <a:prstGeom prst="wedgeRectCallout">
              <a:avLst>
                <a:gd name="adj1" fmla="val -57671"/>
                <a:gd name="adj2" fmla="val 2427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a:cs typeface="+mn-cs"/>
              </a:endParaRPr>
            </a:p>
          </p:txBody>
        </p:sp>
        <p:sp>
          <p:nvSpPr>
            <p:cNvPr id="52" name="Rectangle 3"/>
            <p:cNvSpPr txBox="1">
              <a:spLocks noChangeArrowheads="1"/>
            </p:cNvSpPr>
            <p:nvPr/>
          </p:nvSpPr>
          <p:spPr bwMode="auto">
            <a:xfrm>
              <a:off x="-394011" y="1905000"/>
              <a:ext cx="3479554" cy="521249"/>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l" defTabSz="457200" rtl="0" eaLnBrk="1" fontAlgn="base" latinLnBrk="0" hangingPunct="1">
                <a:lnSpc>
                  <a:spcPct val="8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rPr>
                <a:t>"I was caught up to the third heaven…I was caught up to paradise"</a:t>
              </a:r>
              <a:endParaRPr kumimoji="0" lang="en-US" sz="2000" b="1" i="0" u="none" strike="noStrike" kern="1200" cap="none" spc="0" normalizeH="0" baseline="0" noProof="0" dirty="0">
                <a:ln>
                  <a:noFill/>
                </a:ln>
                <a:solidFill>
                  <a:srgbClr val="E3EBF1"/>
                </a:solidFill>
                <a:effectLst>
                  <a:glow rad="127000">
                    <a:srgbClr val="000000">
                      <a:alpha val="75000"/>
                    </a:srgbClr>
                  </a:glow>
                </a:effectLst>
                <a:uLnTx/>
                <a:uFillTx/>
                <a:latin typeface="Arial" charset="0"/>
                <a:ea typeface="ＭＳ Ｐゴシック" charset="0"/>
                <a:cs typeface="Arial"/>
              </a:endParaRPr>
            </a:p>
          </p:txBody>
        </p:sp>
      </p:grpSp>
      <p:sp>
        <p:nvSpPr>
          <p:cNvPr id="21" name="Rectangle 3"/>
          <p:cNvSpPr txBox="1">
            <a:spLocks noChangeArrowheads="1"/>
          </p:cNvSpPr>
          <p:nvPr/>
        </p:nvSpPr>
        <p:spPr bwMode="auto">
          <a:xfrm>
            <a:off x="4460875" y="2133600"/>
            <a:ext cx="2179638" cy="503238"/>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2 Cor. 12:2-4</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7" name="Rectangle 3"/>
          <p:cNvSpPr txBox="1">
            <a:spLocks noChangeArrowheads="1"/>
          </p:cNvSpPr>
          <p:nvPr/>
        </p:nvSpPr>
        <p:spPr bwMode="auto">
          <a:xfrm>
            <a:off x="2209800" y="2133600"/>
            <a:ext cx="2455863" cy="504825"/>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Luke 23:43</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
        <p:nvSpPr>
          <p:cNvPr id="24" name="Rectangle 3"/>
          <p:cNvSpPr txBox="1">
            <a:spLocks noChangeArrowheads="1"/>
          </p:cNvSpPr>
          <p:nvPr/>
        </p:nvSpPr>
        <p:spPr bwMode="auto">
          <a:xfrm>
            <a:off x="3429000" y="4343400"/>
            <a:ext cx="1328738" cy="12065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457200" rtl="0" eaLnBrk="1" fontAlgn="base" latinLnBrk="0" hangingPunct="1">
              <a:lnSpc>
                <a:spcPct val="8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E3EBF1"/>
                </a:solidFill>
                <a:effectLst/>
                <a:uLnTx/>
                <a:uFillTx/>
                <a:latin typeface="Arial" charset="0"/>
                <a:ea typeface="ＭＳ Ｐゴシック" charset="0"/>
                <a:cs typeface="Arial"/>
              </a:rPr>
              <a:t>1 Pet. 3:18-20</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a:endParaRPr>
          </a:p>
        </p:txBody>
      </p:sp>
    </p:spTree>
    <p:extLst>
      <p:ext uri="{BB962C8B-B14F-4D97-AF65-F5344CB8AC3E}">
        <p14:creationId xmlns:p14="http://schemas.microsoft.com/office/powerpoint/2010/main" val="38888493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22"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500"/>
                                        <p:tgtEl>
                                          <p:spTgt spid="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xit" presetSubtype="10" fill="hold" nodeType="clickEffect">
                                  <p:stCondLst>
                                    <p:cond delay="0"/>
                                  </p:stCondLst>
                                  <p:childTnLst>
                                    <p:animEffect transition="out" filter="blinds(horizontal)">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childTnLst>
                          </p:cTn>
                        </p:par>
                        <p:par>
                          <p:cTn id="29" fill="hold" nodeType="afterGroup">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3" presetClass="exit" presetSubtype="10" fill="hold" nodeType="clickEffect">
                                  <p:stCondLst>
                                    <p:cond delay="0"/>
                                  </p:stCondLst>
                                  <p:childTnLst>
                                    <p:animEffect transition="out" filter="blinds(horizontal)">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par>
                          <p:cTn id="40" fill="hold" nodeType="afterGroup">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22" presetClass="entr" presetSubtype="2"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right)">
                                      <p:cBhvr>
                                        <p:cTn id="45" dur="500"/>
                                        <p:tgtEl>
                                          <p:spTgt spid="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3" presetClass="exit" presetSubtype="10" fill="hold" nodeType="clickEffect">
                                  <p:stCondLst>
                                    <p:cond delay="0"/>
                                  </p:stCondLst>
                                  <p:childTnLst>
                                    <p:animEffect transition="out" filter="blinds(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par>
                          <p:cTn id="51" fill="hold" nodeType="afterGroup">
                            <p:stCondLst>
                              <p:cond delay="500"/>
                            </p:stCondLst>
                            <p:childTnLst>
                              <p:par>
                                <p:cTn id="52" presetID="22" presetClass="entr" presetSubtype="4"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ipe(down)">
                                      <p:cBhvr>
                                        <p:cTn id="54" dur="500"/>
                                        <p:tgtEl>
                                          <p:spTgt spid="29"/>
                                        </p:tgtEl>
                                      </p:cBhvr>
                                    </p:animEffect>
                                  </p:childTnLst>
                                </p:cTn>
                              </p:par>
                            </p:childTnLst>
                          </p:cTn>
                        </p:par>
                        <p:par>
                          <p:cTn id="55" fill="hold" nodeType="afterGroup">
                            <p:stCondLst>
                              <p:cond delay="1000"/>
                            </p:stCondLst>
                            <p:childTnLst>
                              <p:par>
                                <p:cTn id="56" presetID="1" presetClass="entr" presetSubtype="0" fill="hold" nodeType="after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childTnLst>
                                </p:cTn>
                              </p:par>
                            </p:childTnLst>
                          </p:cTn>
                        </p:par>
                        <p:par>
                          <p:cTn id="62" fill="hold" nodeType="afterGroup">
                            <p:stCondLst>
                              <p:cond delay="0"/>
                            </p:stCondLst>
                            <p:childTnLst>
                              <p:par>
                                <p:cTn id="63" presetID="22" presetClass="entr" presetSubtype="8" fill="hold" nodeType="after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3" presetClass="exit" presetSubtype="10" fill="hold" nodeType="clickEffect">
                                  <p:stCondLst>
                                    <p:cond delay="0"/>
                                  </p:stCondLst>
                                  <p:childTnLst>
                                    <p:animEffect transition="out" filter="blinds(horizontal)">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childTnLst>
                          </p:cTn>
                        </p:par>
                        <p:par>
                          <p:cTn id="71" fill="hold" nodeType="afterGroup">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
                                        </p:tgtEl>
                                        <p:attrNameLst>
                                          <p:attrName>style.visibility</p:attrName>
                                        </p:attrNameLst>
                                      </p:cBhvr>
                                      <p:to>
                                        <p:strVal val="visible"/>
                                      </p:to>
                                    </p:set>
                                  </p:childTnLst>
                                </p:cTn>
                              </p:par>
                              <p:par>
                                <p:cTn id="74" presetID="22" presetClass="entr" presetSubtype="8" fill="hold" nodeType="withEffect">
                                  <p:stCondLst>
                                    <p:cond delay="0"/>
                                  </p:stCondLst>
                                  <p:childTnLst>
                                    <p:set>
                                      <p:cBhvr>
                                        <p:cTn id="75" dur="1" fill="hold">
                                          <p:stCondLst>
                                            <p:cond delay="0"/>
                                          </p:stCondLst>
                                        </p:cTn>
                                        <p:tgtEl>
                                          <p:spTgt spid="50"/>
                                        </p:tgtEl>
                                        <p:attrNameLst>
                                          <p:attrName>style.visibility</p:attrName>
                                        </p:attrNameLst>
                                      </p:cBhvr>
                                      <p:to>
                                        <p:strVal val="visible"/>
                                      </p:to>
                                    </p:set>
                                    <p:animEffect transition="in" filter="wipe(left)">
                                      <p:cBhvr>
                                        <p:cTn id="76" dur="500"/>
                                        <p:tgtEl>
                                          <p:spTgt spid="50"/>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3" presetClass="exit" presetSubtype="10" fill="hold" nodeType="clickEffect">
                                  <p:stCondLst>
                                    <p:cond delay="0"/>
                                  </p:stCondLst>
                                  <p:childTnLst>
                                    <p:animEffect transition="out" filter="blinds(horizontal)">
                                      <p:cBhvr>
                                        <p:cTn id="80" dur="500"/>
                                        <p:tgtEl>
                                          <p:spTgt spid="50"/>
                                        </p:tgtEl>
                                      </p:cBhvr>
                                    </p:animEffect>
                                    <p:set>
                                      <p:cBhvr>
                                        <p:cTn id="81" dur="1" fill="hold">
                                          <p:stCondLst>
                                            <p:cond delay="499"/>
                                          </p:stCondLst>
                                        </p:cTn>
                                        <p:tgtEl>
                                          <p:spTgt spid="50"/>
                                        </p:tgtEl>
                                        <p:attrNameLst>
                                          <p:attrName>style.visibility</p:attrName>
                                        </p:attrNameLst>
                                      </p:cBhvr>
                                      <p:to>
                                        <p:strVal val="hidden"/>
                                      </p:to>
                                    </p:set>
                                  </p:childTnLst>
                                </p:cTn>
                              </p:par>
                            </p:childTnLst>
                          </p:cTn>
                        </p:par>
                        <p:par>
                          <p:cTn id="82" fill="hold" nodeType="afterGroup">
                            <p:stCondLst>
                              <p:cond delay="500"/>
                            </p:stCondLst>
                            <p:childTnLst>
                              <p:par>
                                <p:cTn id="83" presetID="1" presetClass="entr" presetSubtype="0" fill="hold" nodeType="after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nodeType="afterGroup">
                            <p:stCondLst>
                              <p:cond delay="500"/>
                            </p:stCondLst>
                            <p:childTnLst>
                              <p:par>
                                <p:cTn id="91" presetID="1" presetClass="entr" presetSubtype="0" fill="hold" nodeType="afterEffect">
                                  <p:stCondLst>
                                    <p:cond delay="0"/>
                                  </p:stCondLst>
                                  <p:childTnLst>
                                    <p:set>
                                      <p:cBhvr>
                                        <p:cTn id="92" dur="1" fill="hold">
                                          <p:stCondLst>
                                            <p:cond delay="0"/>
                                          </p:stCondLst>
                                        </p:cTn>
                                        <p:tgtEl>
                                          <p:spTgt spid="20"/>
                                        </p:tgtEl>
                                        <p:attrNameLst>
                                          <p:attrName>style.visibility</p:attrName>
                                        </p:attrNameLst>
                                      </p:cBhvr>
                                      <p:to>
                                        <p:strVal val="visible"/>
                                      </p:to>
                                    </p:set>
                                  </p:childTnLst>
                                </p:cTn>
                              </p:par>
                            </p:childTnLst>
                          </p:cTn>
                        </p:par>
                        <p:par>
                          <p:cTn id="93" fill="hold" nodeType="afterGroup">
                            <p:stCondLst>
                              <p:cond delay="5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par>
                                <p:cTn id="96" presetID="22" presetClass="entr" presetSubtype="1" fill="hold" nodeType="with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wipe(up)">
                                      <p:cBhvr>
                                        <p:cTn id="98" dur="500"/>
                                        <p:tgtEl>
                                          <p:spTgt spid="5"/>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3" presetClass="exit" presetSubtype="10" fill="hold" nodeType="clickEffect">
                                  <p:stCondLst>
                                    <p:cond delay="0"/>
                                  </p:stCondLst>
                                  <p:childTnLst>
                                    <p:animEffect transition="out" filter="blinds(horizontal)">
                                      <p:cBhvr>
                                        <p:cTn id="102" dur="500"/>
                                        <p:tgtEl>
                                          <p:spTgt spid="5"/>
                                        </p:tgtEl>
                                      </p:cBhvr>
                                    </p:animEffect>
                                    <p:set>
                                      <p:cBhvr>
                                        <p:cTn id="103" dur="1" fill="hold">
                                          <p:stCondLst>
                                            <p:cond delay="499"/>
                                          </p:stCondLst>
                                        </p:cTn>
                                        <p:tgtEl>
                                          <p:spTgt spid="5"/>
                                        </p:tgtEl>
                                        <p:attrNameLst>
                                          <p:attrName>style.visibility</p:attrName>
                                        </p:attrNameLst>
                                      </p:cBhvr>
                                      <p:to>
                                        <p:strVal val="hidden"/>
                                      </p:to>
                                    </p:set>
                                  </p:childTnLst>
                                </p:cTn>
                              </p:par>
                              <p:par>
                                <p:cTn id="104" presetID="22" presetClass="entr" presetSubtype="1" fill="hold" grpId="0" nodeType="withEffect">
                                  <p:stCondLst>
                                    <p:cond delay="0"/>
                                  </p:stCondLst>
                                  <p:childTnLst>
                                    <p:set>
                                      <p:cBhvr>
                                        <p:cTn id="105" dur="1" fill="hold">
                                          <p:stCondLst>
                                            <p:cond delay="0"/>
                                          </p:stCondLst>
                                        </p:cTn>
                                        <p:tgtEl>
                                          <p:spTgt spid="31"/>
                                        </p:tgtEl>
                                        <p:attrNameLst>
                                          <p:attrName>style.visibility</p:attrName>
                                        </p:attrNameLst>
                                      </p:cBhvr>
                                      <p:to>
                                        <p:strVal val="visible"/>
                                      </p:to>
                                    </p:set>
                                    <p:animEffect transition="in" filter="wipe(up)">
                                      <p:cBhvr>
                                        <p:cTn id="106" dur="500"/>
                                        <p:tgtEl>
                                          <p:spTgt spid="31"/>
                                        </p:tgtEl>
                                      </p:cBhvr>
                                    </p:animEffect>
                                  </p:childTnLst>
                                </p:cTn>
                              </p:par>
                            </p:childTnLst>
                          </p:cTn>
                        </p:par>
                        <p:par>
                          <p:cTn id="107" fill="hold" nodeType="afterGroup">
                            <p:stCondLst>
                              <p:cond delay="500"/>
                            </p:stCondLst>
                            <p:childTnLst>
                              <p:par>
                                <p:cTn id="108" presetID="9" presetClass="entr" presetSubtype="0" fill="hold" nodeType="after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dissolve">
                                      <p:cBhvr>
                                        <p:cTn id="110" dur="500"/>
                                        <p:tgtEl>
                                          <p:spTgt spid="32"/>
                                        </p:tgtEl>
                                      </p:cBhvr>
                                    </p:animEffect>
                                  </p:childTnLst>
                                </p:cTn>
                              </p:par>
                              <p:par>
                                <p:cTn id="111" presetID="3" presetClass="entr" presetSubtype="10" fill="hold" nodeType="withEffect">
                                  <p:stCondLst>
                                    <p:cond delay="0"/>
                                  </p:stCondLst>
                                  <p:childTnLst>
                                    <p:set>
                                      <p:cBhvr>
                                        <p:cTn id="112" dur="1" fill="hold">
                                          <p:stCondLst>
                                            <p:cond delay="0"/>
                                          </p:stCondLst>
                                        </p:cTn>
                                        <p:tgtEl>
                                          <p:spTgt spid="101407"/>
                                        </p:tgtEl>
                                        <p:attrNameLst>
                                          <p:attrName>style.visibility</p:attrName>
                                        </p:attrNameLst>
                                      </p:cBhvr>
                                      <p:to>
                                        <p:strVal val="visible"/>
                                      </p:to>
                                    </p:set>
                                    <p:animEffect transition="in" filter="blinds(horizontal)">
                                      <p:cBhvr>
                                        <p:cTn id="113" dur="500"/>
                                        <p:tgtEl>
                                          <p:spTgt spid="101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3" grpId="0" animBg="1"/>
      <p:bldP spid="29" grpId="0" animBg="1"/>
      <p:bldP spid="30" grpId="0" animBg="1"/>
      <p:bldP spid="31" grpId="0" animBg="1"/>
      <p:bldP spid="25" grpId="0"/>
      <p:bldP spid="21" grpId="0"/>
      <p:bldP spid="27" grpId="0"/>
      <p:bldP spid="24"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ChangeArrowheads="1"/>
          </p:cNvSpPr>
          <p:nvPr/>
        </p:nvSpPr>
        <p:spPr bwMode="auto">
          <a:xfrm>
            <a:off x="0" y="0"/>
            <a:ext cx="9144000" cy="6858000"/>
          </a:xfrm>
          <a:prstGeom prst="rect">
            <a:avLst/>
          </a:prstGeom>
          <a:gradFill rotWithShape="0">
            <a:gsLst>
              <a:gs pos="0">
                <a:srgbClr val="121D91">
                  <a:gamma/>
                  <a:shade val="0"/>
                  <a:invGamma/>
                </a:srgbClr>
              </a:gs>
              <a:gs pos="50000">
                <a:srgbClr val="121D91"/>
              </a:gs>
              <a:gs pos="100000">
                <a:srgbClr val="121D91">
                  <a:gamma/>
                  <a:shade val="0"/>
                  <a:invGamma/>
                </a:srgbClr>
              </a:gs>
            </a:gsLst>
            <a:lin ang="0" scaled="1"/>
          </a:gra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1800">
                <a:solidFill>
                  <a:srgbClr val="000000"/>
                </a:solidFill>
                <a:latin typeface="Arial" charset="0"/>
                <a:cs typeface="Arial" charset="0"/>
              </a:rPr>
              <a:t>Dr. Rick Griffith</a:t>
            </a:r>
          </a:p>
          <a:p>
            <a:pPr algn="ctr">
              <a:defRPr/>
            </a:pPr>
            <a:r>
              <a:rPr lang="en-US" sz="1800">
                <a:solidFill>
                  <a:srgbClr val="000000"/>
                </a:solidFill>
                <a:latin typeface="Arial" charset="0"/>
                <a:cs typeface="Arial" charset="0"/>
              </a:rPr>
              <a:t>International Baptist Church of Singapore</a:t>
            </a:r>
          </a:p>
          <a:p>
            <a:pPr algn="ctr">
              <a:defRPr/>
            </a:pPr>
            <a:r>
              <a:rPr lang="en-US" sz="1800">
                <a:solidFill>
                  <a:srgbClr val="000000"/>
                </a:solidFill>
                <a:latin typeface="Arial" charset="0"/>
                <a:cs typeface="Arial" charset="0"/>
              </a:rPr>
              <a:t>22 May 2005</a:t>
            </a:r>
          </a:p>
        </p:txBody>
      </p:sp>
      <p:sp>
        <p:nvSpPr>
          <p:cNvPr id="373763" name="Rectangle 3"/>
          <p:cNvSpPr>
            <a:spLocks noChangeArrowheads="1"/>
          </p:cNvSpPr>
          <p:nvPr/>
        </p:nvSpPr>
        <p:spPr bwMode="auto">
          <a:xfrm>
            <a:off x="682625" y="763591"/>
            <a:ext cx="8064500" cy="5705475"/>
          </a:xfrm>
          <a:prstGeom prst="rect">
            <a:avLst/>
          </a:prstGeom>
          <a:solidFill>
            <a:schemeClr val="tx1"/>
          </a:solidFill>
          <a:ln>
            <a:noFill/>
          </a:ln>
          <a:effectLst/>
          <a:extLs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4" name="Text Box 4"/>
          <p:cNvSpPr txBox="1">
            <a:spLocks noChangeArrowheads="1"/>
          </p:cNvSpPr>
          <p:nvPr/>
        </p:nvSpPr>
        <p:spPr bwMode="auto">
          <a:xfrm>
            <a:off x="8880245" y="5701492"/>
            <a:ext cx="184611" cy="40008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03" tIns="45702" rIns="91403" bIns="45702" anchor="ctr">
            <a:spAutoFit/>
          </a:bodyPr>
          <a:lstStyle/>
          <a:p>
            <a:pPr algn="ctr" eaLnBrk="0" hangingPunct="0">
              <a:spcBef>
                <a:spcPct val="50000"/>
              </a:spcBef>
              <a:defRPr/>
            </a:pPr>
            <a:endParaRPr lang="en-US" sz="2000">
              <a:solidFill>
                <a:srgbClr val="FFA27C"/>
              </a:solidFill>
              <a:latin typeface="Comic Sans MS" charset="0"/>
            </a:endParaRPr>
          </a:p>
        </p:txBody>
      </p:sp>
      <p:pic>
        <p:nvPicPr>
          <p:cNvPr id="37376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7063" y="650875"/>
            <a:ext cx="7854950" cy="564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chemeClr val="accent2"/>
                </a:solidFill>
                <a:miter lim="800000"/>
                <a:headEnd/>
                <a:tailEnd/>
              </a14:hiddenLine>
            </a:ext>
            <a:ext uri="{AF507438-7753-43e0-B8FC-AC1667EBCBE1}">
              <a14:hiddenEffects xmlns="" xmlns:a14="http://schemas.microsoft.com/office/drawing/2010/main">
                <a:effectLst>
                  <a:outerShdw blurRad="63500" dist="40161" dir="1106097" algn="ctr" rotWithShape="0">
                    <a:schemeClr val="bg1">
                      <a:alpha val="74998"/>
                    </a:schemeClr>
                  </a:outerShdw>
                </a:effectLst>
              </a14:hiddenEffects>
            </a:ext>
          </a:extLst>
        </p:spPr>
      </p:pic>
      <p:sp>
        <p:nvSpPr>
          <p:cNvPr id="373766" name="Rectangle 6"/>
          <p:cNvSpPr>
            <a:spLocks noChangeArrowheads="1"/>
          </p:cNvSpPr>
          <p:nvPr/>
        </p:nvSpPr>
        <p:spPr bwMode="auto">
          <a:xfrm>
            <a:off x="-1047750" y="1225550"/>
            <a:ext cx="7870825" cy="56403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90500">
                <a:solidFill>
                  <a:schemeClr val="accent2"/>
                </a:solidFill>
                <a:miter lim="800000"/>
                <a:headEnd/>
                <a:tailEnd/>
              </a14:hiddenLine>
            </a:ext>
            <a:ext uri="{AF507438-7753-43e0-B8FC-AC1667EBCBE1}">
              <a14:hiddenEffects xmlns="" xmlns:a14="http://schemas.microsoft.com/office/drawing/2010/main">
                <a:effectLst>
                  <a:outerShdw blurRad="63500" dist="107763"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68" name="Text Box 8"/>
          <p:cNvSpPr txBox="1">
            <a:spLocks noChangeArrowheads="1"/>
          </p:cNvSpPr>
          <p:nvPr/>
        </p:nvSpPr>
        <p:spPr bwMode="auto">
          <a:xfrm>
            <a:off x="500064" y="5463578"/>
            <a:ext cx="8129587" cy="580635"/>
          </a:xfrm>
          <a:prstGeom prst="rect">
            <a:avLst/>
          </a:prstGeom>
          <a:noFill/>
          <a:ln>
            <a:noFill/>
          </a:ln>
          <a:effectLst>
            <a:outerShdw blurRad="63500" dist="63500" dir="3187806"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82008" tIns="41004" rIns="82008" bIns="41004" anchor="ctr">
            <a:spAutoFit/>
          </a:bodyPr>
          <a:lstStyle>
            <a:lvl1pPr defTabSz="820738">
              <a:defRPr sz="2400">
                <a:solidFill>
                  <a:schemeClr val="tx1"/>
                </a:solidFill>
                <a:latin typeface="Arial" charset="0"/>
                <a:ea typeface="ＭＳ Ｐゴシック" charset="0"/>
                <a:cs typeface="ＭＳ Ｐゴシック" charset="0"/>
              </a:defRPr>
            </a:lvl1pPr>
            <a:lvl2pPr marL="409575" defTabSz="820738">
              <a:defRPr sz="2400">
                <a:solidFill>
                  <a:schemeClr val="tx1"/>
                </a:solidFill>
                <a:latin typeface="Arial" charset="0"/>
                <a:ea typeface="ＭＳ Ｐゴシック" charset="0"/>
              </a:defRPr>
            </a:lvl2pPr>
            <a:lvl3pPr marL="820738" defTabSz="820738">
              <a:defRPr sz="2400">
                <a:solidFill>
                  <a:schemeClr val="tx1"/>
                </a:solidFill>
                <a:latin typeface="Arial" charset="0"/>
                <a:ea typeface="ＭＳ Ｐゴシック" charset="0"/>
              </a:defRPr>
            </a:lvl3pPr>
            <a:lvl4pPr marL="1230313" defTabSz="820738">
              <a:defRPr sz="2400">
                <a:solidFill>
                  <a:schemeClr val="tx1"/>
                </a:solidFill>
                <a:latin typeface="Arial" charset="0"/>
                <a:ea typeface="ＭＳ Ｐゴシック" charset="0"/>
              </a:defRPr>
            </a:lvl4pPr>
            <a:lvl5pPr marL="1641475" defTabSz="820738">
              <a:defRPr sz="2400">
                <a:solidFill>
                  <a:schemeClr val="tx1"/>
                </a:solidFill>
                <a:latin typeface="Arial" charset="0"/>
                <a:ea typeface="ＭＳ Ｐゴシック" charset="0"/>
              </a:defRPr>
            </a:lvl5pPr>
            <a:lvl6pPr marL="2098675" defTabSz="820738" eaLnBrk="0" fontAlgn="base" hangingPunct="0">
              <a:spcBef>
                <a:spcPct val="0"/>
              </a:spcBef>
              <a:spcAft>
                <a:spcPct val="0"/>
              </a:spcAft>
              <a:defRPr sz="2400">
                <a:solidFill>
                  <a:schemeClr val="tx1"/>
                </a:solidFill>
                <a:latin typeface="Arial" charset="0"/>
                <a:ea typeface="ＭＳ Ｐゴシック" charset="0"/>
              </a:defRPr>
            </a:lvl6pPr>
            <a:lvl7pPr marL="2555875" defTabSz="820738" eaLnBrk="0" fontAlgn="base" hangingPunct="0">
              <a:spcBef>
                <a:spcPct val="0"/>
              </a:spcBef>
              <a:spcAft>
                <a:spcPct val="0"/>
              </a:spcAft>
              <a:defRPr sz="2400">
                <a:solidFill>
                  <a:schemeClr val="tx1"/>
                </a:solidFill>
                <a:latin typeface="Arial" charset="0"/>
                <a:ea typeface="ＭＳ Ｐゴシック" charset="0"/>
              </a:defRPr>
            </a:lvl7pPr>
            <a:lvl8pPr marL="3013075" defTabSz="820738" eaLnBrk="0" fontAlgn="base" hangingPunct="0">
              <a:spcBef>
                <a:spcPct val="0"/>
              </a:spcBef>
              <a:spcAft>
                <a:spcPct val="0"/>
              </a:spcAft>
              <a:defRPr sz="2400">
                <a:solidFill>
                  <a:schemeClr val="tx1"/>
                </a:solidFill>
                <a:latin typeface="Arial" charset="0"/>
                <a:ea typeface="ＭＳ Ｐゴシック" charset="0"/>
              </a:defRPr>
            </a:lvl8pPr>
            <a:lvl9pPr marL="3470275" defTabSz="82073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endParaRPr lang="en-US" sz="3200" b="1" i="1">
              <a:solidFill>
                <a:srgbClr val="FC0128"/>
              </a:solidFill>
              <a:effectLst>
                <a:outerShdw blurRad="38100" dist="38100" dir="2700000" algn="tl">
                  <a:srgbClr val="DDDDDD"/>
                </a:outerShdw>
              </a:effectLst>
            </a:endParaRPr>
          </a:p>
        </p:txBody>
      </p:sp>
      <p:sp>
        <p:nvSpPr>
          <p:cNvPr id="373769" name="Rectangle 9"/>
          <p:cNvSpPr>
            <a:spLocks noChangeArrowheads="1"/>
          </p:cNvSpPr>
          <p:nvPr/>
        </p:nvSpPr>
        <p:spPr bwMode="auto">
          <a:xfrm>
            <a:off x="619125" y="598488"/>
            <a:ext cx="7869238" cy="5640387"/>
          </a:xfrm>
          <a:prstGeom prst="rect">
            <a:avLst/>
          </a:prstGeom>
          <a:noFill/>
          <a:ln w="190500">
            <a:solidFill>
              <a:srgbClr val="790015"/>
            </a:solidFill>
            <a:miter lim="800000"/>
            <a:headEnd/>
            <a:tailEnd/>
          </a:ln>
          <a:effectLst>
            <a:outerShdw blurRad="63500" algn="ctr" rotWithShape="0">
              <a:schemeClr val="bg2">
                <a:alpha val="74998"/>
              </a:schemeClr>
            </a:outerShdw>
          </a:effectLst>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373770" name="Rectangle 10"/>
          <p:cNvSpPr>
            <a:spLocks noGrp="1" noChangeArrowheads="1"/>
          </p:cNvSpPr>
          <p:nvPr>
            <p:ph type="title" idx="4294967295"/>
          </p:nvPr>
        </p:nvSpPr>
        <p:spPr bwMode="auto">
          <a:xfrm>
            <a:off x="1386507" y="1497990"/>
            <a:ext cx="6398593" cy="3406788"/>
          </a:xfrm>
          <a:prstGeom prst="rect">
            <a:avLst/>
          </a:prstGeom>
          <a:effectLst>
            <a:outerShdw blurRad="63500" dist="35921" dir="2700000" algn="ctr" rotWithShape="0">
              <a:srgbClr val="FFFF43">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square" lIns="81999" tIns="41000" rIns="81999" bIns="41000" anchor="ctr">
            <a:spAutoFit/>
          </a:bodyPr>
          <a:lstStyle/>
          <a:p>
            <a:pPr>
              <a:spcBef>
                <a:spcPct val="50000"/>
              </a:spcBef>
              <a:defRPr/>
            </a:pPr>
            <a:r>
              <a:rPr lang="en-US" sz="7200" b="1" i="1" dirty="0">
                <a:solidFill>
                  <a:schemeClr val="tx1"/>
                </a:solidFill>
                <a:latin typeface="Kosher-Normal" charset="0"/>
                <a:cs typeface="+mj-cs"/>
              </a:rPr>
              <a:t>Like life, the Bible has both do’s and don’ts</a:t>
            </a:r>
            <a:endParaRPr lang="en-US" sz="4000" i="1" dirty="0">
              <a:solidFill>
                <a:schemeClr val="tx1"/>
              </a:solidFill>
              <a:latin typeface="Kosher-Normal" charset="0"/>
              <a:cs typeface="+mj-cs"/>
            </a:endParaRPr>
          </a:p>
        </p:txBody>
      </p:sp>
    </p:spTree>
  </p:cSld>
  <p:clrMapOvr>
    <a:masterClrMapping/>
  </p:clrMapOvr>
  <p:transition>
    <p:cut/>
  </p:transition>
</p:sld>
</file>

<file path=ppt/slides/slide27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dirty="0">
                <a:solidFill>
                  <a:schemeClr val="accent2"/>
                </a:solidFill>
                <a:latin typeface="Arial" charset="0"/>
              </a:rPr>
              <a:t>Put on your new self (4:17-22)</a:t>
            </a:r>
          </a:p>
          <a:p>
            <a:pPr eaLnBrk="1" hangingPunct="1">
              <a:buFontTx/>
              <a:buChar char="•"/>
            </a:pPr>
            <a:r>
              <a:rPr lang="en-US" sz="3600" dirty="0">
                <a:solidFill>
                  <a:schemeClr val="accent2"/>
                </a:solidFill>
                <a:latin typeface="Arial" charset="0"/>
              </a:rPr>
              <a:t>Think anew (4:23)</a:t>
            </a:r>
          </a:p>
          <a:p>
            <a:pPr eaLnBrk="1" hangingPunct="1">
              <a:buFontTx/>
              <a:buChar char="•"/>
            </a:pPr>
            <a:r>
              <a:rPr lang="en-US" sz="3600" dirty="0">
                <a:solidFill>
                  <a:schemeClr val="accent2"/>
                </a:solidFill>
                <a:latin typeface="Arial" charset="0"/>
              </a:rPr>
              <a:t>Be holy (4:24)</a:t>
            </a:r>
          </a:p>
          <a:p>
            <a:pPr eaLnBrk="1" hangingPunct="1">
              <a:buFontTx/>
              <a:buChar char="•"/>
            </a:pPr>
            <a:r>
              <a:rPr lang="en-US" sz="3600" dirty="0">
                <a:solidFill>
                  <a:schemeClr val="accent2"/>
                </a:solidFill>
                <a:latin typeface="Arial" charset="0"/>
              </a:rPr>
              <a:t>Tell the truth (4:25)</a:t>
            </a:r>
          </a:p>
          <a:p>
            <a:pPr eaLnBrk="1" hangingPunct="1">
              <a:buFontTx/>
              <a:buChar char="•"/>
            </a:pPr>
            <a:r>
              <a:rPr lang="en-US" sz="3600" dirty="0">
                <a:solidFill>
                  <a:schemeClr val="accent2"/>
                </a:solidFill>
                <a:latin typeface="Arial" charset="0"/>
              </a:rPr>
              <a:t>Do not sin in anger (4:26-27)</a:t>
            </a:r>
          </a:p>
          <a:p>
            <a:pPr eaLnBrk="1" hangingPunct="1">
              <a:buFontTx/>
              <a:buChar char="•"/>
            </a:pPr>
            <a:r>
              <a:rPr lang="en-US" sz="3600" dirty="0">
                <a:solidFill>
                  <a:schemeClr val="accent2"/>
                </a:solidFill>
                <a:latin typeface="Arial" charset="0"/>
              </a:rPr>
              <a:t>Don</a:t>
            </a:r>
            <a:r>
              <a:rPr lang="uk-UA" sz="3600" dirty="0">
                <a:solidFill>
                  <a:schemeClr val="accent2"/>
                </a:solidFill>
                <a:latin typeface="Arial" charset="0"/>
              </a:rPr>
              <a:t>'</a:t>
            </a:r>
            <a:r>
              <a:rPr lang="en-US" sz="3600" dirty="0">
                <a:solidFill>
                  <a:schemeClr val="accent2"/>
                </a:solidFill>
                <a:latin typeface="Arial" charset="0"/>
              </a:rPr>
              <a:t>t steal (4:28)</a:t>
            </a:r>
          </a:p>
          <a:p>
            <a:pPr eaLnBrk="1" hangingPunct="1">
              <a:buFontTx/>
              <a:buChar char="•"/>
            </a:pPr>
            <a:r>
              <a:rPr lang="en-US" sz="3600" dirty="0">
                <a:solidFill>
                  <a:schemeClr val="accent2"/>
                </a:solidFill>
                <a:latin typeface="Arial" charset="0"/>
              </a:rPr>
              <a:t>Speak graciously (4:29)</a:t>
            </a:r>
          </a:p>
          <a:p>
            <a:pPr eaLnBrk="1" hangingPunct="1">
              <a:buFontTx/>
              <a:buChar char="•"/>
            </a:pPr>
            <a:r>
              <a:rPr lang="en-US" sz="3600" dirty="0">
                <a:solidFill>
                  <a:schemeClr val="accent2"/>
                </a:solidFill>
                <a:latin typeface="Arial" charset="0"/>
              </a:rPr>
              <a:t>Be kind, compassionate &amp; forgiving (4:31–32)</a:t>
            </a:r>
          </a:p>
          <a:p>
            <a:pPr eaLnBrk="1" hangingPunct="1">
              <a:buFontTx/>
              <a:buChar char="•"/>
            </a:pPr>
            <a:r>
              <a:rPr lang="en-US" sz="3600" dirty="0">
                <a:solidFill>
                  <a:schemeClr val="accent2"/>
                </a:solidFill>
                <a:latin typeface="Arial" charset="0"/>
              </a:rPr>
              <a:t>Imitate God</a:t>
            </a:r>
            <a:r>
              <a:rPr lang="uk-UA" sz="3600" dirty="0">
                <a:solidFill>
                  <a:schemeClr val="accent2"/>
                </a:solidFill>
                <a:latin typeface="Arial" charset="0"/>
              </a:rPr>
              <a:t>'</a:t>
            </a:r>
            <a:r>
              <a:rPr lang="en-US" sz="3600" dirty="0">
                <a:solidFill>
                  <a:schemeClr val="accent2"/>
                </a:solidFill>
                <a:latin typeface="Arial" charset="0"/>
              </a:rPr>
              <a:t>s love (5:1-2)</a:t>
            </a:r>
          </a:p>
        </p:txBody>
      </p:sp>
      <p:sp>
        <p:nvSpPr>
          <p:cNvPr id="735237" name="Title 1"/>
          <p:cNvSpPr>
            <a:spLocks noGrp="1"/>
          </p:cNvSpPr>
          <p:nvPr>
            <p:ph type="title" idx="4294967295"/>
          </p:nvPr>
        </p:nvSpPr>
        <p:spPr>
          <a:xfrm>
            <a:off x="457200" y="44450"/>
            <a:ext cx="8229600" cy="1143000"/>
          </a:xfrm>
        </p:spPr>
        <p:txBody>
          <a:bodyPr/>
          <a:lstStyle/>
          <a:p>
            <a:r>
              <a:rPr lang="en-US" b="1" dirty="0">
                <a:latin typeface="Arial" charset="0"/>
                <a:ea typeface="ＭＳ Ｐゴシック" charset="0"/>
                <a:cs typeface="ＭＳ Ｐゴシック" charset="0"/>
              </a:rPr>
              <a:t>The Do</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s (4:17–5:2)</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graphicFrame>
        <p:nvGraphicFramePr>
          <p:cNvPr id="641026" name="Object 3"/>
          <p:cNvGraphicFramePr>
            <a:graphicFrameLocks noChangeAspect="1"/>
          </p:cNvGraphicFramePr>
          <p:nvPr/>
        </p:nvGraphicFramePr>
        <p:xfrm>
          <a:off x="1219202" y="1547813"/>
          <a:ext cx="7764463" cy="4919662"/>
        </p:xfrm>
        <a:graphic>
          <a:graphicData uri="http://schemas.openxmlformats.org/presentationml/2006/ole">
            <mc:AlternateContent xmlns:mc="http://schemas.openxmlformats.org/markup-compatibility/2006">
              <mc:Choice xmlns:v="urn:schemas-microsoft-com:vml" Requires="v">
                <p:oleObj name="Document" r:id="rId5" imgW="6172200" imgH="3327400" progId="Word.Document.8">
                  <p:embed/>
                </p:oleObj>
              </mc:Choice>
              <mc:Fallback>
                <p:oleObj name="Document" r:id="rId5" imgW="6172200" imgH="3327400" progId="Word.Documen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2" y="1547813"/>
                        <a:ext cx="7764463" cy="49196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19845" name="Rectangle 5"/>
          <p:cNvSpPr>
            <a:spLocks noGrp="1" noChangeArrowheads="1"/>
          </p:cNvSpPr>
          <p:nvPr>
            <p:ph type="title" idx="4294967295"/>
          </p:nvPr>
        </p:nvSpPr>
        <p:spPr>
          <a:xfrm>
            <a:off x="1219200" y="304800"/>
            <a:ext cx="7924800" cy="1143000"/>
          </a:xfrm>
          <a:effectLst>
            <a:outerShdw blurRad="63500" dist="38099" dir="2700000" algn="ctr" rotWithShape="0">
              <a:schemeClr val="bg2">
                <a:alpha val="74998"/>
              </a:schemeClr>
            </a:outerShdw>
          </a:effectLst>
        </p:spPr>
        <p:txBody>
          <a:bodyPr/>
          <a:lstStyle/>
          <a:p>
            <a:pPr algn="ctr" eaLnBrk="1" hangingPunct="1">
              <a:defRPr/>
            </a:pPr>
            <a:r>
              <a:rPr lang="en-US" b="1"/>
              <a:t>Ephesians at a Glance</a:t>
            </a:r>
            <a:endParaRPr lang="en-US"/>
          </a:p>
        </p:txBody>
      </p:sp>
      <p:sp>
        <p:nvSpPr>
          <p:cNvPr id="641028" name="Text Box 4"/>
          <p:cNvSpPr txBox="1">
            <a:spLocks noChangeArrowheads="1"/>
          </p:cNvSpPr>
          <p:nvPr/>
        </p:nvSpPr>
        <p:spPr bwMode="auto">
          <a:xfrm>
            <a:off x="8388352" y="76200"/>
            <a:ext cx="698152" cy="461653"/>
          </a:xfrm>
          <a:prstGeom prst="rect">
            <a:avLst/>
          </a:prstGeom>
          <a:solidFill>
            <a:srgbClr val="07021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175</a:t>
            </a:r>
          </a:p>
        </p:txBody>
      </p:sp>
    </p:spTree>
  </p:cSld>
  <p:clrMapOvr>
    <a:overrideClrMapping bg1="dk2" tx1="lt1" bg2="dk1" tx2="lt2" accent1="accent1" accent2="accent2" accent3="accent3" accent4="accent4" accent5="accent5" accent6="accent6" hlink="hlink" folHlink="folHlink"/>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altLang="zh-CN" sz="5400" dirty="0">
                <a:cs typeface="SimSun" charset="0"/>
              </a:rPr>
              <a:t>Let</a:t>
            </a:r>
            <a:r>
              <a:rPr kumimoji="0" lang="uk-UA" altLang="zh-CN" sz="5400" dirty="0">
                <a:cs typeface="SimSun" charset="0"/>
              </a:rPr>
              <a:t>'</a:t>
            </a:r>
            <a:r>
              <a:rPr kumimoji="0" lang="en-US" altLang="zh-CN" sz="5400" dirty="0">
                <a:cs typeface="SimSun" charset="0"/>
              </a:rPr>
              <a:t>s see Eph. 4:11-13</a:t>
            </a:r>
            <a:endParaRPr kumimoji="0" lang="en-US" b="0" dirty="0">
              <a:cs typeface="SimSun" charset="0"/>
            </a:endParaRPr>
          </a:p>
        </p:txBody>
      </p:sp>
      <p:sp>
        <p:nvSpPr>
          <p:cNvPr id="34819"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34821" name="Rectangle 5"/>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34822" name="Rectangle 6"/>
          <p:cNvSpPr>
            <a:spLocks noChangeArrowheads="1"/>
          </p:cNvSpPr>
          <p:nvPr/>
        </p:nvSpPr>
        <p:spPr bwMode="auto">
          <a:xfrm>
            <a:off x="1115616" y="2133601"/>
            <a:ext cx="25844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34823" name="Rectangle 7"/>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34832" name="Line 16"/>
          <p:cNvSpPr>
            <a:spLocks noChangeShapeType="1"/>
          </p:cNvSpPr>
          <p:nvPr/>
        </p:nvSpPr>
        <p:spPr bwMode="auto">
          <a:xfrm>
            <a:off x="2362200"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34834" name="Line 1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482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34832"/>
                                        </p:tgtEl>
                                        <p:attrNameLst>
                                          <p:attrName>style.visibility</p:attrName>
                                        </p:attrNameLst>
                                      </p:cBhvr>
                                      <p:to>
                                        <p:strVal val="visible"/>
                                      </p:to>
                                    </p:set>
                                    <p:animEffect transition="in" filter="wipe(up)">
                                      <p:cBhvr>
                                        <p:cTn id="11" dur="500"/>
                                        <p:tgtEl>
                                          <p:spTgt spid="34832"/>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3482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4821"/>
                                        </p:tgtEl>
                                        <p:attrNameLst>
                                          <p:attrName>style.visibility</p:attrName>
                                        </p:attrNameLst>
                                      </p:cBhvr>
                                      <p:to>
                                        <p:strVal val="visible"/>
                                      </p:to>
                                    </p:set>
                                    <p:animEffect transition="in" filter="wipe(down)">
                                      <p:cBhvr>
                                        <p:cTn id="19" dur="580">
                                          <p:stCondLst>
                                            <p:cond delay="0"/>
                                          </p:stCondLst>
                                        </p:cTn>
                                        <p:tgtEl>
                                          <p:spTgt spid="34821"/>
                                        </p:tgtEl>
                                      </p:cBhvr>
                                    </p:animEffect>
                                    <p:anim calcmode="lin" valueType="num">
                                      <p:cBhvr>
                                        <p:cTn id="20" dur="1822" tmFilter="0,0; 0.14,0.36; 0.43,0.73; 0.71,0.91; 1.0,1.0">
                                          <p:stCondLst>
                                            <p:cond delay="0"/>
                                          </p:stCondLst>
                                        </p:cTn>
                                        <p:tgtEl>
                                          <p:spTgt spid="34821"/>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4821"/>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4821"/>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4821"/>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4821"/>
                                        </p:tgtEl>
                                        <p:attrNameLst>
                                          <p:attrName>ppt_y</p:attrName>
                                        </p:attrNameLst>
                                      </p:cBhvr>
                                      <p:tavLst>
                                        <p:tav tm="0" fmla="#ppt_y-sin(pi*$)/81">
                                          <p:val>
                                            <p:fltVal val="0"/>
                                          </p:val>
                                        </p:tav>
                                        <p:tav tm="100000">
                                          <p:val>
                                            <p:fltVal val="1"/>
                                          </p:val>
                                        </p:tav>
                                      </p:tavLst>
                                    </p:anim>
                                    <p:animScale>
                                      <p:cBhvr>
                                        <p:cTn id="25" dur="26">
                                          <p:stCondLst>
                                            <p:cond delay="650"/>
                                          </p:stCondLst>
                                        </p:cTn>
                                        <p:tgtEl>
                                          <p:spTgt spid="34821"/>
                                        </p:tgtEl>
                                      </p:cBhvr>
                                      <p:to x="100000" y="60000"/>
                                    </p:animScale>
                                    <p:animScale>
                                      <p:cBhvr>
                                        <p:cTn id="26" dur="166" decel="50000">
                                          <p:stCondLst>
                                            <p:cond delay="676"/>
                                          </p:stCondLst>
                                        </p:cTn>
                                        <p:tgtEl>
                                          <p:spTgt spid="34821"/>
                                        </p:tgtEl>
                                      </p:cBhvr>
                                      <p:to x="100000" y="100000"/>
                                    </p:animScale>
                                    <p:animScale>
                                      <p:cBhvr>
                                        <p:cTn id="27" dur="26">
                                          <p:stCondLst>
                                            <p:cond delay="1312"/>
                                          </p:stCondLst>
                                        </p:cTn>
                                        <p:tgtEl>
                                          <p:spTgt spid="34821"/>
                                        </p:tgtEl>
                                      </p:cBhvr>
                                      <p:to x="100000" y="80000"/>
                                    </p:animScale>
                                    <p:animScale>
                                      <p:cBhvr>
                                        <p:cTn id="28" dur="166" decel="50000">
                                          <p:stCondLst>
                                            <p:cond delay="1338"/>
                                          </p:stCondLst>
                                        </p:cTn>
                                        <p:tgtEl>
                                          <p:spTgt spid="34821"/>
                                        </p:tgtEl>
                                      </p:cBhvr>
                                      <p:to x="100000" y="100000"/>
                                    </p:animScale>
                                    <p:animScale>
                                      <p:cBhvr>
                                        <p:cTn id="29" dur="26">
                                          <p:stCondLst>
                                            <p:cond delay="1642"/>
                                          </p:stCondLst>
                                        </p:cTn>
                                        <p:tgtEl>
                                          <p:spTgt spid="34821"/>
                                        </p:tgtEl>
                                      </p:cBhvr>
                                      <p:to x="100000" y="90000"/>
                                    </p:animScale>
                                    <p:animScale>
                                      <p:cBhvr>
                                        <p:cTn id="30" dur="166" decel="50000">
                                          <p:stCondLst>
                                            <p:cond delay="1668"/>
                                          </p:stCondLst>
                                        </p:cTn>
                                        <p:tgtEl>
                                          <p:spTgt spid="34821"/>
                                        </p:tgtEl>
                                      </p:cBhvr>
                                      <p:to x="100000" y="100000"/>
                                    </p:animScale>
                                    <p:animScale>
                                      <p:cBhvr>
                                        <p:cTn id="31" dur="26">
                                          <p:stCondLst>
                                            <p:cond delay="1808"/>
                                          </p:stCondLst>
                                        </p:cTn>
                                        <p:tgtEl>
                                          <p:spTgt spid="34821"/>
                                        </p:tgtEl>
                                      </p:cBhvr>
                                      <p:to x="100000" y="95000"/>
                                    </p:animScale>
                                    <p:animScale>
                                      <p:cBhvr>
                                        <p:cTn id="32" dur="166" decel="50000">
                                          <p:stCondLst>
                                            <p:cond delay="1834"/>
                                          </p:stCondLst>
                                        </p:cTn>
                                        <p:tgtEl>
                                          <p:spTgt spid="34821"/>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34834"/>
                                        </p:tgtEl>
                                        <p:attrNameLst>
                                          <p:attrName>style.visibility</p:attrName>
                                        </p:attrNameLst>
                                      </p:cBhvr>
                                      <p:to>
                                        <p:strVal val="visible"/>
                                      </p:to>
                                    </p:set>
                                    <p:animEffect transition="in" filter="wipe(up)">
                                      <p:cBhvr>
                                        <p:cTn id="37" dur="500"/>
                                        <p:tgtEl>
                                          <p:spTgt spid="34834"/>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34819"/>
                                        </p:tgtEl>
                                        <p:attrNameLst>
                                          <p:attrName>style.visibility</p:attrName>
                                        </p:attrNameLst>
                                      </p:cBhvr>
                                      <p:to>
                                        <p:strVal val="visible"/>
                                      </p:to>
                                    </p:set>
                                    <p:animEffect transition="in" filter="wipe(down)">
                                      <p:cBhvr>
                                        <p:cTn id="41" dur="580">
                                          <p:stCondLst>
                                            <p:cond delay="0"/>
                                          </p:stCondLst>
                                        </p:cTn>
                                        <p:tgtEl>
                                          <p:spTgt spid="34819"/>
                                        </p:tgtEl>
                                      </p:cBhvr>
                                    </p:animEffect>
                                    <p:anim calcmode="lin" valueType="num">
                                      <p:cBhvr>
                                        <p:cTn id="42" dur="1822" tmFilter="0,0; 0.14,0.36; 0.43,0.73; 0.71,0.91; 1.0,1.0">
                                          <p:stCondLst>
                                            <p:cond delay="0"/>
                                          </p:stCondLst>
                                        </p:cTn>
                                        <p:tgtEl>
                                          <p:spTgt spid="34819"/>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4819"/>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4819"/>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4819"/>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4819"/>
                                        </p:tgtEl>
                                        <p:attrNameLst>
                                          <p:attrName>ppt_y</p:attrName>
                                        </p:attrNameLst>
                                      </p:cBhvr>
                                      <p:tavLst>
                                        <p:tav tm="0" fmla="#ppt_y-sin(pi*$)/81">
                                          <p:val>
                                            <p:fltVal val="0"/>
                                          </p:val>
                                        </p:tav>
                                        <p:tav tm="100000">
                                          <p:val>
                                            <p:fltVal val="1"/>
                                          </p:val>
                                        </p:tav>
                                      </p:tavLst>
                                    </p:anim>
                                    <p:animScale>
                                      <p:cBhvr>
                                        <p:cTn id="47" dur="26">
                                          <p:stCondLst>
                                            <p:cond delay="650"/>
                                          </p:stCondLst>
                                        </p:cTn>
                                        <p:tgtEl>
                                          <p:spTgt spid="34819"/>
                                        </p:tgtEl>
                                      </p:cBhvr>
                                      <p:to x="100000" y="60000"/>
                                    </p:animScale>
                                    <p:animScale>
                                      <p:cBhvr>
                                        <p:cTn id="48" dur="166" decel="50000">
                                          <p:stCondLst>
                                            <p:cond delay="676"/>
                                          </p:stCondLst>
                                        </p:cTn>
                                        <p:tgtEl>
                                          <p:spTgt spid="34819"/>
                                        </p:tgtEl>
                                      </p:cBhvr>
                                      <p:to x="100000" y="100000"/>
                                    </p:animScale>
                                    <p:animScale>
                                      <p:cBhvr>
                                        <p:cTn id="49" dur="26">
                                          <p:stCondLst>
                                            <p:cond delay="1312"/>
                                          </p:stCondLst>
                                        </p:cTn>
                                        <p:tgtEl>
                                          <p:spTgt spid="34819"/>
                                        </p:tgtEl>
                                      </p:cBhvr>
                                      <p:to x="100000" y="80000"/>
                                    </p:animScale>
                                    <p:animScale>
                                      <p:cBhvr>
                                        <p:cTn id="50" dur="166" decel="50000">
                                          <p:stCondLst>
                                            <p:cond delay="1338"/>
                                          </p:stCondLst>
                                        </p:cTn>
                                        <p:tgtEl>
                                          <p:spTgt spid="34819"/>
                                        </p:tgtEl>
                                      </p:cBhvr>
                                      <p:to x="100000" y="100000"/>
                                    </p:animScale>
                                    <p:animScale>
                                      <p:cBhvr>
                                        <p:cTn id="51" dur="26">
                                          <p:stCondLst>
                                            <p:cond delay="1642"/>
                                          </p:stCondLst>
                                        </p:cTn>
                                        <p:tgtEl>
                                          <p:spTgt spid="34819"/>
                                        </p:tgtEl>
                                      </p:cBhvr>
                                      <p:to x="100000" y="90000"/>
                                    </p:animScale>
                                    <p:animScale>
                                      <p:cBhvr>
                                        <p:cTn id="52" dur="166" decel="50000">
                                          <p:stCondLst>
                                            <p:cond delay="1668"/>
                                          </p:stCondLst>
                                        </p:cTn>
                                        <p:tgtEl>
                                          <p:spTgt spid="34819"/>
                                        </p:tgtEl>
                                      </p:cBhvr>
                                      <p:to x="100000" y="100000"/>
                                    </p:animScale>
                                    <p:animScale>
                                      <p:cBhvr>
                                        <p:cTn id="53" dur="26">
                                          <p:stCondLst>
                                            <p:cond delay="1808"/>
                                          </p:stCondLst>
                                        </p:cTn>
                                        <p:tgtEl>
                                          <p:spTgt spid="34819"/>
                                        </p:tgtEl>
                                      </p:cBhvr>
                                      <p:to x="100000" y="95000"/>
                                    </p:animScale>
                                    <p:animScale>
                                      <p:cBhvr>
                                        <p:cTn id="54" dur="166" decel="50000">
                                          <p:stCondLst>
                                            <p:cond delay="1834"/>
                                          </p:stCondLst>
                                        </p:cTn>
                                        <p:tgtEl>
                                          <p:spTgt spid="348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P spid="34821" grpId="0"/>
      <p:bldP spid="34822" grpId="0"/>
      <p:bldP spid="34823"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ctrTitle"/>
          </p:nvPr>
        </p:nvSpPr>
        <p:spPr>
          <a:xfrm>
            <a:off x="0" y="533400"/>
            <a:ext cx="9144000" cy="990600"/>
          </a:xfrm>
        </p:spPr>
        <p:txBody>
          <a:bodyPr/>
          <a:lstStyle/>
          <a:p>
            <a:pPr eaLnBrk="1" hangingPunct="1">
              <a:defRPr/>
            </a:pPr>
            <a:r>
              <a:rPr lang="en-US" sz="4800" b="1" u="sng">
                <a:cs typeface="+mj-cs"/>
              </a:rPr>
              <a:t>What are our roles?</a:t>
            </a:r>
            <a:endParaRPr lang="en-US" b="1">
              <a:cs typeface="+mj-cs"/>
            </a:endParaRPr>
          </a:p>
        </p:txBody>
      </p:sp>
      <p:sp>
        <p:nvSpPr>
          <p:cNvPr id="26627" name="Rectangle 3"/>
          <p:cNvSpPr>
            <a:spLocks noGrp="1" noChangeArrowheads="1"/>
          </p:cNvSpPr>
          <p:nvPr>
            <p:ph type="subTitle" idx="1"/>
          </p:nvPr>
        </p:nvSpPr>
        <p:spPr>
          <a:xfrm>
            <a:off x="608016" y="1905001"/>
            <a:ext cx="8383587" cy="3200400"/>
          </a:xfrm>
          <a:extLst>
            <a:ext uri="{AF507438-7753-43e0-B8FC-AC1667EBCBE1}">
              <a14:hiddenEffects xmlns="" xmlns:a14="http://schemas.microsoft.com/office/drawing/2010/main">
                <a:effectLst>
                  <a:outerShdw blurRad="63500" dist="30468" dir="3897794" algn="ctr" rotWithShape="0">
                    <a:schemeClr val="bg2">
                      <a:alpha val="74998"/>
                    </a:schemeClr>
                  </a:outerShdw>
                </a:effectLst>
              </a14:hiddenEffects>
            </a:ext>
          </a:extLst>
        </p:spPr>
        <p:txBody>
          <a:bodyPr/>
          <a:lstStyle/>
          <a:p>
            <a:pPr marL="609510" indent="-609510" algn="l" eaLnBrk="1" hangingPunct="1">
              <a:buFont typeface="Arial" charset="0"/>
              <a:buAutoNum type="arabicPeriod"/>
              <a:defRPr/>
            </a:pPr>
            <a:r>
              <a:rPr lang="en-US" sz="4400">
                <a:latin typeface="Arial Rounded MT Bold" charset="0"/>
                <a:cs typeface="+mn-cs"/>
              </a:rPr>
              <a:t>What is the </a:t>
            </a:r>
            <a:r>
              <a:rPr lang="en-US" sz="4400" u="sng">
                <a:latin typeface="Arial Rounded MT Bold" charset="0"/>
                <a:cs typeface="+mn-cs"/>
              </a:rPr>
              <a:t>pastor-teacher</a:t>
            </a:r>
            <a:r>
              <a:rPr lang="en-US" sz="4400">
                <a:latin typeface="Arial Rounded MT Bold" charset="0"/>
                <a:cs typeface="+mn-cs"/>
              </a:rPr>
              <a:t> supposed to do?</a:t>
            </a:r>
          </a:p>
          <a:p>
            <a:pPr marL="609510" indent="-609510" algn="l" eaLnBrk="1" hangingPunct="1">
              <a:buFont typeface="Arial" charset="0"/>
              <a:buAutoNum type="arabicPeriod"/>
              <a:defRPr/>
            </a:pPr>
            <a:r>
              <a:rPr lang="en-US" sz="4400">
                <a:latin typeface="Arial Rounded MT Bold" charset="0"/>
                <a:cs typeface="+mn-cs"/>
              </a:rPr>
              <a:t>What are the </a:t>
            </a:r>
            <a:r>
              <a:rPr lang="en-US" sz="4400" u="sng">
                <a:latin typeface="Arial Rounded MT Bold" charset="0"/>
                <a:cs typeface="+mn-cs"/>
              </a:rPr>
              <a:t>people</a:t>
            </a:r>
            <a:r>
              <a:rPr lang="en-US" sz="4400">
                <a:latin typeface="Arial Rounded MT Bold" charset="0"/>
                <a:cs typeface="+mn-cs"/>
              </a:rPr>
              <a:t> supposed to do?</a:t>
            </a:r>
          </a:p>
        </p:txBody>
      </p:sp>
      <p:sp>
        <p:nvSpPr>
          <p:cNvPr id="647171" name="WordArt 5"/>
          <p:cNvSpPr>
            <a:spLocks noChangeArrowheads="1" noChangeShapeType="1" noTextEdit="1"/>
          </p:cNvSpPr>
          <p:nvPr/>
        </p:nvSpPr>
        <p:spPr bwMode="auto">
          <a:xfrm>
            <a:off x="3276600" y="4953001"/>
            <a:ext cx="5486400" cy="17526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The issue in Eph. 4:11-13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6627">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66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66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6627">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26627">
                                            <p:txEl>
                                              <p:pRg st="1" end="1"/>
                                            </p:txEl>
                                          </p:spTgt>
                                        </p:tgtEl>
                                        <p:attrNameLst>
                                          <p:attrName>style.visibility</p:attrName>
                                        </p:attrNameLst>
                                      </p:cBhvr>
                                      <p:to>
                                        <p:strVal val="visible"/>
                                      </p:to>
                                    </p:set>
                                    <p:anim calcmode="lin" valueType="num">
                                      <p:cBhvr>
                                        <p:cTn id="16" dur="500" fill="hold"/>
                                        <p:tgtEl>
                                          <p:spTgt spid="266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6627">
                                            <p:txEl>
                                              <p:pRg st="1" end="1"/>
                                            </p:txEl>
                                          </p:spTgt>
                                        </p:tgtEl>
                                        <p:attrNameLst>
                                          <p:attrName>ppt_y</p:attrName>
                                        </p:attrNameLst>
                                      </p:cBhvr>
                                      <p:tavLst>
                                        <p:tav tm="0">
                                          <p:val>
                                            <p:strVal val="#ppt_y"/>
                                          </p:val>
                                        </p:tav>
                                        <p:tav tm="100000">
                                          <p:val>
                                            <p:strVal val="#ppt_y"/>
                                          </p:val>
                                        </p:tav>
                                      </p:tavLst>
                                    </p:anim>
                                    <p:anim calcmode="lin" valueType="num">
                                      <p:cBhvr>
                                        <p:cTn id="18" dur="500" fill="hold"/>
                                        <p:tgtEl>
                                          <p:spTgt spid="266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66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66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1" name="Rectangle 3"/>
          <p:cNvSpPr>
            <a:spLocks noChangeArrowheads="1"/>
          </p:cNvSpPr>
          <p:nvPr/>
        </p:nvSpPr>
        <p:spPr bwMode="auto">
          <a:xfrm>
            <a:off x="76200" y="1219200"/>
            <a:ext cx="4419600" cy="56388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800" b="1" dirty="0">
                <a:solidFill>
                  <a:srgbClr val="FFFFCC"/>
                </a:solidFill>
                <a:effectLst>
                  <a:outerShdw blurRad="38100" dist="38100" dir="2700000" algn="tl">
                    <a:srgbClr val="000000"/>
                  </a:outerShdw>
                </a:effectLst>
                <a:latin typeface="Arial"/>
                <a:cs typeface="Arial"/>
              </a:rPr>
              <a:t>Christ called pastor-teachers to </a:t>
            </a:r>
            <a:r>
              <a:rPr lang="en-US" sz="4800" b="1" dirty="0">
                <a:solidFill>
                  <a:srgbClr val="FFFF43"/>
                </a:solidFill>
                <a:effectLst>
                  <a:outerShdw blurRad="38100" dist="38100" dir="2700000" algn="tl">
                    <a:srgbClr val="000000"/>
                  </a:outerShdw>
                </a:effectLst>
                <a:latin typeface="Arial"/>
                <a:cs typeface="Arial"/>
              </a:rPr>
              <a:t>equip</a:t>
            </a:r>
            <a:r>
              <a:rPr lang="en-US" sz="4800" b="1" dirty="0">
                <a:solidFill>
                  <a:srgbClr val="FFFFCC"/>
                </a:solidFill>
                <a:effectLst>
                  <a:outerShdw blurRad="38100" dist="38100" dir="2700000" algn="tl">
                    <a:srgbClr val="000000"/>
                  </a:outerShdw>
                </a:effectLst>
                <a:latin typeface="Arial"/>
                <a:cs typeface="Arial"/>
              </a:rPr>
              <a:t> you for your ministries</a:t>
            </a:r>
            <a:br>
              <a:rPr lang="en-US" sz="4800" b="1" dirty="0">
                <a:solidFill>
                  <a:srgbClr val="FFFFCC"/>
                </a:solidFill>
                <a:effectLst>
                  <a:outerShdw blurRad="38100" dist="38100" dir="2700000" algn="tl">
                    <a:srgbClr val="000000"/>
                  </a:outerShdw>
                </a:effectLst>
                <a:latin typeface="Arial"/>
                <a:cs typeface="Arial"/>
              </a:rPr>
            </a:br>
            <a:r>
              <a:rPr lang="en-US" sz="4800" b="1" dirty="0">
                <a:solidFill>
                  <a:srgbClr val="FFFFCC"/>
                </a:solidFill>
                <a:effectLst>
                  <a:outerShdw blurRad="38100" dist="38100" dir="2700000" algn="tl">
                    <a:srgbClr val="000000"/>
                  </a:outerShdw>
                </a:effectLst>
                <a:latin typeface="Arial"/>
                <a:cs typeface="Arial"/>
              </a:rPr>
              <a:t>(11-12a)</a:t>
            </a:r>
          </a:p>
        </p:txBody>
      </p:sp>
      <p:sp>
        <p:nvSpPr>
          <p:cNvPr id="514052" name="WordArt 4"/>
          <p:cNvSpPr>
            <a:spLocks noChangeArrowheads="1" noChangeShapeType="1" noTextEdit="1"/>
          </p:cNvSpPr>
          <p:nvPr/>
        </p:nvSpPr>
        <p:spPr bwMode="auto">
          <a:xfrm rot="642911">
            <a:off x="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4740000" scaled="1"/>
                </a:gradFill>
                <a:latin typeface="Impact"/>
                <a:ea typeface="Impact"/>
                <a:cs typeface="Impact"/>
              </a:rPr>
              <a:t>The What</a:t>
            </a:r>
          </a:p>
        </p:txBody>
      </p:sp>
      <p:sp>
        <p:nvSpPr>
          <p:cNvPr id="514054" name="Rectangle 6"/>
          <p:cNvSpPr>
            <a:spLocks noGrp="1" noChangeArrowheads="1"/>
          </p:cNvSpPr>
          <p:nvPr>
            <p:ph type="title"/>
          </p:nvPr>
        </p:nvSpPr>
        <p:spPr>
          <a:xfrm>
            <a:off x="533400" y="304800"/>
            <a:ext cx="8229600" cy="1143000"/>
          </a:xfrm>
        </p:spPr>
        <p:txBody>
          <a:bodyPr/>
          <a:lstStyle/>
          <a:p>
            <a:pPr eaLnBrk="1" hangingPunct="1">
              <a:defRPr/>
            </a:pPr>
            <a:r>
              <a:rPr lang="en-US" b="1">
                <a:cs typeface="+mj-cs"/>
              </a:rPr>
              <a:t>Main Point #1</a:t>
            </a:r>
            <a:endParaRPr lang="en-US">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4052"/>
                                        </p:tgtEl>
                                        <p:attrNameLst>
                                          <p:attrName>style.visibility</p:attrName>
                                        </p:attrNameLst>
                                      </p:cBhvr>
                                      <p:to>
                                        <p:strVal val="visible"/>
                                      </p:to>
                                    </p:set>
                                    <p:animEffect transition="in" filter="blinds(horizontal)">
                                      <p:cBhvr>
                                        <p:cTn id="7" dur="500"/>
                                        <p:tgtEl>
                                          <p:spTgt spid="5140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4051"/>
                                        </p:tgtEl>
                                        <p:attrNameLst>
                                          <p:attrName>style.visibility</p:attrName>
                                        </p:attrNameLst>
                                      </p:cBhvr>
                                      <p:to>
                                        <p:strVal val="visible"/>
                                      </p:to>
                                    </p:set>
                                    <p:animEffect transition="in" filter="blinds(horizontal)">
                                      <p:cBhvr>
                                        <p:cTn id="12" dur="500"/>
                                        <p:tgtEl>
                                          <p:spTgt spid="514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1" grpId="0" animBg="1"/>
      <p:bldP spid="514052"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651266" name="Picture 2" descr="Afric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0600" y="609600"/>
            <a:ext cx="140493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1267" name="Group 14"/>
          <p:cNvGrpSpPr>
            <a:grpSpLocks/>
          </p:cNvGrpSpPr>
          <p:nvPr/>
        </p:nvGrpSpPr>
        <p:grpSpPr bwMode="auto">
          <a:xfrm>
            <a:off x="609600" y="152400"/>
            <a:ext cx="2514600" cy="6553200"/>
            <a:chOff x="384" y="96"/>
            <a:chExt cx="1584" cy="4128"/>
          </a:xfrm>
        </p:grpSpPr>
        <p:sp>
          <p:nvSpPr>
            <p:cNvPr id="47112" name="Rectangle 8"/>
            <p:cNvSpPr>
              <a:spLocks noChangeArrowheads="1"/>
            </p:cNvSpPr>
            <p:nvPr/>
          </p:nvSpPr>
          <p:spPr bwMode="auto">
            <a:xfrm>
              <a:off x="576" y="192"/>
              <a:ext cx="1392" cy="4032"/>
            </a:xfrm>
            <a:prstGeom prst="rect">
              <a:avLst/>
            </a:prstGeom>
            <a:solidFill>
              <a:srgbClr val="6601FF"/>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4" name="Oval 10"/>
            <p:cNvSpPr>
              <a:spLocks noChangeArrowheads="1"/>
            </p:cNvSpPr>
            <p:nvPr/>
          </p:nvSpPr>
          <p:spPr bwMode="auto">
            <a:xfrm>
              <a:off x="384" y="345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5" name="Oval 11"/>
            <p:cNvSpPr>
              <a:spLocks noChangeArrowheads="1"/>
            </p:cNvSpPr>
            <p:nvPr/>
          </p:nvSpPr>
          <p:spPr bwMode="auto">
            <a:xfrm>
              <a:off x="480"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sp>
          <p:nvSpPr>
            <p:cNvPr id="47117" name="Oval 13"/>
            <p:cNvSpPr>
              <a:spLocks noChangeArrowheads="1"/>
            </p:cNvSpPr>
            <p:nvPr/>
          </p:nvSpPr>
          <p:spPr bwMode="auto">
            <a:xfrm>
              <a:off x="1344" y="96"/>
              <a:ext cx="480" cy="768"/>
            </a:xfrm>
            <a:prstGeom prst="ellipse">
              <a:avLst/>
            </a:prstGeom>
            <a:solidFill>
              <a:srgbClr val="6601FF"/>
            </a:soli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pPr eaLnBrk="0" hangingPunct="0">
                <a:defRPr/>
              </a:pPr>
              <a:endParaRPr lang="en-US">
                <a:solidFill>
                  <a:srgbClr val="000000"/>
                </a:solidFill>
                <a:effectLst>
                  <a:outerShdw blurRad="38100" dist="38100" dir="2700000" algn="tl">
                    <a:srgbClr val="000000">
                      <a:alpha val="43137"/>
                    </a:srgbClr>
                  </a:outerShdw>
                </a:effectLst>
                <a:latin typeface="Arial" charset="0"/>
              </a:endParaRPr>
            </a:p>
          </p:txBody>
        </p:sp>
      </p:grpSp>
      <p:sp>
        <p:nvSpPr>
          <p:cNvPr id="47110" name="Rectangle 6"/>
          <p:cNvSpPr>
            <a:spLocks noGrp="1" noChangeArrowheads="1"/>
          </p:cNvSpPr>
          <p:nvPr>
            <p:ph type="ctrTitle"/>
          </p:nvPr>
        </p:nvSpPr>
        <p:spPr>
          <a:xfrm rot="16200000">
            <a:off x="-1943100" y="2324100"/>
            <a:ext cx="6400800" cy="2209800"/>
          </a:xfrm>
          <a:effectLst>
            <a:outerShdw blurRad="63500" dist="35921" dir="2700000" algn="ctr" rotWithShape="0">
              <a:schemeClr val="tx2">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pPr eaLnBrk="1" hangingPunct="1">
              <a:defRPr/>
            </a:pP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r>
              <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The Professionals</a:t>
            </a:r>
            <a:r>
              <a:rPr lang="ru-RU" altLang="ja-JP"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a:t>
            </a:r>
            <a:endParaRPr lang="en-US" sz="6000" b="1"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
        <p:nvSpPr>
          <p:cNvPr id="47120" name="Text Box 16"/>
          <p:cNvSpPr txBox="1">
            <a:spLocks noChangeArrowheads="1"/>
          </p:cNvSpPr>
          <p:nvPr/>
        </p:nvSpPr>
        <p:spPr bwMode="auto">
          <a:xfrm rot="-1790011">
            <a:off x="2057403" y="685803"/>
            <a:ext cx="27590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a:solidFill>
                  <a:srgbClr val="FFFFFF"/>
                </a:solidFill>
                <a:effectLst>
                  <a:glow rad="139700">
                    <a:srgbClr val="000000">
                      <a:alpha val="91000"/>
                    </a:srgbClr>
                  </a:glow>
                  <a:outerShdw blurRad="38100" dist="38100" dir="2700000" algn="tl">
                    <a:srgbClr val="000000">
                      <a:alpha val="43137"/>
                    </a:srgbClr>
                  </a:outerShdw>
                </a:effectLst>
                <a:latin typeface="Arial" charset="0"/>
              </a:rPr>
              <a:t>Apostles</a:t>
            </a:r>
          </a:p>
        </p:txBody>
      </p:sp>
      <p:sp>
        <p:nvSpPr>
          <p:cNvPr id="47121" name="Text Box 17"/>
          <p:cNvSpPr txBox="1">
            <a:spLocks noChangeArrowheads="1"/>
          </p:cNvSpPr>
          <p:nvPr/>
        </p:nvSpPr>
        <p:spPr bwMode="auto">
          <a:xfrm rot="-1790011">
            <a:off x="3157538" y="669928"/>
            <a:ext cx="2825750"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Prophets</a:t>
            </a:r>
          </a:p>
        </p:txBody>
      </p:sp>
      <p:sp>
        <p:nvSpPr>
          <p:cNvPr id="47122" name="Text Box 18"/>
          <p:cNvSpPr txBox="1">
            <a:spLocks noChangeArrowheads="1"/>
          </p:cNvSpPr>
          <p:nvPr/>
        </p:nvSpPr>
        <p:spPr bwMode="auto">
          <a:xfrm rot="-1790011">
            <a:off x="4213226" y="482603"/>
            <a:ext cx="35718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Evangelists</a:t>
            </a:r>
          </a:p>
        </p:txBody>
      </p:sp>
      <p:sp>
        <p:nvSpPr>
          <p:cNvPr id="47123" name="Text Box 19"/>
          <p:cNvSpPr txBox="1">
            <a:spLocks noChangeArrowheads="1"/>
          </p:cNvSpPr>
          <p:nvPr/>
        </p:nvSpPr>
        <p:spPr bwMode="auto">
          <a:xfrm rot="-1790011">
            <a:off x="5403851" y="803278"/>
            <a:ext cx="2284413"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Pastor-</a:t>
            </a:r>
          </a:p>
        </p:txBody>
      </p:sp>
      <p:sp>
        <p:nvSpPr>
          <p:cNvPr id="47124" name="Text Box 20"/>
          <p:cNvSpPr txBox="1">
            <a:spLocks noChangeArrowheads="1"/>
          </p:cNvSpPr>
          <p:nvPr/>
        </p:nvSpPr>
        <p:spPr bwMode="auto">
          <a:xfrm rot="-1790011">
            <a:off x="6470653" y="660403"/>
            <a:ext cx="2860675" cy="8239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a:solidFill>
                  <a:srgbClr val="FFFFFF"/>
                </a:solidFill>
                <a:effectLst>
                  <a:glow rad="139700">
                    <a:srgbClr val="000000">
                      <a:alpha val="91000"/>
                    </a:srgbClr>
                  </a:glow>
                  <a:outerShdw blurRad="38100" dist="38100" dir="2700000" algn="tl">
                    <a:srgbClr val="000000">
                      <a:alpha val="43137"/>
                    </a:srgbClr>
                  </a:outerShdw>
                </a:effectLst>
                <a:latin typeface="Arial" charset="0"/>
              </a:rPr>
              <a:t>Teachers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7120">
                                            <p:txEl>
                                              <p:pRg st="0" end="0"/>
                                            </p:txEl>
                                          </p:spTgt>
                                        </p:tgtEl>
                                        <p:attrNameLst>
                                          <p:attrName>style.visibility</p:attrName>
                                        </p:attrNameLst>
                                      </p:cBhvr>
                                      <p:to>
                                        <p:strVal val="visible"/>
                                      </p:to>
                                    </p:set>
                                    <p:anim calcmode="lin" valueType="num">
                                      <p:cBhvr additive="base">
                                        <p:cTn id="7" dur="500" fill="hold"/>
                                        <p:tgtEl>
                                          <p:spTgt spid="4712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2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47121">
                                            <p:txEl>
                                              <p:pRg st="0" end="0"/>
                                            </p:txEl>
                                          </p:spTgt>
                                        </p:tgtEl>
                                        <p:attrNameLst>
                                          <p:attrName>style.visibility</p:attrName>
                                        </p:attrNameLst>
                                      </p:cBhvr>
                                      <p:to>
                                        <p:strVal val="visible"/>
                                      </p:to>
                                    </p:set>
                                    <p:anim calcmode="lin" valueType="num">
                                      <p:cBhvr additive="base">
                                        <p:cTn id="12" dur="500" fill="hold"/>
                                        <p:tgtEl>
                                          <p:spTgt spid="47121">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712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
                                        </p:tgtEl>
                                      </p:cMediaNode>
                                    </p:audio>
                                  </p:sub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7122">
                                            <p:txEl>
                                              <p:pRg st="0" end="0"/>
                                            </p:txEl>
                                          </p:spTgt>
                                        </p:tgtEl>
                                        <p:attrNameLst>
                                          <p:attrName>style.visibility</p:attrName>
                                        </p:attrNameLst>
                                      </p:cBhvr>
                                      <p:to>
                                        <p:strVal val="visible"/>
                                      </p:to>
                                    </p:set>
                                    <p:anim calcmode="lin" valueType="num">
                                      <p:cBhvr additive="base">
                                        <p:cTn id="17" dur="500" fill="hold"/>
                                        <p:tgtEl>
                                          <p:spTgt spid="47122">
                                            <p:txEl>
                                              <p:pRg st="0" end="0"/>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4712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
                                        </p:tgtEl>
                                      </p:cMediaNode>
                                    </p:audio>
                                  </p:sub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47123">
                                            <p:txEl>
                                              <p:pRg st="0" end="0"/>
                                            </p:txEl>
                                          </p:spTgt>
                                        </p:tgtEl>
                                        <p:attrNameLst>
                                          <p:attrName>style.visibility</p:attrName>
                                        </p:attrNameLst>
                                      </p:cBhvr>
                                      <p:to>
                                        <p:strVal val="visible"/>
                                      </p:to>
                                    </p:set>
                                    <p:anim calcmode="lin" valueType="num">
                                      <p:cBhvr additive="base">
                                        <p:cTn id="22" dur="500" fill="hold"/>
                                        <p:tgtEl>
                                          <p:spTgt spid="4712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47123">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Whoosh"/>
                                        </p:tgtEl>
                                      </p:cMediaNode>
                                    </p:audio>
                                  </p:sub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47124">
                                            <p:txEl>
                                              <p:pRg st="0" end="0"/>
                                            </p:txEl>
                                          </p:spTgt>
                                        </p:tgtEl>
                                        <p:attrNameLst>
                                          <p:attrName>style.visibility</p:attrName>
                                        </p:attrNameLst>
                                      </p:cBhvr>
                                      <p:to>
                                        <p:strVal val="visible"/>
                                      </p:to>
                                    </p:set>
                                    <p:anim calcmode="lin" valueType="num">
                                      <p:cBhvr additive="base">
                                        <p:cTn id="27" dur="500" fill="hold"/>
                                        <p:tgtEl>
                                          <p:spTgt spid="47124">
                                            <p:txEl>
                                              <p:pRg st="0" end="0"/>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4712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0" grpId="0" build="p" autoUpdateAnimBg="0"/>
      <p:bldP spid="47121" grpId="0" build="p" autoUpdateAnimBg="0"/>
      <p:bldP spid="47122" grpId="0" build="p" autoUpdateAnimBg="0"/>
      <p:bldP spid="47123" grpId="0" build="p" autoUpdateAnimBg="0"/>
      <p:bldP spid="47124" grpId="0" build="p" autoUpdateAnimBg="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a:xfrm>
            <a:off x="4787903" y="457200"/>
            <a:ext cx="4138613" cy="3581400"/>
          </a:xfrm>
        </p:spPr>
        <p:txBody>
          <a:bodyPr/>
          <a:lstStyle/>
          <a:p>
            <a:pPr eaLnBrk="1" hangingPunct="1">
              <a:defRPr/>
            </a:pPr>
            <a:r>
              <a:rPr lang="en-US" sz="5400" b="1" dirty="0"/>
              <a:t>The Gift of Prophecy</a:t>
            </a:r>
            <a:endParaRPr lang="en-US" sz="5400" dirty="0"/>
          </a:p>
        </p:txBody>
      </p:sp>
      <p:sp>
        <p:nvSpPr>
          <p:cNvPr id="653314" name="Text Box 3"/>
          <p:cNvSpPr txBox="1">
            <a:spLocks noChangeArrowheads="1"/>
          </p:cNvSpPr>
          <p:nvPr/>
        </p:nvSpPr>
        <p:spPr bwMode="auto">
          <a:xfrm>
            <a:off x="4114801" y="5029200"/>
            <a:ext cx="4839778" cy="1446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Tx/>
              <a:buChar char="•"/>
            </a:pPr>
            <a:r>
              <a:rPr lang="en-US" sz="4400" b="1">
                <a:solidFill>
                  <a:srgbClr val="FFFF00"/>
                </a:solidFill>
                <a:latin typeface="Arial" charset="0"/>
              </a:rPr>
              <a:t>What is it?</a:t>
            </a:r>
          </a:p>
          <a:p>
            <a:pPr>
              <a:buFontTx/>
              <a:buChar char="•"/>
            </a:pPr>
            <a:r>
              <a:rPr lang="en-US" sz="4400" b="1">
                <a:solidFill>
                  <a:srgbClr val="FFFF00"/>
                </a:solidFill>
                <a:latin typeface="Arial" charset="0"/>
              </a:rPr>
              <a:t>Is it here today?</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61" name="Picture 2" descr="Shar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1" name="Text Box 3"/>
          <p:cNvSpPr txBox="1">
            <a:spLocks noChangeArrowheads="1"/>
          </p:cNvSpPr>
          <p:nvPr/>
        </p:nvSpPr>
        <p:spPr bwMode="auto">
          <a:xfrm>
            <a:off x="0" y="1295402"/>
            <a:ext cx="34290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buClr>
                <a:srgbClr val="FFFFFF"/>
              </a:buClr>
              <a:defRPr/>
            </a:pPr>
            <a:r>
              <a:rPr lang="en-US" sz="3600" dirty="0">
                <a:solidFill>
                  <a:srgbClr val="FFFFFF"/>
                </a:solidFill>
              </a:rPr>
              <a:t>Hebrew: </a:t>
            </a:r>
            <a:r>
              <a:rPr lang="en-US" sz="3600" i="1" dirty="0" err="1">
                <a:solidFill>
                  <a:srgbClr val="FFFFFF"/>
                </a:solidFill>
              </a:rPr>
              <a:t>nabi</a:t>
            </a:r>
            <a:endParaRPr lang="en-US" sz="3600" dirty="0">
              <a:solidFill>
                <a:srgbClr val="FFFFFF"/>
              </a:solidFill>
            </a:endParaRPr>
          </a:p>
          <a:p>
            <a:pPr>
              <a:buClr>
                <a:srgbClr val="FFFFFF"/>
              </a:buClr>
              <a:buFontTx/>
              <a:buChar char="•"/>
              <a:defRPr/>
            </a:pPr>
            <a:r>
              <a:rPr lang="en-US" sz="3600" dirty="0">
                <a:solidFill>
                  <a:srgbClr val="FFFFFF"/>
                </a:solidFill>
              </a:rPr>
              <a:t>a mouthpiece for God</a:t>
            </a:r>
          </a:p>
          <a:p>
            <a:pPr>
              <a:buClr>
                <a:srgbClr val="FFFFFF"/>
              </a:buClr>
              <a:buFontTx/>
              <a:buChar char="•"/>
              <a:defRPr/>
            </a:pPr>
            <a:r>
              <a:rPr lang="ru-RU" altLang="ja-JP" sz="3600" dirty="0">
                <a:solidFill>
                  <a:srgbClr val="FFFFFF"/>
                </a:solidFill>
                <a:latin typeface="Arial"/>
              </a:rPr>
              <a:t>"</a:t>
            </a:r>
            <a:r>
              <a:rPr lang="en-US" sz="3600" dirty="0">
                <a:solidFill>
                  <a:srgbClr val="FFFFFF"/>
                </a:solidFill>
              </a:rPr>
              <a:t>spokesman, speaker, prophet</a:t>
            </a:r>
            <a:r>
              <a:rPr lang="ru-RU" altLang="ja-JP" sz="3600" dirty="0">
                <a:solidFill>
                  <a:srgbClr val="FFFFFF"/>
                </a:solidFill>
                <a:latin typeface="Arial"/>
              </a:rPr>
              <a:t>"</a:t>
            </a:r>
            <a:endParaRPr lang="en-US" sz="3600" dirty="0">
              <a:solidFill>
                <a:srgbClr val="FFFFFF"/>
              </a:solidFill>
            </a:endParaRPr>
          </a:p>
        </p:txBody>
      </p:sp>
      <p:sp>
        <p:nvSpPr>
          <p:cNvPr id="73732" name="Text Box 4"/>
          <p:cNvSpPr txBox="1">
            <a:spLocks noChangeArrowheads="1"/>
          </p:cNvSpPr>
          <p:nvPr/>
        </p:nvSpPr>
        <p:spPr bwMode="auto">
          <a:xfrm>
            <a:off x="5410200" y="1828800"/>
            <a:ext cx="3733800" cy="452430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287338" indent="-287338">
              <a:defRPr sz="2400">
                <a:solidFill>
                  <a:schemeClr val="tx1"/>
                </a:solidFill>
                <a:latin typeface="Arial" charset="0"/>
                <a:ea typeface="ＭＳ Ｐゴシック" charset="0"/>
                <a:cs typeface="ＭＳ Ｐゴシック" charset="0"/>
              </a:defRPr>
            </a:lvl1pPr>
            <a:lvl2pPr marL="800100" indent="-342900">
              <a:defRPr sz="2400">
                <a:solidFill>
                  <a:schemeClr val="tx1"/>
                </a:solidFill>
                <a:latin typeface="Arial" charset="0"/>
                <a:ea typeface="ＭＳ Ｐゴシック" charset="0"/>
              </a:defRPr>
            </a:lvl2pPr>
            <a:lvl3pPr marL="1257300" indent="-342900">
              <a:defRPr sz="2400">
                <a:solidFill>
                  <a:schemeClr val="tx1"/>
                </a:solidFill>
                <a:latin typeface="Arial" charset="0"/>
                <a:ea typeface="ＭＳ Ｐゴシック" charset="0"/>
              </a:defRPr>
            </a:lvl3pPr>
            <a:lvl4pPr marL="1714500" indent="-342900">
              <a:defRPr sz="2400">
                <a:solidFill>
                  <a:schemeClr val="tx1"/>
                </a:solidFill>
                <a:latin typeface="Arial" charset="0"/>
                <a:ea typeface="ＭＳ Ｐゴシック" charset="0"/>
              </a:defRPr>
            </a:lvl4pPr>
            <a:lvl5pPr marL="2171700" indent="-342900">
              <a:defRPr sz="2400">
                <a:solidFill>
                  <a:schemeClr val="tx1"/>
                </a:solidFill>
                <a:latin typeface="Arial" charset="0"/>
                <a:ea typeface="ＭＳ Ｐゴシック" charset="0"/>
              </a:defRPr>
            </a:lvl5pPr>
            <a:lvl6pPr marL="2628900" indent="-342900" eaLnBrk="0" fontAlgn="base" hangingPunct="0">
              <a:spcBef>
                <a:spcPct val="0"/>
              </a:spcBef>
              <a:spcAft>
                <a:spcPct val="0"/>
              </a:spcAft>
              <a:defRPr sz="2400">
                <a:solidFill>
                  <a:schemeClr val="tx1"/>
                </a:solidFill>
                <a:latin typeface="Arial" charset="0"/>
                <a:ea typeface="ＭＳ Ｐゴシック" charset="0"/>
              </a:defRPr>
            </a:lvl6pPr>
            <a:lvl7pPr marL="3086100" indent="-342900" eaLnBrk="0" fontAlgn="base" hangingPunct="0">
              <a:spcBef>
                <a:spcPct val="0"/>
              </a:spcBef>
              <a:spcAft>
                <a:spcPct val="0"/>
              </a:spcAft>
              <a:defRPr sz="2400">
                <a:solidFill>
                  <a:schemeClr val="tx1"/>
                </a:solidFill>
                <a:latin typeface="Arial" charset="0"/>
                <a:ea typeface="ＭＳ Ｐゴシック" charset="0"/>
              </a:defRPr>
            </a:lvl7pPr>
            <a:lvl8pPr marL="3543300" indent="-342900" eaLnBrk="0" fontAlgn="base" hangingPunct="0">
              <a:spcBef>
                <a:spcPct val="0"/>
              </a:spcBef>
              <a:spcAft>
                <a:spcPct val="0"/>
              </a:spcAft>
              <a:defRPr sz="2400">
                <a:solidFill>
                  <a:schemeClr val="tx1"/>
                </a:solidFill>
                <a:latin typeface="Arial" charset="0"/>
                <a:ea typeface="ＭＳ Ｐゴシック" charset="0"/>
              </a:defRPr>
            </a:lvl8pPr>
            <a:lvl9pPr marL="4000500" indent="-342900" eaLnBrk="0" fontAlgn="base" hangingPunct="0">
              <a:spcBef>
                <a:spcPct val="0"/>
              </a:spcBef>
              <a:spcAft>
                <a:spcPct val="0"/>
              </a:spcAft>
              <a:defRPr sz="2400">
                <a:solidFill>
                  <a:schemeClr val="tx1"/>
                </a:solidFill>
                <a:latin typeface="Arial" charset="0"/>
                <a:ea typeface="ＭＳ Ｐゴシック" charset="0"/>
              </a:defRPr>
            </a:lvl9pPr>
          </a:lstStyle>
          <a:p>
            <a:pPr algn="r">
              <a:buClr>
                <a:srgbClr val="FFFFFF"/>
              </a:buClr>
              <a:defRPr/>
            </a:pPr>
            <a:r>
              <a:rPr lang="en-US" sz="3600" dirty="0">
                <a:solidFill>
                  <a:srgbClr val="FFFFFF"/>
                </a:solidFill>
              </a:rPr>
              <a:t>Greek: </a:t>
            </a:r>
          </a:p>
          <a:p>
            <a:pPr algn="r">
              <a:buClr>
                <a:srgbClr val="FFFFFF"/>
              </a:buClr>
              <a:defRPr/>
            </a:pPr>
            <a:r>
              <a:rPr lang="en-US" sz="3600" i="1" dirty="0" err="1">
                <a:solidFill>
                  <a:srgbClr val="FFFFFF"/>
                </a:solidFill>
              </a:rPr>
              <a:t>prophetes</a:t>
            </a:r>
            <a:endParaRPr lang="en-US" sz="3600" dirty="0">
              <a:solidFill>
                <a:srgbClr val="FFFFFF"/>
              </a:solidFill>
            </a:endParaRPr>
          </a:p>
          <a:p>
            <a:pPr algn="r">
              <a:buClr>
                <a:srgbClr val="FFFFFF"/>
              </a:buClr>
              <a:buFontTx/>
              <a:buChar char="•"/>
              <a:defRPr/>
            </a:pPr>
            <a:r>
              <a:rPr lang="ru-RU" altLang="ja-JP" sz="3600" dirty="0">
                <a:solidFill>
                  <a:srgbClr val="FFFFFF"/>
                </a:solidFill>
                <a:latin typeface="Arial"/>
              </a:rPr>
              <a:t>"</a:t>
            </a:r>
            <a:r>
              <a:rPr lang="en-US" sz="3600" dirty="0">
                <a:solidFill>
                  <a:srgbClr val="FFFFFF"/>
                </a:solidFill>
              </a:rPr>
              <a:t>one who speaks for God, proclaiming what God wants to make known</a:t>
            </a:r>
            <a:r>
              <a:rPr lang="ru-RU" altLang="ja-JP" sz="3600" dirty="0">
                <a:solidFill>
                  <a:srgbClr val="FFFFFF"/>
                </a:solidFill>
                <a:latin typeface="Arial"/>
              </a:rPr>
              <a:t>"</a:t>
            </a:r>
            <a:endParaRPr lang="en-US" sz="3600" dirty="0">
              <a:solidFill>
                <a:srgbClr val="FFFFFF"/>
              </a:solidFill>
            </a:endParaRPr>
          </a:p>
        </p:txBody>
      </p:sp>
      <p:sp>
        <p:nvSpPr>
          <p:cNvPr id="73734" name="Rectangle 6"/>
          <p:cNvSpPr>
            <a:spLocks noGrp="1" noChangeArrowheads="1"/>
          </p:cNvSpPr>
          <p:nvPr>
            <p:ph type="title" idx="4294967295"/>
          </p:nvPr>
        </p:nvSpPr>
        <p:spPr>
          <a:xfrm>
            <a:off x="228600" y="274638"/>
            <a:ext cx="4495800" cy="774122"/>
          </a:xfrm>
          <a:effectLst>
            <a:outerShdw blurRad="63500" dist="107763" dir="18900000" algn="ctr" rotWithShape="0">
              <a:srgbClr val="FF0000">
                <a:alpha val="74998"/>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algn="l" eaLnBrk="1" hangingPunct="1">
              <a:spcBef>
                <a:spcPct val="50000"/>
              </a:spcBef>
              <a:defRPr/>
            </a:pPr>
            <a:r>
              <a:rPr lang="en-US" b="1">
                <a:solidFill>
                  <a:schemeClr val="bg1"/>
                </a:solidFill>
                <a:effectLst>
                  <a:outerShdw blurRad="38100" dist="38100" dir="2700000" algn="tl">
                    <a:srgbClr val="DDDDDD"/>
                  </a:outerShdw>
                </a:effectLst>
                <a:latin typeface="Times New Roman" charset="0"/>
              </a:rPr>
              <a:t>Prophets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dissolve">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dissolve">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dissolve">
                                      <p:cBhvr>
                                        <p:cTn id="17" dur="500"/>
                                        <p:tgtEl>
                                          <p:spTgt spid="737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73732">
                                            <p:txEl>
                                              <p:pRg st="0" end="0"/>
                                            </p:txEl>
                                          </p:spTgt>
                                        </p:tgtEl>
                                        <p:attrNameLst>
                                          <p:attrName>style.visibility</p:attrName>
                                        </p:attrNameLst>
                                      </p:cBhvr>
                                      <p:to>
                                        <p:strVal val="visible"/>
                                      </p:to>
                                    </p:set>
                                    <p:animEffect transition="in" filter="dissolve">
                                      <p:cBhvr>
                                        <p:cTn id="22" dur="500"/>
                                        <p:tgtEl>
                                          <p:spTgt spid="73732">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73732">
                                            <p:txEl>
                                              <p:pRg st="1" end="1"/>
                                            </p:txEl>
                                          </p:spTgt>
                                        </p:tgtEl>
                                        <p:attrNameLst>
                                          <p:attrName>style.visibility</p:attrName>
                                        </p:attrNameLst>
                                      </p:cBhvr>
                                      <p:to>
                                        <p:strVal val="visible"/>
                                      </p:to>
                                    </p:set>
                                    <p:animEffect transition="in" filter="dissolve">
                                      <p:cBhvr>
                                        <p:cTn id="27" dur="500"/>
                                        <p:tgtEl>
                                          <p:spTgt spid="73732">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73732">
                                            <p:txEl>
                                              <p:pRg st="2" end="2"/>
                                            </p:txEl>
                                          </p:spTgt>
                                        </p:tgtEl>
                                        <p:attrNameLst>
                                          <p:attrName>style.visibility</p:attrName>
                                        </p:attrNameLst>
                                      </p:cBhvr>
                                      <p:to>
                                        <p:strVal val="visible"/>
                                      </p:to>
                                    </p:set>
                                    <p:animEffect transition="in" filter="dissolve">
                                      <p:cBhvr>
                                        <p:cTn id="32" dur="500"/>
                                        <p:tgtEl>
                                          <p:spTgt spid="737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ctrTitle" sz="quarter"/>
          </p:nvPr>
        </p:nvSpPr>
        <p:spPr>
          <a:xfrm>
            <a:off x="1905000" y="-26985"/>
            <a:ext cx="7239000" cy="1066801"/>
          </a:xfrm>
        </p:spPr>
        <p:txBody>
          <a:bodyPr/>
          <a:lstStyle/>
          <a:p>
            <a:pPr eaLnBrk="1" hangingPunct="1"/>
            <a:r>
              <a:rPr lang="en-US">
                <a:latin typeface="Arial" charset="0"/>
              </a:rPr>
              <a:t>The Prison Epistles</a:t>
            </a:r>
          </a:p>
        </p:txBody>
      </p:sp>
      <p:pic>
        <p:nvPicPr>
          <p:cNvPr id="467971" name="Picture 4" descr="Prison Epistles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133600" y="1066801"/>
            <a:ext cx="3511550" cy="3876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5669055" y="4030665"/>
            <a:ext cx="3581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Symbol" charset="0"/>
              <a:buNone/>
            </a:pPr>
            <a:r>
              <a:rPr lang="en-US" sz="2800" dirty="0">
                <a:latin typeface="Arial" charset="0"/>
                <a:cs typeface="Arial" charset="0"/>
              </a:rPr>
              <a:t>Critique this picture…</a:t>
            </a:r>
          </a:p>
        </p:txBody>
      </p:sp>
      <p:sp>
        <p:nvSpPr>
          <p:cNvPr id="18438" name="Rectangle 6"/>
          <p:cNvSpPr>
            <a:spLocks noChangeArrowheads="1"/>
          </p:cNvSpPr>
          <p:nvPr/>
        </p:nvSpPr>
        <p:spPr bwMode="auto">
          <a:xfrm>
            <a:off x="1835150" y="5073650"/>
            <a:ext cx="7345363" cy="1811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lstStyle/>
          <a:p>
            <a:pPr>
              <a:lnSpc>
                <a:spcPct val="90000"/>
              </a:lnSpc>
              <a:spcBef>
                <a:spcPct val="20000"/>
              </a:spcBef>
              <a:buClr>
                <a:schemeClr val="tx2"/>
              </a:buClr>
              <a:buSzPct val="90000"/>
              <a:buFont typeface="Wingdings" charset="0"/>
              <a:buChar char="q"/>
            </a:pPr>
            <a:r>
              <a:rPr lang="en-US" b="1" dirty="0">
                <a:latin typeface="Arial" charset="0"/>
                <a:cs typeface="Arial" charset="0"/>
              </a:rPr>
              <a:t> Paul typically had a scribe write (Rom 16:22)</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under house arrest (Acts 28:30-31)</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chained to a guard (Acts 28:16)</a:t>
            </a:r>
          </a:p>
          <a:p>
            <a:pPr>
              <a:lnSpc>
                <a:spcPct val="90000"/>
              </a:lnSpc>
              <a:spcBef>
                <a:spcPct val="20000"/>
              </a:spcBef>
              <a:buClr>
                <a:schemeClr val="tx2"/>
              </a:buClr>
              <a:buSzPct val="90000"/>
              <a:buFont typeface="Wingdings" charset="0"/>
              <a:buChar char="q"/>
            </a:pPr>
            <a:r>
              <a:rPr lang="en-US" b="1" dirty="0">
                <a:latin typeface="Arial" charset="0"/>
                <a:cs typeface="Arial" charset="0"/>
              </a:rPr>
              <a:t> Paul was ≤60 years old (not 80 like this man!)</a:t>
            </a:r>
          </a:p>
        </p:txBody>
      </p:sp>
      <p:sp>
        <p:nvSpPr>
          <p:cNvPr id="7" name="Rectangle 3"/>
          <p:cNvSpPr txBox="1">
            <a:spLocks noChangeArrowheads="1"/>
          </p:cNvSpPr>
          <p:nvPr/>
        </p:nvSpPr>
        <p:spPr bwMode="auto">
          <a:xfrm>
            <a:off x="5867400" y="1412878"/>
            <a:ext cx="3313113" cy="2663825"/>
          </a:xfrm>
          <a:prstGeom prst="rect">
            <a:avLst/>
          </a:prstGeom>
          <a:noFill/>
          <a:ln>
            <a:noFill/>
          </a:ln>
          <a:effectLst>
            <a:outerShdw blurRad="63500" dist="35921" dir="2700000" algn="ctr" rotWithShape="0">
              <a:schemeClr val="bg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lIns="91427" tIns="45714" rIns="91427" bIns="45714"/>
          <a:lstStyle>
            <a:lvl1pPr marL="0" indent="0" algn="l" rtl="0" eaLnBrk="0" fontAlgn="base" hangingPunct="0">
              <a:spcBef>
                <a:spcPct val="20000"/>
              </a:spcBef>
              <a:spcAft>
                <a:spcPct val="0"/>
              </a:spcAft>
              <a:buClr>
                <a:schemeClr val="tx2"/>
              </a:buClr>
              <a:buSzPct val="90000"/>
              <a:buFont typeface="Symbol" pitchFamily="-111" charset="2"/>
              <a:buNon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eaLnBrk="1" hangingPunct="1">
              <a:lnSpc>
                <a:spcPct val="90000"/>
              </a:lnSpc>
              <a:buFont typeface="Symbol" pitchFamily="-112" charset="2"/>
              <a:buNone/>
              <a:defRPr/>
            </a:pPr>
            <a:r>
              <a:rPr lang="en-US" sz="3600" b="1" dirty="0">
                <a:latin typeface="Arial"/>
                <a:ea typeface="+mn-ea"/>
                <a:cs typeface="Arial"/>
              </a:rPr>
              <a:t>Ephesians</a:t>
            </a:r>
          </a:p>
          <a:p>
            <a:pPr eaLnBrk="1" hangingPunct="1">
              <a:lnSpc>
                <a:spcPct val="90000"/>
              </a:lnSpc>
              <a:buFont typeface="Symbol" pitchFamily="-112" charset="2"/>
              <a:buNone/>
              <a:defRPr/>
            </a:pPr>
            <a:r>
              <a:rPr lang="en-US" sz="3600" b="1" dirty="0">
                <a:latin typeface="Arial"/>
                <a:ea typeface="+mn-ea"/>
                <a:cs typeface="Arial"/>
              </a:rPr>
              <a:t>Colossians</a:t>
            </a:r>
          </a:p>
          <a:p>
            <a:pPr eaLnBrk="1" hangingPunct="1">
              <a:lnSpc>
                <a:spcPct val="90000"/>
              </a:lnSpc>
              <a:buFont typeface="Symbol" pitchFamily="-112" charset="2"/>
              <a:buNone/>
              <a:defRPr/>
            </a:pPr>
            <a:r>
              <a:rPr lang="en-US" sz="3600" b="1" dirty="0">
                <a:latin typeface="Arial"/>
                <a:ea typeface="+mn-ea"/>
                <a:cs typeface="Arial"/>
              </a:rPr>
              <a:t>Philemon</a:t>
            </a:r>
          </a:p>
          <a:p>
            <a:pPr eaLnBrk="1" hangingPunct="1">
              <a:lnSpc>
                <a:spcPct val="90000"/>
              </a:lnSpc>
              <a:buFont typeface="Symbol" pitchFamily="-112" charset="2"/>
              <a:buNone/>
              <a:defRPr/>
            </a:pPr>
            <a:r>
              <a:rPr lang="en-US" sz="3600" b="1" dirty="0">
                <a:latin typeface="Arial"/>
                <a:ea typeface="+mn-ea"/>
                <a:cs typeface="Arial"/>
              </a:rPr>
              <a:t>Philippians</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7"/>
                                        </p:tgtEl>
                                        <p:attrNameLst>
                                          <p:attrName>style.visibility</p:attrName>
                                        </p:attrNameLst>
                                      </p:cBhvr>
                                      <p:to>
                                        <p:strVal val="visible"/>
                                      </p:to>
                                    </p:set>
                                    <p:animEffect transition="in" filter="dissolve">
                                      <p:cBhvr>
                                        <p:cTn id="7" dur="500"/>
                                        <p:tgtEl>
                                          <p:spTgt spid="184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nodeType="clickEffect">
                                  <p:stCondLst>
                                    <p:cond delay="0"/>
                                  </p:stCondLst>
                                  <p:childTnLst>
                                    <p:set>
                                      <p:cBhvr>
                                        <p:cTn id="11" dur="1" fill="hold">
                                          <p:stCondLst>
                                            <p:cond delay="0"/>
                                          </p:stCondLst>
                                        </p:cTn>
                                        <p:tgtEl>
                                          <p:spTgt spid="18438">
                                            <p:txEl>
                                              <p:pRg st="0" end="0"/>
                                            </p:txEl>
                                          </p:spTgt>
                                        </p:tgtEl>
                                        <p:attrNameLst>
                                          <p:attrName>style.visibility</p:attrName>
                                        </p:attrNameLst>
                                      </p:cBhvr>
                                      <p:to>
                                        <p:strVal val="visible"/>
                                      </p:to>
                                    </p:set>
                                    <p:anim calcmode="lin" valueType="num">
                                      <p:cBhvr>
                                        <p:cTn id="12" dur="500" fill="hold"/>
                                        <p:tgtEl>
                                          <p:spTgt spid="1843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843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8438">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8438">
                                            <p:txEl>
                                              <p:pRg st="1" end="1"/>
                                            </p:txEl>
                                          </p:spTgt>
                                        </p:tgtEl>
                                        <p:attrNameLst>
                                          <p:attrName>style.visibility</p:attrName>
                                        </p:attrNameLst>
                                      </p:cBhvr>
                                      <p:to>
                                        <p:strVal val="visible"/>
                                      </p:to>
                                    </p:set>
                                    <p:anim calcmode="lin" valueType="num">
                                      <p:cBhvr>
                                        <p:cTn id="19" dur="500" fill="hold"/>
                                        <p:tgtEl>
                                          <p:spTgt spid="1843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843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18438">
                                            <p:txEl>
                                              <p:pRg st="1" end="1"/>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8438">
                                            <p:txEl>
                                              <p:pRg st="2" end="2"/>
                                            </p:txEl>
                                          </p:spTgt>
                                        </p:tgtEl>
                                        <p:attrNameLst>
                                          <p:attrName>style.visibility</p:attrName>
                                        </p:attrNameLst>
                                      </p:cBhvr>
                                      <p:to>
                                        <p:strVal val="visible"/>
                                      </p:to>
                                    </p:set>
                                    <p:anim calcmode="lin" valueType="num">
                                      <p:cBhvr>
                                        <p:cTn id="26" dur="500" fill="hold"/>
                                        <p:tgtEl>
                                          <p:spTgt spid="18438">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18438">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18438">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8438">
                                            <p:txEl>
                                              <p:pRg st="3" end="3"/>
                                            </p:txEl>
                                          </p:spTgt>
                                        </p:tgtEl>
                                        <p:attrNameLst>
                                          <p:attrName>style.visibility</p:attrName>
                                        </p:attrNameLst>
                                      </p:cBhvr>
                                      <p:to>
                                        <p:strVal val="visible"/>
                                      </p:to>
                                    </p:set>
                                    <p:anim calcmode="lin" valueType="num">
                                      <p:cBhvr>
                                        <p:cTn id="33" dur="500" fill="hold"/>
                                        <p:tgtEl>
                                          <p:spTgt spid="18438">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8438">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1843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sz="2000">
              <a:solidFill>
                <a:srgbClr val="000000"/>
              </a:solidFill>
              <a:latin typeface="Arial"/>
              <a:cs typeface="Arial"/>
            </a:endParaRPr>
          </a:p>
        </p:txBody>
      </p:sp>
      <p:sp>
        <p:nvSpPr>
          <p:cNvPr id="75779" name="Text Box 3"/>
          <p:cNvSpPr txBox="1">
            <a:spLocks noChangeArrowheads="1"/>
          </p:cNvSpPr>
          <p:nvPr/>
        </p:nvSpPr>
        <p:spPr bwMode="auto">
          <a:xfrm>
            <a:off x="571500" y="1554166"/>
            <a:ext cx="8001000" cy="39703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ru-RU" altLang="ja-JP" sz="3600" b="1" i="1" dirty="0">
                <a:solidFill>
                  <a:srgbClr val="FFFFFF"/>
                </a:solidFill>
                <a:latin typeface="Arial"/>
                <a:cs typeface="Arial"/>
              </a:rPr>
              <a:t>"</a:t>
            </a:r>
            <a:r>
              <a:rPr lang="en-US" sz="3600" b="1" i="1" dirty="0">
                <a:solidFill>
                  <a:srgbClr val="FFFFFF"/>
                </a:solidFill>
                <a:latin typeface="Arial"/>
                <a:cs typeface="Arial"/>
              </a:rPr>
              <a:t>knowing this first of all, that </a:t>
            </a:r>
            <a:r>
              <a:rPr lang="en-US" sz="3600" b="1" i="1" dirty="0">
                <a:solidFill>
                  <a:srgbClr val="FFFF00"/>
                </a:solidFill>
                <a:latin typeface="Arial"/>
                <a:cs typeface="Arial"/>
              </a:rPr>
              <a:t>no prophecy of Scripture comes from someone</a:t>
            </a:r>
            <a:r>
              <a:rPr lang="uk-UA" sz="3600" b="1" i="1" dirty="0">
                <a:solidFill>
                  <a:srgbClr val="FFFF00"/>
                </a:solidFill>
                <a:latin typeface="Arial"/>
                <a:cs typeface="Arial"/>
              </a:rPr>
              <a:t>'</a:t>
            </a:r>
            <a:r>
              <a:rPr lang="en-US" sz="3600" b="1" i="1" dirty="0">
                <a:solidFill>
                  <a:srgbClr val="FFFF00"/>
                </a:solidFill>
                <a:latin typeface="Arial"/>
                <a:cs typeface="Arial"/>
              </a:rPr>
              <a:t>s own interpretation</a:t>
            </a:r>
            <a:r>
              <a:rPr lang="en-US" sz="3600" b="1" i="1" dirty="0">
                <a:solidFill>
                  <a:srgbClr val="FFFFFF"/>
                </a:solidFill>
                <a:latin typeface="Arial"/>
                <a:cs typeface="Arial"/>
              </a:rPr>
              <a:t>.  For no prophecy was ever produced by the will of man, but men spoke from God as they were carried along by the Holy Spirit</a:t>
            </a:r>
            <a:r>
              <a:rPr lang="ru-RU" altLang="ja-JP"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75780" name="Text Box 4"/>
          <p:cNvSpPr txBox="1">
            <a:spLocks noChangeArrowheads="1"/>
          </p:cNvSpPr>
          <p:nvPr/>
        </p:nvSpPr>
        <p:spPr bwMode="auto">
          <a:xfrm>
            <a:off x="4419600" y="5943603"/>
            <a:ext cx="4572000" cy="5238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spcBef>
                <a:spcPct val="50000"/>
              </a:spcBef>
              <a:defRPr/>
            </a:pPr>
            <a:r>
              <a:rPr lang="en-US" sz="2800" b="1">
                <a:solidFill>
                  <a:srgbClr val="FFFFFF"/>
                </a:solidFill>
                <a:latin typeface="Arial"/>
                <a:cs typeface="Arial"/>
              </a:rPr>
              <a:t>2 Peter 1:20-21 (ESV)</a:t>
            </a:r>
          </a:p>
        </p:txBody>
      </p:sp>
      <p:sp>
        <p:nvSpPr>
          <p:cNvPr id="75781" name="Rectangle 5"/>
          <p:cNvSpPr>
            <a:spLocks noGrp="1" noChangeArrowheads="1"/>
          </p:cNvSpPr>
          <p:nvPr>
            <p:ph type="title" idx="4294967295"/>
          </p:nvPr>
        </p:nvSpPr>
        <p:spPr>
          <a:xfrm>
            <a:off x="457200" y="274641"/>
            <a:ext cx="8229600" cy="70802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spAutoFit/>
          </a:bodyPr>
          <a:lstStyle/>
          <a:p>
            <a:pPr eaLnBrk="1" hangingPunct="1">
              <a:spcBef>
                <a:spcPct val="50000"/>
              </a:spcBef>
              <a:defRPr/>
            </a:pPr>
            <a:r>
              <a:rPr lang="en-US" sz="4000" b="1">
                <a:solidFill>
                  <a:schemeClr val="bg1"/>
                </a:solidFill>
                <a:effectLst>
                  <a:outerShdw blurRad="38100" dist="38100" dir="2700000" algn="tl">
                    <a:srgbClr val="000000"/>
                  </a:outerShdw>
                </a:effectLst>
                <a:latin typeface="Arial"/>
                <a:cs typeface="Arial"/>
              </a:rPr>
              <a:t>What is Prophecy? </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9457" name="Group 2"/>
          <p:cNvGrpSpPr>
            <a:grpSpLocks/>
          </p:cNvGrpSpPr>
          <p:nvPr/>
        </p:nvGrpSpPr>
        <p:grpSpPr bwMode="auto">
          <a:xfrm>
            <a:off x="152400" y="304800"/>
            <a:ext cx="4514850" cy="4572000"/>
            <a:chOff x="96" y="192"/>
            <a:chExt cx="2844" cy="2880"/>
          </a:xfrm>
        </p:grpSpPr>
        <p:pic>
          <p:nvPicPr>
            <p:cNvPr id="716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1684" name="Rectangle 4"/>
            <p:cNvSpPr>
              <a:spLocks noChangeArrowheads="1"/>
            </p:cNvSpPr>
            <p:nvPr/>
          </p:nvSpPr>
          <p:spPr bwMode="auto">
            <a:xfrm>
              <a:off x="336" y="912"/>
              <a:ext cx="576" cy="48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a:solidFill>
                  <a:srgbClr val="000000"/>
                </a:solidFill>
                <a:latin typeface="Arial" charset="0"/>
              </a:endParaRPr>
            </a:p>
          </p:txBody>
        </p:sp>
      </p:grpSp>
      <p:sp>
        <p:nvSpPr>
          <p:cNvPr id="71685" name="Rectangle 5"/>
          <p:cNvSpPr>
            <a:spLocks noGrp="1" noChangeArrowheads="1"/>
          </p:cNvSpPr>
          <p:nvPr>
            <p:ph type="ctrTitle"/>
          </p:nvPr>
        </p:nvSpPr>
        <p:spPr>
          <a:xfrm>
            <a:off x="3048000" y="463766"/>
            <a:ext cx="5943600" cy="1174537"/>
          </a:xfrm>
        </p:spPr>
        <p:txBody>
          <a:bodyPr/>
          <a:lstStyle/>
          <a:p>
            <a:pPr eaLnBrk="1" hangingPunct="1">
              <a:defRPr/>
            </a:pPr>
            <a:r>
              <a:rPr lang="en-US" sz="3500" b="1">
                <a:cs typeface="+mj-cs"/>
              </a:rPr>
              <a:t>Tests of a True Prophet (Deut. 18:18-20)</a:t>
            </a:r>
            <a:endParaRPr lang="en-US" sz="3500">
              <a:cs typeface="+mj-cs"/>
            </a:endParaRPr>
          </a:p>
        </p:txBody>
      </p:sp>
      <p:sp>
        <p:nvSpPr>
          <p:cNvPr id="71686" name="Text Box 6"/>
          <p:cNvSpPr txBox="1">
            <a:spLocks noChangeArrowheads="1"/>
          </p:cNvSpPr>
          <p:nvPr/>
        </p:nvSpPr>
        <p:spPr bwMode="auto">
          <a:xfrm>
            <a:off x="5165725" y="1981200"/>
            <a:ext cx="3597275" cy="28384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lvl1pPr marL="517525" indent="-517525">
              <a:defRPr sz="2400">
                <a:solidFill>
                  <a:schemeClr val="tx1"/>
                </a:solidFill>
                <a:latin typeface="Arial" charset="0"/>
                <a:ea typeface="ＭＳ Ｐゴシック" charset="0"/>
                <a:cs typeface="ＭＳ Ｐゴシック" charset="0"/>
              </a:defRPr>
            </a:lvl1pPr>
            <a:lvl2pPr marL="974725" indent="-342900">
              <a:defRPr sz="2400">
                <a:solidFill>
                  <a:schemeClr val="tx1"/>
                </a:solidFill>
                <a:latin typeface="Arial" charset="0"/>
                <a:ea typeface="ＭＳ Ｐゴシック" charset="0"/>
              </a:defRPr>
            </a:lvl2pPr>
            <a:lvl3pPr marL="1431925" indent="-342900">
              <a:defRPr sz="2400">
                <a:solidFill>
                  <a:schemeClr val="tx1"/>
                </a:solidFill>
                <a:latin typeface="Arial" charset="0"/>
                <a:ea typeface="ＭＳ Ｐゴシック" charset="0"/>
              </a:defRPr>
            </a:lvl3pPr>
            <a:lvl4pPr marL="1889125" indent="-342900">
              <a:defRPr sz="2400">
                <a:solidFill>
                  <a:schemeClr val="tx1"/>
                </a:solidFill>
                <a:latin typeface="Arial" charset="0"/>
                <a:ea typeface="ＭＳ Ｐゴシック" charset="0"/>
              </a:defRPr>
            </a:lvl4pPr>
            <a:lvl5pPr marL="2346325" indent="-342900">
              <a:defRPr sz="2400">
                <a:solidFill>
                  <a:schemeClr val="tx1"/>
                </a:solidFill>
                <a:latin typeface="Arial" charset="0"/>
                <a:ea typeface="ＭＳ Ｐゴシック" charset="0"/>
              </a:defRPr>
            </a:lvl5pPr>
            <a:lvl6pPr marL="2803525" indent="-342900" eaLnBrk="0" fontAlgn="base" hangingPunct="0">
              <a:spcBef>
                <a:spcPct val="0"/>
              </a:spcBef>
              <a:spcAft>
                <a:spcPct val="0"/>
              </a:spcAft>
              <a:defRPr sz="2400">
                <a:solidFill>
                  <a:schemeClr val="tx1"/>
                </a:solidFill>
                <a:latin typeface="Arial" charset="0"/>
                <a:ea typeface="ＭＳ Ｐゴシック" charset="0"/>
              </a:defRPr>
            </a:lvl6pPr>
            <a:lvl7pPr marL="3260725" indent="-342900" eaLnBrk="0" fontAlgn="base" hangingPunct="0">
              <a:spcBef>
                <a:spcPct val="0"/>
              </a:spcBef>
              <a:spcAft>
                <a:spcPct val="0"/>
              </a:spcAft>
              <a:defRPr sz="2400">
                <a:solidFill>
                  <a:schemeClr val="tx1"/>
                </a:solidFill>
                <a:latin typeface="Arial" charset="0"/>
                <a:ea typeface="ＭＳ Ｐゴシック" charset="0"/>
              </a:defRPr>
            </a:lvl7pPr>
            <a:lvl8pPr marL="3717925" indent="-342900" eaLnBrk="0" fontAlgn="base" hangingPunct="0">
              <a:spcBef>
                <a:spcPct val="0"/>
              </a:spcBef>
              <a:spcAft>
                <a:spcPct val="0"/>
              </a:spcAft>
              <a:defRPr sz="2400">
                <a:solidFill>
                  <a:schemeClr val="tx1"/>
                </a:solidFill>
                <a:latin typeface="Arial" charset="0"/>
                <a:ea typeface="ＭＳ Ｐゴシック" charset="0"/>
              </a:defRPr>
            </a:lvl8pPr>
            <a:lvl9pPr marL="4175125" indent="-3429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charset="0"/>
              <a:buAutoNum type="arabicPeriod"/>
              <a:defRPr/>
            </a:pPr>
            <a:r>
              <a:rPr lang="en-US" sz="3600">
                <a:solidFill>
                  <a:srgbClr val="660066"/>
                </a:solidFill>
              </a:rPr>
              <a:t>Predictions 100% true</a:t>
            </a:r>
          </a:p>
          <a:p>
            <a:pPr>
              <a:buFont typeface="Arial" charset="0"/>
              <a:buAutoNum type="arabicPeriod"/>
              <a:defRPr/>
            </a:pPr>
            <a:endParaRPr lang="en-US" sz="3600">
              <a:solidFill>
                <a:srgbClr val="660066"/>
              </a:solidFill>
            </a:endParaRPr>
          </a:p>
          <a:p>
            <a:pPr>
              <a:buFont typeface="Arial" charset="0"/>
              <a:buAutoNum type="arabicPeriod"/>
              <a:defRPr/>
            </a:pPr>
            <a:r>
              <a:rPr lang="en-US" sz="3600">
                <a:solidFill>
                  <a:srgbClr val="660066"/>
                </a:solidFill>
              </a:rPr>
              <a:t>Worships the L</a:t>
            </a:r>
            <a:r>
              <a:rPr lang="en-US" sz="3200">
                <a:solidFill>
                  <a:srgbClr val="660066"/>
                </a:solidFill>
              </a:rPr>
              <a:t>ORD</a:t>
            </a:r>
            <a:endParaRPr lang="en-US" sz="3600">
              <a:solidFill>
                <a:srgbClr val="660066"/>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71686">
                                            <p:txEl>
                                              <p:pRg st="0" end="0"/>
                                            </p:txEl>
                                          </p:spTgt>
                                        </p:tgtEl>
                                        <p:attrNameLst>
                                          <p:attrName>style.visibility</p:attrName>
                                        </p:attrNameLst>
                                      </p:cBhvr>
                                      <p:to>
                                        <p:strVal val="visible"/>
                                      </p:to>
                                    </p:set>
                                    <p:anim calcmode="lin" valueType="num">
                                      <p:cBhvr>
                                        <p:cTn id="7" dur="1000" fill="hold"/>
                                        <p:tgtEl>
                                          <p:spTgt spid="7168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6">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7168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71686">
                                            <p:txEl>
                                              <p:pRg st="2" end="2"/>
                                            </p:txEl>
                                          </p:spTgt>
                                        </p:tgtEl>
                                        <p:attrNameLst>
                                          <p:attrName>style.visibility</p:attrName>
                                        </p:attrNameLst>
                                      </p:cBhvr>
                                      <p:to>
                                        <p:strVal val="visible"/>
                                      </p:to>
                                    </p:set>
                                    <p:anim calcmode="lin" valueType="num">
                                      <p:cBhvr>
                                        <p:cTn id="15" dur="1000" fill="hold"/>
                                        <p:tgtEl>
                                          <p:spTgt spid="71686">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71686">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71686">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716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6" grpId="0" build="allAtOnce"/>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ctrTitle"/>
          </p:nvPr>
        </p:nvSpPr>
        <p:spPr>
          <a:xfrm>
            <a:off x="0" y="0"/>
            <a:ext cx="4038600" cy="838200"/>
          </a:xfrm>
        </p:spPr>
        <p:txBody>
          <a:bodyPr/>
          <a:lstStyle/>
          <a:p>
            <a:pPr algn="l" eaLnBrk="1" hangingPunct="1">
              <a:defRPr/>
            </a:pPr>
            <a:r>
              <a:rPr lang="en-US" sz="4000" dirty="0"/>
              <a:t>God</a:t>
            </a:r>
            <a:r>
              <a:rPr lang="uk-UA" altLang="ja-JP" sz="4000" dirty="0"/>
              <a:t>'</a:t>
            </a:r>
            <a:r>
              <a:rPr lang="en-US" sz="4000" dirty="0"/>
              <a:t>s Household</a:t>
            </a:r>
          </a:p>
        </p:txBody>
      </p:sp>
      <p:sp>
        <p:nvSpPr>
          <p:cNvPr id="67589"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Foundation: Apostles &amp; Prophets (Eph 2:20)</a:t>
            </a:r>
          </a:p>
        </p:txBody>
      </p:sp>
      <p:sp>
        <p:nvSpPr>
          <p:cNvPr id="67590"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Evangelists</a:t>
            </a:r>
          </a:p>
        </p:txBody>
      </p:sp>
      <p:sp>
        <p:nvSpPr>
          <p:cNvPr id="67591"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Teachers</a:t>
            </a:r>
          </a:p>
        </p:txBody>
      </p:sp>
      <p:sp>
        <p:nvSpPr>
          <p:cNvPr id="67592"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en-US" sz="2800" b="1">
                <a:solidFill>
                  <a:srgbClr val="FFFFFF"/>
                </a:solidFill>
                <a:latin typeface="Tahoma" charset="0"/>
              </a:rPr>
              <a:t>Pastor-Teachers</a:t>
            </a:r>
          </a:p>
        </p:txBody>
      </p:sp>
      <p:grpSp>
        <p:nvGrpSpPr>
          <p:cNvPr id="67593" name="Group 9"/>
          <p:cNvGrpSpPr>
            <a:grpSpLocks/>
          </p:cNvGrpSpPr>
          <p:nvPr/>
        </p:nvGrpSpPr>
        <p:grpSpPr bwMode="auto">
          <a:xfrm>
            <a:off x="1143001" y="1447800"/>
            <a:ext cx="6172200" cy="609600"/>
            <a:chOff x="720" y="960"/>
            <a:chExt cx="3888" cy="384"/>
          </a:xfrm>
        </p:grpSpPr>
        <p:sp>
          <p:nvSpPr>
            <p:cNvPr id="67594"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67595"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67596" name="Rectangle 12"/>
          <p:cNvSpPr>
            <a:spLocks noChangeArrowheads="1"/>
          </p:cNvSpPr>
          <p:nvPr/>
        </p:nvSpPr>
        <p:spPr bwMode="auto">
          <a:xfrm>
            <a:off x="0" y="5715000"/>
            <a:ext cx="9144000" cy="1143000"/>
          </a:xfrm>
          <a:prstGeom prst="rect">
            <a:avLst/>
          </a:prstGeom>
          <a:solidFill>
            <a:schemeClr va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50800" dist="25399" dir="16200000" algn="ctr" rotWithShape="0">
                    <a:srgbClr val="FFFFFF">
                      <a:alpha val="75000"/>
                    </a:srgbClr>
                  </a:outerShdw>
                </a:effectLst>
              </a14:hiddenEffects>
            </a:ext>
          </a:extLst>
        </p:spPr>
        <p:txBody>
          <a:bodyPr lIns="91427" tIns="45714" rIns="91427" bIns="45714"/>
          <a:lstStyle/>
          <a:p>
            <a:pPr algn="r">
              <a:spcBef>
                <a:spcPct val="20000"/>
              </a:spcBef>
              <a:buClr>
                <a:srgbClr val="800040"/>
              </a:buClr>
              <a:buFont typeface="Wingdings" charset="0"/>
              <a:buNone/>
              <a:defRPr/>
            </a:pPr>
            <a:endParaRPr lang="en-US" sz="2800" b="1">
              <a:solidFill>
                <a:srgbClr val="FFFFFF"/>
              </a:solidFill>
              <a:latin typeface="Tahoma" charset="0"/>
            </a:endParaRPr>
          </a:p>
          <a:p>
            <a:pPr algn="r">
              <a:spcBef>
                <a:spcPct val="20000"/>
              </a:spcBef>
              <a:buClr>
                <a:srgbClr val="800040"/>
              </a:buClr>
              <a:buFont typeface="Wingdings" charset="0"/>
              <a:buNone/>
              <a:defRPr/>
            </a:pPr>
            <a:r>
              <a:rPr lang="en-US" sz="2800" b="1">
                <a:solidFill>
                  <a:srgbClr val="FFFFFF"/>
                </a:solidFill>
                <a:latin typeface="Tahoma" charset="0"/>
              </a:rPr>
              <a:t>Foundation: The Lord Jesus Christ (1 Cor. 3:11)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p:cTn id="7" dur="1000" fill="hold"/>
                                        <p:tgtEl>
                                          <p:spTgt spid="67589"/>
                                        </p:tgtEl>
                                        <p:attrNameLst>
                                          <p:attrName>ppt_w</p:attrName>
                                        </p:attrNameLst>
                                      </p:cBhvr>
                                      <p:tavLst>
                                        <p:tav tm="0">
                                          <p:val>
                                            <p:fltVal val="0"/>
                                          </p:val>
                                        </p:tav>
                                        <p:tav tm="100000">
                                          <p:val>
                                            <p:strVal val="#ppt_w"/>
                                          </p:val>
                                        </p:tav>
                                      </p:tavLst>
                                    </p:anim>
                                    <p:anim calcmode="lin" valueType="num">
                                      <p:cBhvr>
                                        <p:cTn id="8" dur="1000" fill="hold"/>
                                        <p:tgtEl>
                                          <p:spTgt spid="67589"/>
                                        </p:tgtEl>
                                        <p:attrNameLst>
                                          <p:attrName>ppt_h</p:attrName>
                                        </p:attrNameLst>
                                      </p:cBhvr>
                                      <p:tavLst>
                                        <p:tav tm="0">
                                          <p:val>
                                            <p:fltVal val="0"/>
                                          </p:val>
                                        </p:tav>
                                        <p:tav tm="100000">
                                          <p:val>
                                            <p:strVal val="#ppt_h"/>
                                          </p:val>
                                        </p:tav>
                                      </p:tavLst>
                                    </p:anim>
                                    <p:anim calcmode="lin" valueType="num">
                                      <p:cBhvr>
                                        <p:cTn id="9"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7590"/>
                                        </p:tgtEl>
                                        <p:attrNameLst>
                                          <p:attrName>style.visibility</p:attrName>
                                        </p:attrNameLst>
                                      </p:cBhvr>
                                      <p:to>
                                        <p:strVal val="visible"/>
                                      </p:to>
                                    </p:set>
                                    <p:anim calcmode="lin" valueType="num">
                                      <p:cBhvr>
                                        <p:cTn id="15" dur="1000" fill="hold"/>
                                        <p:tgtEl>
                                          <p:spTgt spid="67590"/>
                                        </p:tgtEl>
                                        <p:attrNameLst>
                                          <p:attrName>ppt_w</p:attrName>
                                        </p:attrNameLst>
                                      </p:cBhvr>
                                      <p:tavLst>
                                        <p:tav tm="0">
                                          <p:val>
                                            <p:fltVal val="0"/>
                                          </p:val>
                                        </p:tav>
                                        <p:tav tm="100000">
                                          <p:val>
                                            <p:strVal val="#ppt_w"/>
                                          </p:val>
                                        </p:tav>
                                      </p:tavLst>
                                    </p:anim>
                                    <p:anim calcmode="lin" valueType="num">
                                      <p:cBhvr>
                                        <p:cTn id="16" dur="1000" fill="hold"/>
                                        <p:tgtEl>
                                          <p:spTgt spid="67590"/>
                                        </p:tgtEl>
                                        <p:attrNameLst>
                                          <p:attrName>ppt_h</p:attrName>
                                        </p:attrNameLst>
                                      </p:cBhvr>
                                      <p:tavLst>
                                        <p:tav tm="0">
                                          <p:val>
                                            <p:fltVal val="0"/>
                                          </p:val>
                                        </p:tav>
                                        <p:tav tm="100000">
                                          <p:val>
                                            <p:strVal val="#ppt_h"/>
                                          </p:val>
                                        </p:tav>
                                      </p:tavLst>
                                    </p:anim>
                                    <p:anim calcmode="lin" valueType="num">
                                      <p:cBhvr>
                                        <p:cTn id="17" dur="1000" fill="hold"/>
                                        <p:tgtEl>
                                          <p:spTgt spid="675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75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7592"/>
                                        </p:tgtEl>
                                        <p:attrNameLst>
                                          <p:attrName>style.visibility</p:attrName>
                                        </p:attrNameLst>
                                      </p:cBhvr>
                                      <p:to>
                                        <p:strVal val="visible"/>
                                      </p:to>
                                    </p:set>
                                    <p:anim calcmode="lin" valueType="num">
                                      <p:cBhvr>
                                        <p:cTn id="23" dur="1000" fill="hold"/>
                                        <p:tgtEl>
                                          <p:spTgt spid="67592"/>
                                        </p:tgtEl>
                                        <p:attrNameLst>
                                          <p:attrName>ppt_w</p:attrName>
                                        </p:attrNameLst>
                                      </p:cBhvr>
                                      <p:tavLst>
                                        <p:tav tm="0">
                                          <p:val>
                                            <p:fltVal val="0"/>
                                          </p:val>
                                        </p:tav>
                                        <p:tav tm="100000">
                                          <p:val>
                                            <p:strVal val="#ppt_w"/>
                                          </p:val>
                                        </p:tav>
                                      </p:tavLst>
                                    </p:anim>
                                    <p:anim calcmode="lin" valueType="num">
                                      <p:cBhvr>
                                        <p:cTn id="24" dur="1000" fill="hold"/>
                                        <p:tgtEl>
                                          <p:spTgt spid="67592"/>
                                        </p:tgtEl>
                                        <p:attrNameLst>
                                          <p:attrName>ppt_h</p:attrName>
                                        </p:attrNameLst>
                                      </p:cBhvr>
                                      <p:tavLst>
                                        <p:tav tm="0">
                                          <p:val>
                                            <p:fltVal val="0"/>
                                          </p:val>
                                        </p:tav>
                                        <p:tav tm="100000">
                                          <p:val>
                                            <p:strVal val="#ppt_h"/>
                                          </p:val>
                                        </p:tav>
                                      </p:tavLst>
                                    </p:anim>
                                    <p:anim calcmode="lin" valueType="num">
                                      <p:cBhvr>
                                        <p:cTn id="25" dur="1000" fill="hold"/>
                                        <p:tgtEl>
                                          <p:spTgt spid="6759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75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7591"/>
                                        </p:tgtEl>
                                        <p:attrNameLst>
                                          <p:attrName>style.visibility</p:attrName>
                                        </p:attrNameLst>
                                      </p:cBhvr>
                                      <p:to>
                                        <p:strVal val="visible"/>
                                      </p:to>
                                    </p:set>
                                    <p:anim calcmode="lin" valueType="num">
                                      <p:cBhvr>
                                        <p:cTn id="31" dur="1000" fill="hold"/>
                                        <p:tgtEl>
                                          <p:spTgt spid="67591"/>
                                        </p:tgtEl>
                                        <p:attrNameLst>
                                          <p:attrName>ppt_w</p:attrName>
                                        </p:attrNameLst>
                                      </p:cBhvr>
                                      <p:tavLst>
                                        <p:tav tm="0">
                                          <p:val>
                                            <p:fltVal val="0"/>
                                          </p:val>
                                        </p:tav>
                                        <p:tav tm="100000">
                                          <p:val>
                                            <p:strVal val="#ppt_w"/>
                                          </p:val>
                                        </p:tav>
                                      </p:tavLst>
                                    </p:anim>
                                    <p:anim calcmode="lin" valueType="num">
                                      <p:cBhvr>
                                        <p:cTn id="32" dur="1000" fill="hold"/>
                                        <p:tgtEl>
                                          <p:spTgt spid="67591"/>
                                        </p:tgtEl>
                                        <p:attrNameLst>
                                          <p:attrName>ppt_h</p:attrName>
                                        </p:attrNameLst>
                                      </p:cBhvr>
                                      <p:tavLst>
                                        <p:tav tm="0">
                                          <p:val>
                                            <p:fltVal val="0"/>
                                          </p:val>
                                        </p:tav>
                                        <p:tav tm="100000">
                                          <p:val>
                                            <p:strVal val="#ppt_h"/>
                                          </p:val>
                                        </p:tav>
                                      </p:tavLst>
                                    </p:anim>
                                    <p:anim calcmode="lin" valueType="num">
                                      <p:cBhvr>
                                        <p:cTn id="33" dur="1000" fill="hold"/>
                                        <p:tgtEl>
                                          <p:spTgt spid="6759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75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67593"/>
                                        </p:tgtEl>
                                        <p:attrNameLst>
                                          <p:attrName>style.visibility</p:attrName>
                                        </p:attrNameLst>
                                      </p:cBhvr>
                                      <p:to>
                                        <p:strVal val="visible"/>
                                      </p:to>
                                    </p:set>
                                    <p:anim calcmode="lin" valueType="num">
                                      <p:cBhvr>
                                        <p:cTn id="39" dur="1000" fill="hold"/>
                                        <p:tgtEl>
                                          <p:spTgt spid="67593"/>
                                        </p:tgtEl>
                                        <p:attrNameLst>
                                          <p:attrName>ppt_w</p:attrName>
                                        </p:attrNameLst>
                                      </p:cBhvr>
                                      <p:tavLst>
                                        <p:tav tm="0">
                                          <p:val>
                                            <p:fltVal val="0"/>
                                          </p:val>
                                        </p:tav>
                                        <p:tav tm="100000">
                                          <p:val>
                                            <p:strVal val="#ppt_w"/>
                                          </p:val>
                                        </p:tav>
                                      </p:tavLst>
                                    </p:anim>
                                    <p:anim calcmode="lin" valueType="num">
                                      <p:cBhvr>
                                        <p:cTn id="40" dur="1000" fill="hold"/>
                                        <p:tgtEl>
                                          <p:spTgt spid="67593"/>
                                        </p:tgtEl>
                                        <p:attrNameLst>
                                          <p:attrName>ppt_h</p:attrName>
                                        </p:attrNameLst>
                                      </p:cBhvr>
                                      <p:tavLst>
                                        <p:tav tm="0">
                                          <p:val>
                                            <p:fltVal val="0"/>
                                          </p:val>
                                        </p:tav>
                                        <p:tav tm="100000">
                                          <p:val>
                                            <p:strVal val="#ppt_h"/>
                                          </p:val>
                                        </p:tav>
                                      </p:tavLst>
                                    </p:anim>
                                    <p:anim calcmode="lin" valueType="num">
                                      <p:cBhvr>
                                        <p:cTn id="41" dur="1000" fill="hold"/>
                                        <p:tgtEl>
                                          <p:spTgt spid="675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759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P spid="67590" grpId="0" animBg="1"/>
      <p:bldP spid="67591" grpId="0" animBg="1"/>
      <p:bldP spid="67592"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3553"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515" name="Rectangle 3"/>
          <p:cNvSpPr>
            <a:spLocks noGrp="1" noChangeArrowheads="1"/>
          </p:cNvSpPr>
          <p:nvPr>
            <p:ph type="title"/>
          </p:nvPr>
        </p:nvSpPr>
        <p:spPr>
          <a:xfrm>
            <a:off x="1600200" y="1066800"/>
            <a:ext cx="7543800" cy="609600"/>
          </a:xfrm>
          <a:effectLst>
            <a:outerShdw blurRad="63500" dist="35921" dir="2700000" algn="ctr" rotWithShape="0">
              <a:schemeClr val="bg1">
                <a:alpha val="74998"/>
              </a:schemeClr>
            </a:outerShdw>
          </a:effectLst>
        </p:spPr>
        <p:txBody>
          <a:bodyPr/>
          <a:lstStyle/>
          <a:p>
            <a:pPr eaLnBrk="1" hangingPunct="1">
              <a:defRPr/>
            </a:pPr>
            <a:r>
              <a:rPr lang="en-US" b="1"/>
              <a:t>A Stern Warning </a:t>
            </a:r>
            <a:br>
              <a:rPr lang="en-US" b="1"/>
            </a:br>
            <a:r>
              <a:rPr lang="en-US" b="1"/>
              <a:t>(Rev. 22:18-19)</a:t>
            </a:r>
            <a:endParaRPr lang="en-US"/>
          </a:p>
        </p:txBody>
      </p:sp>
      <p:sp>
        <p:nvSpPr>
          <p:cNvPr id="576517" name="Rectangle 5"/>
          <p:cNvSpPr>
            <a:spLocks noChangeArrowheads="1"/>
          </p:cNvSpPr>
          <p:nvPr/>
        </p:nvSpPr>
        <p:spPr bwMode="auto">
          <a:xfrm>
            <a:off x="2057400" y="3200400"/>
            <a:ext cx="7239000" cy="39624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6666FF"/>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adds</a:t>
            </a:r>
            <a:r>
              <a:rPr lang="en-US" sz="3200" b="1" dirty="0">
                <a:solidFill>
                  <a:srgbClr val="FFFFFF"/>
                </a:solidFill>
                <a:latin typeface="Arial" charset="0"/>
                <a:cs typeface="Arial" charset="0"/>
              </a:rPr>
              <a:t> anything to them, God will </a:t>
            </a:r>
            <a:r>
              <a:rPr lang="en-US" sz="3200" b="1" dirty="0">
                <a:solidFill>
                  <a:srgbClr val="FFFF00"/>
                </a:solidFill>
                <a:latin typeface="Arial" charset="0"/>
                <a:cs typeface="Arial" charset="0"/>
              </a:rPr>
              <a:t>add</a:t>
            </a:r>
            <a:r>
              <a:rPr lang="en-US" sz="3200" b="1" dirty="0">
                <a:solidFill>
                  <a:srgbClr val="FFFFFF"/>
                </a:solidFill>
                <a:latin typeface="Arial" charset="0"/>
                <a:cs typeface="Arial" charset="0"/>
              </a:rPr>
              <a:t> to him the plagues described in this book.</a:t>
            </a:r>
          </a:p>
          <a:p>
            <a:pPr marL="507923" indent="-507923">
              <a:lnSpc>
                <a:spcPct val="90000"/>
              </a:lnSpc>
              <a:spcBef>
                <a:spcPct val="20000"/>
              </a:spcBef>
              <a:buFontTx/>
              <a:buChar char="•"/>
              <a:defRPr/>
            </a:pPr>
            <a:r>
              <a:rPr lang="en-US" sz="3200" b="1" dirty="0">
                <a:solidFill>
                  <a:srgbClr val="FFFFFF"/>
                </a:solidFill>
                <a:latin typeface="Arial" charset="0"/>
                <a:cs typeface="Arial" charset="0"/>
              </a:rPr>
              <a:t>If anyone </a:t>
            </a:r>
            <a:r>
              <a:rPr lang="en-US" sz="3200" b="1" dirty="0">
                <a:solidFill>
                  <a:srgbClr val="FFFF00"/>
                </a:solidFill>
                <a:latin typeface="Arial" charset="0"/>
                <a:cs typeface="Arial" charset="0"/>
              </a:rPr>
              <a:t>takes</a:t>
            </a:r>
            <a:r>
              <a:rPr lang="en-US" sz="3200" b="1" dirty="0">
                <a:solidFill>
                  <a:srgbClr val="FFFFFF"/>
                </a:solidFill>
                <a:latin typeface="Arial" charset="0"/>
                <a:cs typeface="Arial" charset="0"/>
              </a:rPr>
              <a:t> words away from this book of prophecy, God will </a:t>
            </a:r>
            <a:r>
              <a:rPr lang="en-US" sz="3200" b="1" dirty="0">
                <a:solidFill>
                  <a:srgbClr val="FFFF00"/>
                </a:solidFill>
                <a:latin typeface="Arial" charset="0"/>
                <a:cs typeface="Arial" charset="0"/>
              </a:rPr>
              <a:t>take</a:t>
            </a:r>
            <a:r>
              <a:rPr lang="en-US" sz="3200" b="1" dirty="0">
                <a:solidFill>
                  <a:srgbClr val="FFFFFF"/>
                </a:solidFill>
                <a:latin typeface="Arial" charset="0"/>
                <a:cs typeface="Arial" charset="0"/>
              </a:rPr>
              <a:t> away from him his share in the tree of life and the holy city, which are described in this book</a:t>
            </a:r>
            <a:r>
              <a:rPr lang="ru-RU" altLang="ja-JP" sz="3200" b="1" dirty="0">
                <a:solidFill>
                  <a:srgbClr val="FFFFFF"/>
                </a:solidFill>
                <a:latin typeface="Arial"/>
                <a:cs typeface="Arial" charset="0"/>
              </a:rPr>
              <a:t>"</a:t>
            </a:r>
            <a:endParaRPr lang="en-US" sz="3200" b="1" dirty="0">
              <a:solidFill>
                <a:srgbClr val="FFFFFF"/>
              </a:solidFill>
              <a:latin typeface="Arial" charset="0"/>
              <a:cs typeface="Arial" charset="0"/>
            </a:endParaRPr>
          </a:p>
        </p:txBody>
      </p:sp>
      <p:sp>
        <p:nvSpPr>
          <p:cNvPr id="576518" name="Rectangle 6"/>
          <p:cNvSpPr>
            <a:spLocks noChangeArrowheads="1"/>
          </p:cNvSpPr>
          <p:nvPr/>
        </p:nvSpPr>
        <p:spPr bwMode="auto">
          <a:xfrm>
            <a:off x="2057403" y="2133600"/>
            <a:ext cx="6970713" cy="11620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spcBef>
                <a:spcPct val="20000"/>
              </a:spcBef>
              <a:defRPr/>
            </a:pPr>
            <a:r>
              <a:rPr lang="ru-RU" altLang="ja-JP" sz="3200" b="1" dirty="0">
                <a:solidFill>
                  <a:srgbClr val="FFFFFF"/>
                </a:solidFill>
                <a:latin typeface="Arial"/>
                <a:cs typeface="Arial" charset="0"/>
              </a:rPr>
              <a:t>"</a:t>
            </a:r>
            <a:r>
              <a:rPr lang="en-US" sz="3200" b="1" dirty="0">
                <a:solidFill>
                  <a:srgbClr val="FFFFFF"/>
                </a:solidFill>
                <a:latin typeface="Arial" charset="0"/>
                <a:cs typeface="Arial" charset="0"/>
              </a:rPr>
              <a:t>I warn everyone who hears the prophecy of this book:</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01"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830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en-US" sz="5000">
                <a:solidFill>
                  <a:srgbClr val="FFFFFF"/>
                </a:solidFill>
                <a:cs typeface="+mj-cs"/>
              </a:rPr>
              <a:t>Evangelists</a:t>
            </a:r>
            <a:endParaRPr lang="en-US" sz="4200">
              <a:solidFill>
                <a:srgbClr val="FFFFFF"/>
              </a:solidFill>
              <a:cs typeface="+mj-cs"/>
            </a:endParaRPr>
          </a:p>
        </p:txBody>
      </p:sp>
      <p:sp>
        <p:nvSpPr>
          <p:cNvPr id="98308" name="Rectangle 4"/>
          <p:cNvSpPr>
            <a:spLocks noGrp="1" noChangeArrowheads="1"/>
          </p:cNvSpPr>
          <p:nvPr>
            <p:ph type="body" idx="1"/>
          </p:nvPr>
        </p:nvSpPr>
        <p:spPr>
          <a:xfrm>
            <a:off x="457200" y="1600201"/>
            <a:ext cx="4267200" cy="2819400"/>
          </a:xfrm>
        </p:spPr>
        <p:txBody>
          <a:bodyPr/>
          <a:lstStyle/>
          <a:p>
            <a:pPr>
              <a:defRPr/>
            </a:pPr>
            <a:r>
              <a:rPr lang="en-US" sz="4400" b="1" dirty="0">
                <a:solidFill>
                  <a:srgbClr val="FFFFFF"/>
                </a:solidFill>
                <a:cs typeface="+mn-cs"/>
              </a:rPr>
              <a:t>Is Billy Graham the standard?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8308">
                                            <p:txEl>
                                              <p:pRg st="0" end="0"/>
                                            </p:txEl>
                                          </p:spTgt>
                                        </p:tgtEl>
                                        <p:attrNameLst>
                                          <p:attrName>style.visibility</p:attrName>
                                        </p:attrNameLst>
                                      </p:cBhvr>
                                      <p:to>
                                        <p:strVal val="visible"/>
                                      </p:to>
                                    </p:set>
                                    <p:animEffect transition="in" filter="checkerboard(across)">
                                      <p:cBhvr>
                                        <p:cTn id="7" dur="500"/>
                                        <p:tgtEl>
                                          <p:spTgt spid="983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build="p"/>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2"/>
          <p:cNvSpPr>
            <a:spLocks noGrp="1" noChangeArrowheads="1"/>
          </p:cNvSpPr>
          <p:nvPr>
            <p:ph type="title" idx="4294967295"/>
          </p:nvPr>
        </p:nvSpPr>
        <p:spPr/>
        <p:txBody>
          <a:bodyPr/>
          <a:lstStyle/>
          <a:p>
            <a:pPr eaLnBrk="1" hangingPunct="1"/>
            <a:r>
              <a:rPr lang="en-US" sz="7200">
                <a:latin typeface="Arial" charset="0"/>
                <a:ea typeface="ＭＳ Ｐゴシック" charset="0"/>
                <a:cs typeface="ＭＳ Ｐゴシック" charset="0"/>
              </a:rPr>
              <a:t>Pastor-Teacher</a:t>
            </a:r>
            <a:endParaRPr lang="en-US">
              <a:latin typeface="Arial" charset="0"/>
              <a:ea typeface="ＭＳ Ｐゴシック" charset="0"/>
              <a:cs typeface="ＭＳ Ｐゴシック" charset="0"/>
            </a:endParaRPr>
          </a:p>
        </p:txBody>
      </p:sp>
      <p:pic>
        <p:nvPicPr>
          <p:cNvPr id="667650" name="Picture 3" descr="stanley_toussai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7651" name="Picture 4" descr="pastorderek_smal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3"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2" name="Text Box 6"/>
          <p:cNvSpPr txBox="1">
            <a:spLocks noChangeArrowheads="1"/>
          </p:cNvSpPr>
          <p:nvPr/>
        </p:nvSpPr>
        <p:spPr bwMode="auto">
          <a:xfrm>
            <a:off x="685801" y="5257802"/>
            <a:ext cx="7940675"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a:solidFill>
                  <a:srgbClr val="FFFFFF"/>
                </a:solidFill>
                <a:latin typeface="Arial" charset="0"/>
              </a:rPr>
              <a:t>Too often we think only of those with the </a:t>
            </a:r>
            <a:r>
              <a:rPr lang="en-US" sz="3200" b="1" i="1">
                <a:solidFill>
                  <a:srgbClr val="FFFFFF"/>
                </a:solidFill>
                <a:latin typeface="Arial" charset="0"/>
              </a:rPr>
              <a:t>position</a:t>
            </a:r>
            <a:r>
              <a:rPr lang="en-US" sz="3200" b="1">
                <a:solidFill>
                  <a:srgbClr val="FFFFFF"/>
                </a:solidFill>
                <a:latin typeface="Arial" charset="0"/>
              </a:rPr>
              <a:t> of pastor-teacher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2"/>
          <p:cNvSpPr>
            <a:spLocks noGrp="1" noChangeArrowheads="1"/>
          </p:cNvSpPr>
          <p:nvPr>
            <p:ph type="title" idx="4294967295"/>
          </p:nvPr>
        </p:nvSpPr>
        <p:spPr>
          <a:xfrm>
            <a:off x="685800" y="381000"/>
            <a:ext cx="7772400" cy="1143000"/>
          </a:xfrm>
        </p:spPr>
        <p:txBody>
          <a:bodyPr/>
          <a:lstStyle/>
          <a:p>
            <a:pPr eaLnBrk="1" hangingPunct="1"/>
            <a:r>
              <a:rPr lang="en-US">
                <a:latin typeface="Arial" charset="0"/>
                <a:ea typeface="ＭＳ Ｐゴシック" charset="0"/>
                <a:cs typeface="ＭＳ Ｐゴシック" charset="0"/>
              </a:rPr>
              <a:t>Christ is the Good Shepherd</a:t>
            </a:r>
          </a:p>
        </p:txBody>
      </p:sp>
      <p:pic>
        <p:nvPicPr>
          <p:cNvPr id="669698" name="Picture 3" descr="Christ - The Good Shepherd - Simon Dewe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685800" y="838201"/>
            <a:ext cx="7772400" cy="1371600"/>
          </a:xfrm>
          <a:effectLst>
            <a:outerShdw blurRad="63500" dist="35921" dir="2700000" algn="ctr" rotWithShape="0">
              <a:schemeClr val="tx1">
                <a:alpha val="74998"/>
              </a:schemeClr>
            </a:outerShdw>
          </a:effectLst>
        </p:spPr>
        <p:txBody>
          <a:bodyPr/>
          <a:lstStyle/>
          <a:p>
            <a:pPr eaLnBrk="1" hangingPunct="1">
              <a:defRPr/>
            </a:pPr>
            <a:r>
              <a:rPr lang="en-US" sz="6000">
                <a:latin typeface="Copperplate Gothic Light" charset="0"/>
              </a:rPr>
              <a:t>The Dual Gift</a:t>
            </a:r>
            <a:endParaRPr lang="en-US">
              <a:latin typeface="Copperplate Gothic Light" charset="0"/>
            </a:endParaRPr>
          </a:p>
        </p:txBody>
      </p:sp>
      <p:sp>
        <p:nvSpPr>
          <p:cNvPr id="81923" name="Text Box 3"/>
          <p:cNvSpPr txBox="1">
            <a:spLocks noChangeArrowheads="1"/>
          </p:cNvSpPr>
          <p:nvPr/>
        </p:nvSpPr>
        <p:spPr bwMode="auto">
          <a:xfrm>
            <a:off x="0" y="2209800"/>
            <a:ext cx="9144000" cy="283845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3600" b="1">
                <a:solidFill>
                  <a:srgbClr val="FFFFFF"/>
                </a:solidFill>
              </a:rPr>
              <a:t>And He gave</a:t>
            </a:r>
          </a:p>
          <a:p>
            <a:pPr eaLnBrk="0" hangingPunct="0">
              <a:defRPr/>
            </a:pPr>
            <a:r>
              <a:rPr lang="en-US" sz="3600" b="1">
                <a:solidFill>
                  <a:srgbClr val="FFFFFF"/>
                </a:solidFill>
              </a:rPr>
              <a:t>some, apostles;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prophets; </a:t>
            </a:r>
            <a:br>
              <a:rPr lang="en-US" sz="3600" b="1">
                <a:solidFill>
                  <a:srgbClr val="FFFFFF"/>
                </a:solidFill>
              </a:rPr>
            </a:br>
            <a:r>
              <a:rPr lang="en-US" sz="3600" b="1">
                <a:solidFill>
                  <a:srgbClr val="FFFFFF"/>
                </a:solidFill>
              </a:rPr>
              <a:t>and (</a:t>
            </a:r>
            <a:r>
              <a:rPr lang="en-US" sz="3600" b="1">
                <a:solidFill>
                  <a:srgbClr val="FFFFFF"/>
                </a:solidFill>
                <a:latin typeface="Bwgrkl" charset="0"/>
              </a:rPr>
              <a:t>de</a:t>
            </a:r>
            <a:r>
              <a:rPr lang="en-US" sz="3600" b="1">
                <a:solidFill>
                  <a:srgbClr val="FFFFFF"/>
                </a:solidFill>
              </a:rPr>
              <a:t>) some, evangelists; </a:t>
            </a:r>
            <a:endParaRPr lang="en-US" sz="1800">
              <a:solidFill>
                <a:srgbClr val="000000"/>
              </a:solidFill>
            </a:endParaRPr>
          </a:p>
          <a:p>
            <a:pPr eaLnBrk="0" hangingPunct="0">
              <a:defRPr/>
            </a:pPr>
            <a:r>
              <a:rPr lang="en-US" sz="3600" b="1">
                <a:solidFill>
                  <a:srgbClr val="FFFFFF"/>
                </a:solidFill>
              </a:rPr>
              <a:t>and (</a:t>
            </a:r>
            <a:r>
              <a:rPr lang="en-US" sz="3600" b="1">
                <a:solidFill>
                  <a:srgbClr val="FFFFFF"/>
                </a:solidFill>
                <a:latin typeface="Bwgrkl" charset="0"/>
              </a:rPr>
              <a:t>de</a:t>
            </a:r>
            <a:r>
              <a:rPr lang="en-US" sz="3600" b="1">
                <a:solidFill>
                  <a:srgbClr val="FFFFFF"/>
                </a:solidFill>
              </a:rPr>
              <a:t>)</a:t>
            </a:r>
            <a:r>
              <a:rPr lang="en-US" sz="1800">
                <a:solidFill>
                  <a:srgbClr val="000000"/>
                </a:solidFill>
              </a:rPr>
              <a:t> </a:t>
            </a:r>
            <a:r>
              <a:rPr lang="en-US" sz="3600" b="1">
                <a:solidFill>
                  <a:srgbClr val="FFFFFF"/>
                </a:solidFill>
              </a:rPr>
              <a:t>some, pastors and (</a:t>
            </a:r>
            <a:r>
              <a:rPr lang="en-US" sz="3600" b="1">
                <a:solidFill>
                  <a:srgbClr val="FFFFFF"/>
                </a:solidFill>
                <a:latin typeface="Bwgrkl" charset="0"/>
              </a:rPr>
              <a:t>kai,</a:t>
            </a:r>
            <a:r>
              <a:rPr lang="en-US" sz="3600" b="1">
                <a:solidFill>
                  <a:srgbClr val="FFFFFF"/>
                </a:solidFill>
              </a:rPr>
              <a:t>) teachers</a:t>
            </a:r>
          </a:p>
        </p:txBody>
      </p:sp>
      <p:sp>
        <p:nvSpPr>
          <p:cNvPr id="81924" name="Oval 4"/>
          <p:cNvSpPr>
            <a:spLocks noChangeArrowheads="1"/>
          </p:cNvSpPr>
          <p:nvPr/>
        </p:nvSpPr>
        <p:spPr bwMode="auto">
          <a:xfrm>
            <a:off x="838200" y="3124200"/>
            <a:ext cx="990600" cy="2743200"/>
          </a:xfrm>
          <a:prstGeom prst="ellipse">
            <a:avLst/>
          </a:prstGeom>
          <a:noFill/>
          <a:ln w="76200">
            <a:solidFill>
              <a:srgbClr val="80008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5" name="Oval 5"/>
          <p:cNvSpPr>
            <a:spLocks noChangeArrowheads="1"/>
          </p:cNvSpPr>
          <p:nvPr/>
        </p:nvSpPr>
        <p:spPr bwMode="auto">
          <a:xfrm>
            <a:off x="5943601" y="4114801"/>
            <a:ext cx="990600" cy="1371600"/>
          </a:xfrm>
          <a:prstGeom prst="ellipse">
            <a:avLst/>
          </a:prstGeom>
          <a:noFill/>
          <a:ln w="76200">
            <a:solidFill>
              <a:srgbClr val="FFFF00"/>
            </a:solidFill>
            <a:round/>
            <a:headEnd/>
            <a:tailEnd/>
          </a:ln>
          <a:extLst>
            <a:ext uri="{909E8E84-426E-40dd-AFC4-6F175D3DCCD1}">
              <a14:hiddenFill xmlns="" xmlns:a14="http://schemas.microsoft.com/office/drawing/2010/main">
                <a:solidFill>
                  <a:schemeClr val="accent1"/>
                </a:solidFill>
              </a14:hiddenFill>
            </a:ext>
          </a:extLst>
        </p:spPr>
        <p:txBody>
          <a:bodyPr wrap="none" lIns="91427" tIns="45714" rIns="91427" bIns="45714" anchor="ctr"/>
          <a:lstStyle/>
          <a:p>
            <a:pPr eaLnBrk="0" hangingPunct="0"/>
            <a:endParaRPr lang="en-US">
              <a:solidFill>
                <a:srgbClr val="000000"/>
              </a:solidFill>
              <a:latin typeface="Arial" charset="0"/>
            </a:endParaRPr>
          </a:p>
        </p:txBody>
      </p:sp>
      <p:sp>
        <p:nvSpPr>
          <p:cNvPr id="81926" name="Text Box 6"/>
          <p:cNvSpPr txBox="1">
            <a:spLocks noChangeArrowheads="1"/>
          </p:cNvSpPr>
          <p:nvPr/>
        </p:nvSpPr>
        <p:spPr bwMode="auto">
          <a:xfrm>
            <a:off x="2954339" y="4191002"/>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
        <p:nvSpPr>
          <p:cNvPr id="81927" name="Text Box 7"/>
          <p:cNvSpPr txBox="1">
            <a:spLocks noChangeArrowheads="1"/>
          </p:cNvSpPr>
          <p:nvPr/>
        </p:nvSpPr>
        <p:spPr bwMode="auto">
          <a:xfrm rot="10800000">
            <a:off x="8730240" y="4185359"/>
            <a:ext cx="505258" cy="12003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7200" b="1">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24"/>
                                        </p:tgtEl>
                                        <p:attrNameLst>
                                          <p:attrName>style.visibility</p:attrName>
                                        </p:attrNameLst>
                                      </p:cBhvr>
                                      <p:to>
                                        <p:strVal val="visible"/>
                                      </p:to>
                                    </p:set>
                                    <p:anim calcmode="lin" valueType="num">
                                      <p:cBhvr>
                                        <p:cTn id="7" dur="1000" fill="hold"/>
                                        <p:tgtEl>
                                          <p:spTgt spid="81924"/>
                                        </p:tgtEl>
                                        <p:attrNameLst>
                                          <p:attrName>ppt_w</p:attrName>
                                        </p:attrNameLst>
                                      </p:cBhvr>
                                      <p:tavLst>
                                        <p:tav tm="0">
                                          <p:val>
                                            <p:strVal val="#ppt_w*0.70"/>
                                          </p:val>
                                        </p:tav>
                                        <p:tav tm="100000">
                                          <p:val>
                                            <p:strVal val="#ppt_w"/>
                                          </p:val>
                                        </p:tav>
                                      </p:tavLst>
                                    </p:anim>
                                    <p:anim calcmode="lin" valueType="num">
                                      <p:cBhvr>
                                        <p:cTn id="8" dur="1000" fill="hold"/>
                                        <p:tgtEl>
                                          <p:spTgt spid="81924"/>
                                        </p:tgtEl>
                                        <p:attrNameLst>
                                          <p:attrName>ppt_h</p:attrName>
                                        </p:attrNameLst>
                                      </p:cBhvr>
                                      <p:tavLst>
                                        <p:tav tm="0">
                                          <p:val>
                                            <p:strVal val="#ppt_h"/>
                                          </p:val>
                                        </p:tav>
                                        <p:tav tm="100000">
                                          <p:val>
                                            <p:strVal val="#ppt_h"/>
                                          </p:val>
                                        </p:tav>
                                      </p:tavLst>
                                    </p:anim>
                                    <p:animEffect transition="in" filter="fade">
                                      <p:cBhvr>
                                        <p:cTn id="9" dur="1000"/>
                                        <p:tgtEl>
                                          <p:spTgt spid="8192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81925"/>
                                        </p:tgtEl>
                                        <p:attrNameLst>
                                          <p:attrName>style.visibility</p:attrName>
                                        </p:attrNameLst>
                                      </p:cBhvr>
                                      <p:to>
                                        <p:strVal val="visible"/>
                                      </p:to>
                                    </p:set>
                                    <p:anim calcmode="lin" valueType="num">
                                      <p:cBhvr>
                                        <p:cTn id="14" dur="1000" fill="hold"/>
                                        <p:tgtEl>
                                          <p:spTgt spid="81925"/>
                                        </p:tgtEl>
                                        <p:attrNameLst>
                                          <p:attrName>ppt_w</p:attrName>
                                        </p:attrNameLst>
                                      </p:cBhvr>
                                      <p:tavLst>
                                        <p:tav tm="0">
                                          <p:val>
                                            <p:strVal val="#ppt_w*0.70"/>
                                          </p:val>
                                        </p:tav>
                                        <p:tav tm="100000">
                                          <p:val>
                                            <p:strVal val="#ppt_w"/>
                                          </p:val>
                                        </p:tav>
                                      </p:tavLst>
                                    </p:anim>
                                    <p:anim calcmode="lin" valueType="num">
                                      <p:cBhvr>
                                        <p:cTn id="15" dur="1000" fill="hold"/>
                                        <p:tgtEl>
                                          <p:spTgt spid="81925"/>
                                        </p:tgtEl>
                                        <p:attrNameLst>
                                          <p:attrName>ppt_h</p:attrName>
                                        </p:attrNameLst>
                                      </p:cBhvr>
                                      <p:tavLst>
                                        <p:tav tm="0">
                                          <p:val>
                                            <p:strVal val="#ppt_h"/>
                                          </p:val>
                                        </p:tav>
                                        <p:tav tm="100000">
                                          <p:val>
                                            <p:strVal val="#ppt_h"/>
                                          </p:val>
                                        </p:tav>
                                      </p:tavLst>
                                    </p:anim>
                                    <p:animEffect transition="in" filter="fade">
                                      <p:cBhvr>
                                        <p:cTn id="16" dur="1000"/>
                                        <p:tgtEl>
                                          <p:spTgt spid="81925"/>
                                        </p:tgtEl>
                                      </p:cBhvr>
                                    </p:animEffect>
                                  </p:childTnLst>
                                </p:cTn>
                              </p:par>
                            </p:childTnLst>
                          </p:cTn>
                        </p:par>
                        <p:par>
                          <p:cTn id="17" fill="hold" nodeType="afterGroup">
                            <p:stCondLst>
                              <p:cond delay="1000"/>
                            </p:stCondLst>
                            <p:childTnLst>
                              <p:par>
                                <p:cTn id="18" presetID="2" presetClass="entr" presetSubtype="4" fill="hold" grpId="0" nodeType="afterEffect">
                                  <p:stCondLst>
                                    <p:cond delay="0"/>
                                  </p:stCondLst>
                                  <p:childTnLst>
                                    <p:set>
                                      <p:cBhvr>
                                        <p:cTn id="19" dur="1" fill="hold">
                                          <p:stCondLst>
                                            <p:cond delay="0"/>
                                          </p:stCondLst>
                                        </p:cTn>
                                        <p:tgtEl>
                                          <p:spTgt spid="81926"/>
                                        </p:tgtEl>
                                        <p:attrNameLst>
                                          <p:attrName>style.visibility</p:attrName>
                                        </p:attrNameLst>
                                      </p:cBhvr>
                                      <p:to>
                                        <p:strVal val="visible"/>
                                      </p:to>
                                    </p:set>
                                    <p:anim calcmode="lin" valueType="num">
                                      <p:cBhvr additive="base">
                                        <p:cTn id="20" dur="500" fill="hold"/>
                                        <p:tgtEl>
                                          <p:spTgt spid="81926"/>
                                        </p:tgtEl>
                                        <p:attrNameLst>
                                          <p:attrName>ppt_x</p:attrName>
                                        </p:attrNameLst>
                                      </p:cBhvr>
                                      <p:tavLst>
                                        <p:tav tm="0">
                                          <p:val>
                                            <p:strVal val="#ppt_x"/>
                                          </p:val>
                                        </p:tav>
                                        <p:tav tm="100000">
                                          <p:val>
                                            <p:strVal val="#ppt_x"/>
                                          </p:val>
                                        </p:tav>
                                      </p:tavLst>
                                    </p:anim>
                                    <p:anim calcmode="lin" valueType="num">
                                      <p:cBhvr additive="base">
                                        <p:cTn id="21" dur="500" fill="hold"/>
                                        <p:tgtEl>
                                          <p:spTgt spid="81926"/>
                                        </p:tgtEl>
                                        <p:attrNameLst>
                                          <p:attrName>ppt_y</p:attrName>
                                        </p:attrNameLst>
                                      </p:cBhvr>
                                      <p:tavLst>
                                        <p:tav tm="0">
                                          <p:val>
                                            <p:strVal val="1+#ppt_h/2"/>
                                          </p:val>
                                        </p:tav>
                                        <p:tav tm="100000">
                                          <p:val>
                                            <p:strVal val="#ppt_y"/>
                                          </p:val>
                                        </p:tav>
                                      </p:tavLst>
                                    </p:anim>
                                  </p:childTnLst>
                                </p:cTn>
                              </p:par>
                            </p:childTnLst>
                          </p:cTn>
                        </p:par>
                        <p:par>
                          <p:cTn id="22" fill="hold" nodeType="afterGroup">
                            <p:stCondLst>
                              <p:cond delay="1500"/>
                            </p:stCondLst>
                            <p:childTnLst>
                              <p:par>
                                <p:cTn id="23" presetID="2" presetClass="entr" presetSubtype="4" fill="hold" grpId="0" nodeType="afterEffect">
                                  <p:stCondLst>
                                    <p:cond delay="0"/>
                                  </p:stCondLst>
                                  <p:childTnLst>
                                    <p:set>
                                      <p:cBhvr>
                                        <p:cTn id="24" dur="1" fill="hold">
                                          <p:stCondLst>
                                            <p:cond delay="0"/>
                                          </p:stCondLst>
                                        </p:cTn>
                                        <p:tgtEl>
                                          <p:spTgt spid="81927"/>
                                        </p:tgtEl>
                                        <p:attrNameLst>
                                          <p:attrName>style.visibility</p:attrName>
                                        </p:attrNameLst>
                                      </p:cBhvr>
                                      <p:to>
                                        <p:strVal val="visible"/>
                                      </p:to>
                                    </p:set>
                                    <p:anim calcmode="lin" valueType="num">
                                      <p:cBhvr additive="base">
                                        <p:cTn id="25" dur="500" fill="hold"/>
                                        <p:tgtEl>
                                          <p:spTgt spid="81927"/>
                                        </p:tgtEl>
                                        <p:attrNameLst>
                                          <p:attrName>ppt_x</p:attrName>
                                        </p:attrNameLst>
                                      </p:cBhvr>
                                      <p:tavLst>
                                        <p:tav tm="0">
                                          <p:val>
                                            <p:strVal val="#ppt_x"/>
                                          </p:val>
                                        </p:tav>
                                        <p:tav tm="100000">
                                          <p:val>
                                            <p:strVal val="#ppt_x"/>
                                          </p:val>
                                        </p:tav>
                                      </p:tavLst>
                                    </p:anim>
                                    <p:anim calcmode="lin" valueType="num">
                                      <p:cBhvr additive="base">
                                        <p:cTn id="26" dur="500" fill="hold"/>
                                        <p:tgtEl>
                                          <p:spTgt spid="819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animBg="1"/>
      <p:bldP spid="81925" grpId="0" animBg="1"/>
      <p:bldP spid="81926" grpId="0"/>
      <p:bldP spid="81927" grpId="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379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379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1" y="542928"/>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972" name="Text Box 4"/>
          <p:cNvSpPr txBox="1">
            <a:spLocks noChangeArrowheads="1"/>
          </p:cNvSpPr>
          <p:nvPr/>
        </p:nvSpPr>
        <p:spPr bwMode="auto">
          <a:xfrm>
            <a:off x="304801" y="1203326"/>
            <a:ext cx="38100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Pastor</a:t>
            </a:r>
            <a:endParaRPr lang="en-US" sz="3200" b="1" i="1" u="sng">
              <a:solidFill>
                <a:srgbClr val="FFFFFF"/>
              </a:solidFill>
              <a:latin typeface="Times New Roman" charset="0"/>
            </a:endParaRPr>
          </a:p>
        </p:txBody>
      </p:sp>
      <p:sp>
        <p:nvSpPr>
          <p:cNvPr id="83973"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a:t>The Only </a:t>
            </a:r>
            <a:r>
              <a:rPr lang="ru-RU" altLang="ja-JP" dirty="0"/>
              <a:t>"</a:t>
            </a:r>
            <a:r>
              <a:rPr lang="en-US" dirty="0"/>
              <a:t>Dual</a:t>
            </a:r>
            <a:r>
              <a:rPr lang="ru-RU" altLang="ja-JP" dirty="0"/>
              <a:t>"</a:t>
            </a:r>
            <a:r>
              <a:rPr lang="en-US" dirty="0"/>
              <a:t> Gift</a:t>
            </a:r>
          </a:p>
        </p:txBody>
      </p:sp>
      <p:sp>
        <p:nvSpPr>
          <p:cNvPr id="83974" name="Text Box 6"/>
          <p:cNvSpPr txBox="1">
            <a:spLocks noChangeArrowheads="1"/>
          </p:cNvSpPr>
          <p:nvPr/>
        </p:nvSpPr>
        <p:spPr bwMode="auto">
          <a:xfrm>
            <a:off x="4800600" y="1203326"/>
            <a:ext cx="3657600" cy="70919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Teacher</a:t>
            </a:r>
            <a:endParaRPr lang="en-US" sz="3200" b="1" i="1" u="sng">
              <a:solidFill>
                <a:srgbClr val="FFFFFF"/>
              </a:solidFill>
              <a:latin typeface="Times New Roman" charset="0"/>
            </a:endParaRPr>
          </a:p>
        </p:txBody>
      </p:sp>
      <p:sp>
        <p:nvSpPr>
          <p:cNvPr id="83975" name="Text Box 7"/>
          <p:cNvSpPr txBox="1">
            <a:spLocks noChangeArrowheads="1"/>
          </p:cNvSpPr>
          <p:nvPr/>
        </p:nvSpPr>
        <p:spPr bwMode="auto">
          <a:xfrm>
            <a:off x="304801" y="22098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Protection</a:t>
            </a:r>
            <a:endParaRPr lang="en-US" sz="2800" b="1" i="1">
              <a:solidFill>
                <a:srgbClr val="FFFFFF"/>
              </a:solidFill>
              <a:latin typeface="Times New Roman" charset="0"/>
            </a:endParaRPr>
          </a:p>
        </p:txBody>
      </p:sp>
      <p:sp>
        <p:nvSpPr>
          <p:cNvPr id="83976" name="Text Box 8"/>
          <p:cNvSpPr txBox="1">
            <a:spLocks noChangeArrowheads="1"/>
          </p:cNvSpPr>
          <p:nvPr/>
        </p:nvSpPr>
        <p:spPr bwMode="auto">
          <a:xfrm>
            <a:off x="4800600" y="22098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Study</a:t>
            </a:r>
            <a:endParaRPr lang="en-US" sz="2800" b="1" i="1">
              <a:solidFill>
                <a:srgbClr val="FFFFFF"/>
              </a:solidFill>
              <a:latin typeface="Times New Roman" charset="0"/>
            </a:endParaRPr>
          </a:p>
        </p:txBody>
      </p:sp>
      <p:sp>
        <p:nvSpPr>
          <p:cNvPr id="83977" name="Text Box 9"/>
          <p:cNvSpPr txBox="1">
            <a:spLocks noChangeArrowheads="1"/>
          </p:cNvSpPr>
          <p:nvPr/>
        </p:nvSpPr>
        <p:spPr bwMode="auto">
          <a:xfrm>
            <a:off x="304801" y="32004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Discipline</a:t>
            </a:r>
            <a:endParaRPr lang="en-US" sz="2800" b="1" i="1">
              <a:solidFill>
                <a:srgbClr val="FFFFFF"/>
              </a:solidFill>
              <a:latin typeface="Times New Roman" charset="0"/>
            </a:endParaRPr>
          </a:p>
        </p:txBody>
      </p:sp>
      <p:sp>
        <p:nvSpPr>
          <p:cNvPr id="83978" name="Text Box 10"/>
          <p:cNvSpPr txBox="1">
            <a:spLocks noChangeArrowheads="1"/>
          </p:cNvSpPr>
          <p:nvPr/>
        </p:nvSpPr>
        <p:spPr bwMode="auto">
          <a:xfrm>
            <a:off x="4800600" y="32004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Instruction</a:t>
            </a:r>
            <a:endParaRPr lang="en-US" sz="2800" b="1" i="1">
              <a:solidFill>
                <a:srgbClr val="FFFFFF"/>
              </a:solidFill>
              <a:latin typeface="Times New Roman" charset="0"/>
            </a:endParaRPr>
          </a:p>
        </p:txBody>
      </p:sp>
      <p:sp>
        <p:nvSpPr>
          <p:cNvPr id="83979" name="Text Box 11"/>
          <p:cNvSpPr txBox="1">
            <a:spLocks noChangeArrowheads="1"/>
          </p:cNvSpPr>
          <p:nvPr/>
        </p:nvSpPr>
        <p:spPr bwMode="auto">
          <a:xfrm>
            <a:off x="304801" y="41910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Leading</a:t>
            </a:r>
            <a:endParaRPr lang="en-US" sz="2800" b="1" i="1">
              <a:solidFill>
                <a:srgbClr val="FFFFFF"/>
              </a:solidFill>
              <a:latin typeface="Times New Roman" charset="0"/>
            </a:endParaRPr>
          </a:p>
        </p:txBody>
      </p:sp>
      <p:sp>
        <p:nvSpPr>
          <p:cNvPr id="83980" name="Text Box 12"/>
          <p:cNvSpPr txBox="1">
            <a:spLocks noChangeArrowheads="1"/>
          </p:cNvSpPr>
          <p:nvPr/>
        </p:nvSpPr>
        <p:spPr bwMode="auto">
          <a:xfrm>
            <a:off x="4800600" y="41910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Applying</a:t>
            </a:r>
            <a:endParaRPr lang="en-US" sz="2800" b="1" i="1">
              <a:solidFill>
                <a:srgbClr val="FFFFFF"/>
              </a:solidFill>
              <a:latin typeface="Times New Roman" charset="0"/>
            </a:endParaRPr>
          </a:p>
        </p:txBody>
      </p:sp>
      <p:sp>
        <p:nvSpPr>
          <p:cNvPr id="83981" name="Text Box 13"/>
          <p:cNvSpPr txBox="1">
            <a:spLocks noChangeArrowheads="1"/>
          </p:cNvSpPr>
          <p:nvPr/>
        </p:nvSpPr>
        <p:spPr bwMode="auto">
          <a:xfrm>
            <a:off x="304801" y="5181600"/>
            <a:ext cx="3810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Caring</a:t>
            </a:r>
            <a:endParaRPr lang="en-US" sz="2800" b="1" i="1">
              <a:solidFill>
                <a:srgbClr val="FFFFFF"/>
              </a:solidFill>
              <a:latin typeface="Times New Roman" charset="0"/>
            </a:endParaRPr>
          </a:p>
        </p:txBody>
      </p:sp>
      <p:sp>
        <p:nvSpPr>
          <p:cNvPr id="83982" name="Text Box 14"/>
          <p:cNvSpPr txBox="1">
            <a:spLocks noChangeArrowheads="1"/>
          </p:cNvSpPr>
          <p:nvPr/>
        </p:nvSpPr>
        <p:spPr bwMode="auto">
          <a:xfrm>
            <a:off x="4800600" y="5181600"/>
            <a:ext cx="36576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Warning</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3975"/>
                                        </p:tgtEl>
                                        <p:attrNameLst>
                                          <p:attrName>style.visibility</p:attrName>
                                        </p:attrNameLst>
                                      </p:cBhvr>
                                      <p:to>
                                        <p:strVal val="visible"/>
                                      </p:to>
                                    </p:set>
                                    <p:anim calcmode="lin" valueType="num">
                                      <p:cBhvr>
                                        <p:cTn id="7" dur="1000" fill="hold"/>
                                        <p:tgtEl>
                                          <p:spTgt spid="83975"/>
                                        </p:tgtEl>
                                        <p:attrNameLst>
                                          <p:attrName>ppt_w</p:attrName>
                                        </p:attrNameLst>
                                      </p:cBhvr>
                                      <p:tavLst>
                                        <p:tav tm="0">
                                          <p:val>
                                            <p:fltVal val="0"/>
                                          </p:val>
                                        </p:tav>
                                        <p:tav tm="100000">
                                          <p:val>
                                            <p:strVal val="#ppt_w"/>
                                          </p:val>
                                        </p:tav>
                                      </p:tavLst>
                                    </p:anim>
                                    <p:anim calcmode="lin" valueType="num">
                                      <p:cBhvr>
                                        <p:cTn id="8" dur="1000" fill="hold"/>
                                        <p:tgtEl>
                                          <p:spTgt spid="83975"/>
                                        </p:tgtEl>
                                        <p:attrNameLst>
                                          <p:attrName>ppt_h</p:attrName>
                                        </p:attrNameLst>
                                      </p:cBhvr>
                                      <p:tavLst>
                                        <p:tav tm="0">
                                          <p:val>
                                            <p:fltVal val="0"/>
                                          </p:val>
                                        </p:tav>
                                        <p:tav tm="100000">
                                          <p:val>
                                            <p:strVal val="#ppt_h"/>
                                          </p:val>
                                        </p:tav>
                                      </p:tavLst>
                                    </p:anim>
                                    <p:anim calcmode="lin" valueType="num">
                                      <p:cBhvr>
                                        <p:cTn id="9" dur="1000" fill="hold"/>
                                        <p:tgtEl>
                                          <p:spTgt spid="8397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39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83976"/>
                                        </p:tgtEl>
                                        <p:attrNameLst>
                                          <p:attrName>style.visibility</p:attrName>
                                        </p:attrNameLst>
                                      </p:cBhvr>
                                      <p:to>
                                        <p:strVal val="visible"/>
                                      </p:to>
                                    </p:set>
                                    <p:anim calcmode="lin" valueType="num">
                                      <p:cBhvr>
                                        <p:cTn id="15" dur="1000" fill="hold"/>
                                        <p:tgtEl>
                                          <p:spTgt spid="83976"/>
                                        </p:tgtEl>
                                        <p:attrNameLst>
                                          <p:attrName>ppt_w</p:attrName>
                                        </p:attrNameLst>
                                      </p:cBhvr>
                                      <p:tavLst>
                                        <p:tav tm="0">
                                          <p:val>
                                            <p:fltVal val="0"/>
                                          </p:val>
                                        </p:tav>
                                        <p:tav tm="100000">
                                          <p:val>
                                            <p:strVal val="#ppt_w"/>
                                          </p:val>
                                        </p:tav>
                                      </p:tavLst>
                                    </p:anim>
                                    <p:anim calcmode="lin" valueType="num">
                                      <p:cBhvr>
                                        <p:cTn id="16" dur="1000" fill="hold"/>
                                        <p:tgtEl>
                                          <p:spTgt spid="83976"/>
                                        </p:tgtEl>
                                        <p:attrNameLst>
                                          <p:attrName>ppt_h</p:attrName>
                                        </p:attrNameLst>
                                      </p:cBhvr>
                                      <p:tavLst>
                                        <p:tav tm="0">
                                          <p:val>
                                            <p:fltVal val="0"/>
                                          </p:val>
                                        </p:tav>
                                        <p:tav tm="100000">
                                          <p:val>
                                            <p:strVal val="#ppt_h"/>
                                          </p:val>
                                        </p:tav>
                                      </p:tavLst>
                                    </p:anim>
                                    <p:anim calcmode="lin" valueType="num">
                                      <p:cBhvr>
                                        <p:cTn id="17" dur="1000" fill="hold"/>
                                        <p:tgtEl>
                                          <p:spTgt spid="8397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839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83977"/>
                                        </p:tgtEl>
                                        <p:attrNameLst>
                                          <p:attrName>style.visibility</p:attrName>
                                        </p:attrNameLst>
                                      </p:cBhvr>
                                      <p:to>
                                        <p:strVal val="visible"/>
                                      </p:to>
                                    </p:set>
                                    <p:anim calcmode="lin" valueType="num">
                                      <p:cBhvr>
                                        <p:cTn id="23" dur="1000" fill="hold"/>
                                        <p:tgtEl>
                                          <p:spTgt spid="83977"/>
                                        </p:tgtEl>
                                        <p:attrNameLst>
                                          <p:attrName>ppt_w</p:attrName>
                                        </p:attrNameLst>
                                      </p:cBhvr>
                                      <p:tavLst>
                                        <p:tav tm="0">
                                          <p:val>
                                            <p:fltVal val="0"/>
                                          </p:val>
                                        </p:tav>
                                        <p:tav tm="100000">
                                          <p:val>
                                            <p:strVal val="#ppt_w"/>
                                          </p:val>
                                        </p:tav>
                                      </p:tavLst>
                                    </p:anim>
                                    <p:anim calcmode="lin" valueType="num">
                                      <p:cBhvr>
                                        <p:cTn id="24" dur="1000" fill="hold"/>
                                        <p:tgtEl>
                                          <p:spTgt spid="83977"/>
                                        </p:tgtEl>
                                        <p:attrNameLst>
                                          <p:attrName>ppt_h</p:attrName>
                                        </p:attrNameLst>
                                      </p:cBhvr>
                                      <p:tavLst>
                                        <p:tav tm="0">
                                          <p:val>
                                            <p:fltVal val="0"/>
                                          </p:val>
                                        </p:tav>
                                        <p:tav tm="100000">
                                          <p:val>
                                            <p:strVal val="#ppt_h"/>
                                          </p:val>
                                        </p:tav>
                                      </p:tavLst>
                                    </p:anim>
                                    <p:anim calcmode="lin" valueType="num">
                                      <p:cBhvr>
                                        <p:cTn id="25" dur="1000" fill="hold"/>
                                        <p:tgtEl>
                                          <p:spTgt spid="8397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39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3978"/>
                                        </p:tgtEl>
                                        <p:attrNameLst>
                                          <p:attrName>style.visibility</p:attrName>
                                        </p:attrNameLst>
                                      </p:cBhvr>
                                      <p:to>
                                        <p:strVal val="visible"/>
                                      </p:to>
                                    </p:set>
                                    <p:anim calcmode="lin" valueType="num">
                                      <p:cBhvr>
                                        <p:cTn id="31" dur="1000" fill="hold"/>
                                        <p:tgtEl>
                                          <p:spTgt spid="83978"/>
                                        </p:tgtEl>
                                        <p:attrNameLst>
                                          <p:attrName>ppt_w</p:attrName>
                                        </p:attrNameLst>
                                      </p:cBhvr>
                                      <p:tavLst>
                                        <p:tav tm="0">
                                          <p:val>
                                            <p:fltVal val="0"/>
                                          </p:val>
                                        </p:tav>
                                        <p:tav tm="100000">
                                          <p:val>
                                            <p:strVal val="#ppt_w"/>
                                          </p:val>
                                        </p:tav>
                                      </p:tavLst>
                                    </p:anim>
                                    <p:anim calcmode="lin" valueType="num">
                                      <p:cBhvr>
                                        <p:cTn id="32" dur="1000" fill="hold"/>
                                        <p:tgtEl>
                                          <p:spTgt spid="83978"/>
                                        </p:tgtEl>
                                        <p:attrNameLst>
                                          <p:attrName>ppt_h</p:attrName>
                                        </p:attrNameLst>
                                      </p:cBhvr>
                                      <p:tavLst>
                                        <p:tav tm="0">
                                          <p:val>
                                            <p:fltVal val="0"/>
                                          </p:val>
                                        </p:tav>
                                        <p:tav tm="100000">
                                          <p:val>
                                            <p:strVal val="#ppt_h"/>
                                          </p:val>
                                        </p:tav>
                                      </p:tavLst>
                                    </p:anim>
                                    <p:anim calcmode="lin" valueType="num">
                                      <p:cBhvr>
                                        <p:cTn id="33" dur="1000" fill="hold"/>
                                        <p:tgtEl>
                                          <p:spTgt spid="8397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39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3979"/>
                                        </p:tgtEl>
                                        <p:attrNameLst>
                                          <p:attrName>style.visibility</p:attrName>
                                        </p:attrNameLst>
                                      </p:cBhvr>
                                      <p:to>
                                        <p:strVal val="visible"/>
                                      </p:to>
                                    </p:set>
                                    <p:anim calcmode="lin" valueType="num">
                                      <p:cBhvr>
                                        <p:cTn id="39" dur="1000" fill="hold"/>
                                        <p:tgtEl>
                                          <p:spTgt spid="83979"/>
                                        </p:tgtEl>
                                        <p:attrNameLst>
                                          <p:attrName>ppt_w</p:attrName>
                                        </p:attrNameLst>
                                      </p:cBhvr>
                                      <p:tavLst>
                                        <p:tav tm="0">
                                          <p:val>
                                            <p:fltVal val="0"/>
                                          </p:val>
                                        </p:tav>
                                        <p:tav tm="100000">
                                          <p:val>
                                            <p:strVal val="#ppt_w"/>
                                          </p:val>
                                        </p:tav>
                                      </p:tavLst>
                                    </p:anim>
                                    <p:anim calcmode="lin" valueType="num">
                                      <p:cBhvr>
                                        <p:cTn id="40" dur="1000" fill="hold"/>
                                        <p:tgtEl>
                                          <p:spTgt spid="83979"/>
                                        </p:tgtEl>
                                        <p:attrNameLst>
                                          <p:attrName>ppt_h</p:attrName>
                                        </p:attrNameLst>
                                      </p:cBhvr>
                                      <p:tavLst>
                                        <p:tav tm="0">
                                          <p:val>
                                            <p:fltVal val="0"/>
                                          </p:val>
                                        </p:tav>
                                        <p:tav tm="100000">
                                          <p:val>
                                            <p:strVal val="#ppt_h"/>
                                          </p:val>
                                        </p:tav>
                                      </p:tavLst>
                                    </p:anim>
                                    <p:anim calcmode="lin" valueType="num">
                                      <p:cBhvr>
                                        <p:cTn id="41" dur="1000" fill="hold"/>
                                        <p:tgtEl>
                                          <p:spTgt spid="8397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39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3980"/>
                                        </p:tgtEl>
                                        <p:attrNameLst>
                                          <p:attrName>style.visibility</p:attrName>
                                        </p:attrNameLst>
                                      </p:cBhvr>
                                      <p:to>
                                        <p:strVal val="visible"/>
                                      </p:to>
                                    </p:set>
                                    <p:anim calcmode="lin" valueType="num">
                                      <p:cBhvr>
                                        <p:cTn id="47" dur="1000" fill="hold"/>
                                        <p:tgtEl>
                                          <p:spTgt spid="83980"/>
                                        </p:tgtEl>
                                        <p:attrNameLst>
                                          <p:attrName>ppt_w</p:attrName>
                                        </p:attrNameLst>
                                      </p:cBhvr>
                                      <p:tavLst>
                                        <p:tav tm="0">
                                          <p:val>
                                            <p:fltVal val="0"/>
                                          </p:val>
                                        </p:tav>
                                        <p:tav tm="100000">
                                          <p:val>
                                            <p:strVal val="#ppt_w"/>
                                          </p:val>
                                        </p:tav>
                                      </p:tavLst>
                                    </p:anim>
                                    <p:anim calcmode="lin" valueType="num">
                                      <p:cBhvr>
                                        <p:cTn id="48" dur="1000" fill="hold"/>
                                        <p:tgtEl>
                                          <p:spTgt spid="83980"/>
                                        </p:tgtEl>
                                        <p:attrNameLst>
                                          <p:attrName>ppt_h</p:attrName>
                                        </p:attrNameLst>
                                      </p:cBhvr>
                                      <p:tavLst>
                                        <p:tav tm="0">
                                          <p:val>
                                            <p:fltVal val="0"/>
                                          </p:val>
                                        </p:tav>
                                        <p:tav tm="100000">
                                          <p:val>
                                            <p:strVal val="#ppt_h"/>
                                          </p:val>
                                        </p:tav>
                                      </p:tavLst>
                                    </p:anim>
                                    <p:anim calcmode="lin" valueType="num">
                                      <p:cBhvr>
                                        <p:cTn id="49" dur="1000" fill="hold"/>
                                        <p:tgtEl>
                                          <p:spTgt spid="8398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39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83981"/>
                                        </p:tgtEl>
                                        <p:attrNameLst>
                                          <p:attrName>style.visibility</p:attrName>
                                        </p:attrNameLst>
                                      </p:cBhvr>
                                      <p:to>
                                        <p:strVal val="visible"/>
                                      </p:to>
                                    </p:set>
                                    <p:anim calcmode="lin" valueType="num">
                                      <p:cBhvr>
                                        <p:cTn id="55" dur="1000" fill="hold"/>
                                        <p:tgtEl>
                                          <p:spTgt spid="83981"/>
                                        </p:tgtEl>
                                        <p:attrNameLst>
                                          <p:attrName>ppt_w</p:attrName>
                                        </p:attrNameLst>
                                      </p:cBhvr>
                                      <p:tavLst>
                                        <p:tav tm="0">
                                          <p:val>
                                            <p:fltVal val="0"/>
                                          </p:val>
                                        </p:tav>
                                        <p:tav tm="100000">
                                          <p:val>
                                            <p:strVal val="#ppt_w"/>
                                          </p:val>
                                        </p:tav>
                                      </p:tavLst>
                                    </p:anim>
                                    <p:anim calcmode="lin" valueType="num">
                                      <p:cBhvr>
                                        <p:cTn id="56" dur="1000" fill="hold"/>
                                        <p:tgtEl>
                                          <p:spTgt spid="83981"/>
                                        </p:tgtEl>
                                        <p:attrNameLst>
                                          <p:attrName>ppt_h</p:attrName>
                                        </p:attrNameLst>
                                      </p:cBhvr>
                                      <p:tavLst>
                                        <p:tav tm="0">
                                          <p:val>
                                            <p:fltVal val="0"/>
                                          </p:val>
                                        </p:tav>
                                        <p:tav tm="100000">
                                          <p:val>
                                            <p:strVal val="#ppt_h"/>
                                          </p:val>
                                        </p:tav>
                                      </p:tavLst>
                                    </p:anim>
                                    <p:anim calcmode="lin" valueType="num">
                                      <p:cBhvr>
                                        <p:cTn id="57" dur="1000" fill="hold"/>
                                        <p:tgtEl>
                                          <p:spTgt spid="8398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839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83982"/>
                                        </p:tgtEl>
                                        <p:attrNameLst>
                                          <p:attrName>style.visibility</p:attrName>
                                        </p:attrNameLst>
                                      </p:cBhvr>
                                      <p:to>
                                        <p:strVal val="visible"/>
                                      </p:to>
                                    </p:set>
                                    <p:anim calcmode="lin" valueType="num">
                                      <p:cBhvr>
                                        <p:cTn id="63" dur="1000" fill="hold"/>
                                        <p:tgtEl>
                                          <p:spTgt spid="83982"/>
                                        </p:tgtEl>
                                        <p:attrNameLst>
                                          <p:attrName>ppt_w</p:attrName>
                                        </p:attrNameLst>
                                      </p:cBhvr>
                                      <p:tavLst>
                                        <p:tav tm="0">
                                          <p:val>
                                            <p:fltVal val="0"/>
                                          </p:val>
                                        </p:tav>
                                        <p:tav tm="100000">
                                          <p:val>
                                            <p:strVal val="#ppt_w"/>
                                          </p:val>
                                        </p:tav>
                                      </p:tavLst>
                                    </p:anim>
                                    <p:anim calcmode="lin" valueType="num">
                                      <p:cBhvr>
                                        <p:cTn id="64" dur="1000" fill="hold"/>
                                        <p:tgtEl>
                                          <p:spTgt spid="83982"/>
                                        </p:tgtEl>
                                        <p:attrNameLst>
                                          <p:attrName>ppt_h</p:attrName>
                                        </p:attrNameLst>
                                      </p:cBhvr>
                                      <p:tavLst>
                                        <p:tav tm="0">
                                          <p:val>
                                            <p:fltVal val="0"/>
                                          </p:val>
                                        </p:tav>
                                        <p:tav tm="100000">
                                          <p:val>
                                            <p:strVal val="#ppt_h"/>
                                          </p:val>
                                        </p:tav>
                                      </p:tavLst>
                                    </p:anim>
                                    <p:anim calcmode="lin" valueType="num">
                                      <p:cBhvr>
                                        <p:cTn id="65" dur="1000" fill="hold"/>
                                        <p:tgtEl>
                                          <p:spTgt spid="8398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839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5" grpId="0"/>
      <p:bldP spid="83976" grpId="0"/>
      <p:bldP spid="83977" grpId="0"/>
      <p:bldP spid="83978" grpId="0"/>
      <p:bldP spid="83979" grpId="0"/>
      <p:bldP spid="83980" grpId="0"/>
      <p:bldP spid="83981" grpId="0"/>
      <p:bldP spid="83982" grpId="0"/>
    </p:bld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Toughest Job in the World</a:t>
            </a:r>
          </a:p>
        </p:txBody>
      </p:sp>
      <p:pic>
        <p:nvPicPr>
          <p:cNvPr id="675842" name="Picture 3" descr="PastorRatings"/>
          <p:cNvPicPr>
            <a:picLocks noChangeAspect="1" noChangeArrowheads="1"/>
          </p:cNvPicPr>
          <p:nvPr/>
        </p:nvPicPr>
        <p:blipFill>
          <a:blip r:embed="rId3" cstate="screen">
            <a:extLst>
              <a:ext uri="{28A0092B-C50C-407E-A947-70E740481C1C}">
                <a14:useLocalDpi xmlns:a14="http://schemas.microsoft.com/office/drawing/2010/main"/>
              </a:ext>
            </a:extLst>
          </a:blip>
          <a:srcRect l="8388" b="57184"/>
          <a:stretch>
            <a:fillRect/>
          </a:stretch>
        </p:blipFill>
        <p:spPr bwMode="auto">
          <a:xfrm>
            <a:off x="0" y="35560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2" name="Rectangle 4"/>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
        <p:nvSpPr>
          <p:cNvPr id="675844" name="Text Box 5"/>
          <p:cNvSpPr txBox="1">
            <a:spLocks noChangeArrowheads="1"/>
          </p:cNvSpPr>
          <p:nvPr/>
        </p:nvSpPr>
        <p:spPr bwMode="auto">
          <a:xfrm>
            <a:off x="0" y="5530850"/>
            <a:ext cx="9144000" cy="958096"/>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ru-RU" altLang="ja-JP" sz="2800" b="1" dirty="0">
                <a:solidFill>
                  <a:srgbClr val="000000"/>
                </a:solidFill>
                <a:latin typeface="Arial" charset="0"/>
              </a:rPr>
              <a:t>"</a:t>
            </a:r>
            <a:r>
              <a:rPr lang="en-US" altLang="ja-JP" sz="2800" b="1" dirty="0">
                <a:solidFill>
                  <a:srgbClr val="000000"/>
                </a:solidFill>
                <a:latin typeface="Arial" charset="0"/>
              </a:rPr>
              <a:t>Of course, feel free anytime to let me know what you think of the job I</a:t>
            </a:r>
            <a:r>
              <a:rPr lang="uk-UA" altLang="ja-JP" sz="2800" b="1" dirty="0">
                <a:solidFill>
                  <a:srgbClr val="000000"/>
                </a:solidFill>
                <a:latin typeface="Arial" charset="0"/>
              </a:rPr>
              <a:t>'</a:t>
            </a:r>
            <a:r>
              <a:rPr lang="en-US" altLang="ja-JP" sz="2800" b="1" dirty="0">
                <a:solidFill>
                  <a:srgbClr val="000000"/>
                </a:solidFill>
                <a:latin typeface="Arial" charset="0"/>
              </a:rPr>
              <a:t>m doing as your pastor.</a:t>
            </a:r>
            <a:r>
              <a:rPr lang="ru-RU" altLang="ja-JP" sz="2800" b="1" dirty="0">
                <a:solidFill>
                  <a:srgbClr val="000000"/>
                </a:solidFill>
                <a:latin typeface="Arial" charset="0"/>
              </a:rPr>
              <a:t>"</a:t>
            </a:r>
            <a:endParaRPr lang="en-US" sz="2800" b="1" dirty="0">
              <a:solidFill>
                <a:srgbClr val="000000"/>
              </a:solidFill>
              <a:latin typeface="Arial" charset="0"/>
            </a:endParaRPr>
          </a:p>
        </p:txBody>
      </p:sp>
      <p:sp>
        <p:nvSpPr>
          <p:cNvPr id="94214" name="WordArt 6"/>
          <p:cNvSpPr>
            <a:spLocks noChangeArrowheads="1" noChangeShapeType="1" noTextEdit="1"/>
          </p:cNvSpPr>
          <p:nvPr/>
        </p:nvSpPr>
        <p:spPr bwMode="auto">
          <a:xfrm>
            <a:off x="1905000" y="533400"/>
            <a:ext cx="5257800" cy="4724400"/>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Forum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94212"/>
                                        </p:tgtEl>
                                        <p:attrNameLst>
                                          <p:attrName>ppt_x</p:attrName>
                                        </p:attrNameLst>
                                      </p:cBhvr>
                                      <p:tavLst>
                                        <p:tav tm="0">
                                          <p:val>
                                            <p:strVal val="ppt_x"/>
                                          </p:val>
                                        </p:tav>
                                        <p:tav tm="100000">
                                          <p:val>
                                            <p:strVal val="ppt_x"/>
                                          </p:val>
                                        </p:tav>
                                      </p:tavLst>
                                    </p:anim>
                                    <p:anim calcmode="lin" valueType="num">
                                      <p:cBhvr additive="base">
                                        <p:cTn id="7" dur="5000"/>
                                        <p:tgtEl>
                                          <p:spTgt spid="94212"/>
                                        </p:tgtEl>
                                        <p:attrNameLst>
                                          <p:attrName>ppt_y</p:attrName>
                                        </p:attrNameLst>
                                      </p:cBhvr>
                                      <p:tavLst>
                                        <p:tav tm="0">
                                          <p:val>
                                            <p:strVal val="ppt_y"/>
                                          </p:val>
                                        </p:tav>
                                        <p:tav tm="100000">
                                          <p:val>
                                            <p:strVal val="1+ppt_h/2"/>
                                          </p:val>
                                        </p:tav>
                                      </p:tavLst>
                                    </p:anim>
                                    <p:set>
                                      <p:cBhvr>
                                        <p:cTn id="8" dur="1" fill="hold">
                                          <p:stCondLst>
                                            <p:cond delay="4999"/>
                                          </p:stCondLst>
                                        </p:cTn>
                                        <p:tgtEl>
                                          <p:spTgt spid="942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94214"/>
                                        </p:tgtEl>
                                        <p:attrNameLst>
                                          <p:attrName>style.visibility</p:attrName>
                                        </p:attrNameLst>
                                      </p:cBhvr>
                                      <p:to>
                                        <p:strVal val="visible"/>
                                      </p:to>
                                    </p:set>
                                    <p:animEffect transition="in" filter="fade">
                                      <p:cBhvr>
                                        <p:cTn id="13" dur="5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5181600" y="73025"/>
            <a:ext cx="3962400" cy="1298575"/>
          </a:xfrm>
        </p:spPr>
        <p:txBody>
          <a:bodyPr/>
          <a:lstStyle/>
          <a:p>
            <a:pPr eaLnBrk="1" hangingPunct="1">
              <a:defRPr/>
            </a:pPr>
            <a:r>
              <a:rPr lang="en-US" sz="3200" b="1">
                <a:effectLst>
                  <a:outerShdw blurRad="38100" dist="38100" dir="2700000" algn="tl">
                    <a:srgbClr val="000000"/>
                  </a:outerShdw>
                </a:effectLst>
                <a:latin typeface="Arial" charset="0"/>
                <a:cs typeface="Arial" charset="0"/>
              </a:rPr>
              <a:t>Sometimes Christians are Treated Unfairly</a:t>
            </a:r>
          </a:p>
        </p:txBody>
      </p:sp>
      <p:sp>
        <p:nvSpPr>
          <p:cNvPr id="88067" name="Rectangle 3"/>
          <p:cNvSpPr>
            <a:spLocks noGrp="1" noChangeArrowheads="1"/>
          </p:cNvSpPr>
          <p:nvPr>
            <p:ph type="body" idx="1"/>
          </p:nvPr>
        </p:nvSpPr>
        <p:spPr>
          <a:xfrm>
            <a:off x="4953000" y="1600200"/>
            <a:ext cx="4191000" cy="2514600"/>
          </a:xfrm>
        </p:spPr>
        <p:txBody>
          <a:bodyPr/>
          <a:lstStyle/>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Paul was—and ended up under house arrest in Rome</a:t>
            </a:r>
          </a:p>
          <a:p>
            <a:pPr marL="609510" indent="-609510" eaLnBrk="1" hangingPunct="1">
              <a:lnSpc>
                <a:spcPct val="80000"/>
              </a:lnSpc>
              <a:buFont typeface="Arial" charset="0"/>
              <a:buAutoNum type="arabicPeriod"/>
              <a:defRPr/>
            </a:pPr>
            <a:r>
              <a:rPr lang="en-US" sz="2800" b="1" dirty="0">
                <a:effectLst>
                  <a:outerShdw blurRad="38100" dist="38100" dir="2700000" algn="tl">
                    <a:srgbClr val="000000"/>
                  </a:outerShdw>
                </a:effectLst>
                <a:latin typeface="Arial" charset="0"/>
                <a:cs typeface="Arial" charset="0"/>
              </a:rPr>
              <a:t>Note that a deacon appears with a terrorist &amp; tax cheat</a:t>
            </a:r>
          </a:p>
        </p:txBody>
      </p:sp>
      <p:pic>
        <p:nvPicPr>
          <p:cNvPr id="470019" name="Picture 5" descr="Jail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9" y="22226"/>
            <a:ext cx="49863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0" name="Picture 4" descr="Ja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1" y="4241801"/>
            <a:ext cx="3492500" cy="703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0021" name="Picture 2" descr="C:\Users\user\Desktop\Picture1.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 y="0"/>
            <a:ext cx="5002213"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ounded Rectangle 6"/>
          <p:cNvSpPr>
            <a:spLocks noChangeArrowheads="1"/>
          </p:cNvSpPr>
          <p:nvPr/>
        </p:nvSpPr>
        <p:spPr bwMode="auto">
          <a:xfrm>
            <a:off x="0" y="-171447"/>
            <a:ext cx="5003800" cy="1319213"/>
          </a:xfrm>
          <a:prstGeom prst="roundRect">
            <a:avLst>
              <a:gd name="adj" fmla="val 16667"/>
            </a:avLst>
          </a:prstGeom>
          <a:noFill/>
          <a:ln w="0" cap="sq" algn="ctr">
            <a:noFill/>
            <a:round/>
            <a:headEnd type="none" w="sm" len="sm"/>
            <a:tailEnd type="none" w="sm" len="sm"/>
          </a:ln>
        </p:spPr>
        <p:txBody>
          <a:bodyPr wrap="none" lIns="91427" tIns="45714" rIns="91427" bIns="45714"/>
          <a:lstStyle/>
          <a:p>
            <a:pPr algn="ctr" fontAlgn="auto">
              <a:spcBef>
                <a:spcPts val="0"/>
              </a:spcBef>
              <a:spcAft>
                <a:spcPts val="0"/>
              </a:spcAft>
              <a:defRPr/>
            </a:pPr>
            <a:r>
              <a:rPr lang="en-US" sz="8000" b="1" kern="0" spc="-110" dirty="0">
                <a:solidFill>
                  <a:sysClr val="windowText" lastClr="000000"/>
                </a:solidFill>
                <a:latin typeface="Arial Narrow"/>
                <a:cs typeface="Arial Narrow"/>
              </a:rPr>
              <a:t>GO TO JAIL</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ctrTitle"/>
          </p:nvPr>
        </p:nvSpPr>
        <p:spPr>
          <a:xfrm>
            <a:off x="0" y="381003"/>
            <a:ext cx="9144000" cy="708025"/>
          </a:xfrm>
          <a:effectLst>
            <a:outerShdw blurRad="63500" dist="35921" dir="2700000" algn="ctr" rotWithShape="0">
              <a:schemeClr val="tx2">
                <a:alpha val="74998"/>
              </a:schemeClr>
            </a:outerShdw>
          </a:effectLst>
        </p:spPr>
        <p:txBody>
          <a:bodyPr/>
          <a:lstStyle/>
          <a:p>
            <a:pPr eaLnBrk="1" hangingPunct="1">
              <a:defRPr/>
            </a:pPr>
            <a:r>
              <a:rPr lang="en-US" b="0"/>
              <a:t>Ephesians 4:11-12</a:t>
            </a:r>
            <a:r>
              <a:rPr lang="en-US" sz="2800" b="0"/>
              <a:t> (KJV)</a:t>
            </a:r>
            <a:endParaRPr lang="en-US" b="0"/>
          </a:p>
        </p:txBody>
      </p:sp>
      <p:sp>
        <p:nvSpPr>
          <p:cNvPr id="86019" name="Rectangle 3"/>
          <p:cNvSpPr>
            <a:spLocks noChangeArrowheads="1"/>
          </p:cNvSpPr>
          <p:nvPr/>
        </p:nvSpPr>
        <p:spPr bwMode="auto">
          <a:xfrm>
            <a:off x="457200" y="381001"/>
            <a:ext cx="8229600" cy="762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endParaRPr lang="en-US" sz="4400">
              <a:solidFill>
                <a:srgbClr val="FFFFFF"/>
              </a:solidFill>
              <a:latin typeface="Arial" charset="0"/>
            </a:endParaRPr>
          </a:p>
        </p:txBody>
      </p:sp>
      <p:sp>
        <p:nvSpPr>
          <p:cNvPr id="86020" name="Text Box 4"/>
          <p:cNvSpPr txBox="1">
            <a:spLocks noChangeArrowheads="1"/>
          </p:cNvSpPr>
          <p:nvPr/>
        </p:nvSpPr>
        <p:spPr bwMode="auto">
          <a:xfrm>
            <a:off x="2286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1" name="Text Box 5"/>
          <p:cNvSpPr txBox="1">
            <a:spLocks noChangeArrowheads="1"/>
          </p:cNvSpPr>
          <p:nvPr/>
        </p:nvSpPr>
        <p:spPr bwMode="auto">
          <a:xfrm>
            <a:off x="1447800" y="1420813"/>
            <a:ext cx="76962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pastors and (</a:t>
            </a:r>
            <a:r>
              <a:rPr lang="en-US" sz="2800" b="1" i="1" dirty="0">
                <a:solidFill>
                  <a:srgbClr val="FFFFFF"/>
                </a:solidFill>
                <a:latin typeface="Bwgrkl" charset="0"/>
              </a:rPr>
              <a:t>kai</a:t>
            </a:r>
            <a:r>
              <a:rPr lang="en-US" sz="2800" b="1" dirty="0">
                <a:solidFill>
                  <a:srgbClr val="FFFFFF"/>
                </a:solidFill>
              </a:rPr>
              <a:t>) teachers</a:t>
            </a:r>
          </a:p>
        </p:txBody>
      </p:sp>
      <p:sp>
        <p:nvSpPr>
          <p:cNvPr id="86022" name="Text Box 6"/>
          <p:cNvSpPr txBox="1">
            <a:spLocks noChangeArrowheads="1"/>
          </p:cNvSpPr>
          <p:nvPr/>
        </p:nvSpPr>
        <p:spPr bwMode="auto">
          <a:xfrm>
            <a:off x="15240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KJV</a:t>
            </a:r>
            <a:endParaRPr lang="en-US" sz="1400">
              <a:solidFill>
                <a:srgbClr val="000000"/>
              </a:solidFill>
              <a:latin typeface="Arial" charset="0"/>
            </a:endParaRPr>
          </a:p>
        </p:txBody>
      </p:sp>
      <p:sp>
        <p:nvSpPr>
          <p:cNvPr id="86023" name="Text Box 7"/>
          <p:cNvSpPr txBox="1">
            <a:spLocks noChangeArrowheads="1"/>
          </p:cNvSpPr>
          <p:nvPr/>
        </p:nvSpPr>
        <p:spPr bwMode="auto">
          <a:xfrm>
            <a:off x="1447800" y="4038602"/>
            <a:ext cx="76962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perfecting of the saints,</a:t>
            </a:r>
          </a:p>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work of the ministry,</a:t>
            </a:r>
            <a:br>
              <a:rPr lang="en-US" sz="2800" b="1" dirty="0">
                <a:solidFill>
                  <a:srgbClr val="FFFFFF"/>
                </a:solidFill>
                <a:latin typeface="Arial" charset="0"/>
              </a:rPr>
            </a:br>
            <a:r>
              <a:rPr lang="en-US" sz="2800" b="1" dirty="0">
                <a:solidFill>
                  <a:srgbClr val="FFFFFF"/>
                </a:solidFill>
                <a:latin typeface="Arial" charset="0"/>
              </a:rPr>
              <a:t>for (</a:t>
            </a:r>
            <a:r>
              <a:rPr lang="en-US" sz="2800" b="1" i="1" dirty="0">
                <a:solidFill>
                  <a:srgbClr val="FFFFFF"/>
                </a:solidFill>
                <a:latin typeface="Bwgrkl" charset="0"/>
              </a:rPr>
              <a:t>eis</a:t>
            </a:r>
            <a:r>
              <a:rPr lang="en-US" sz="2800" b="1" dirty="0">
                <a:solidFill>
                  <a:srgbClr val="FFFFFF"/>
                </a:solidFill>
                <a:latin typeface="Arial" charset="0"/>
              </a:rPr>
              <a:t>) the edifying of the body of Christ.</a:t>
            </a:r>
          </a:p>
        </p:txBody>
      </p:sp>
      <p:sp>
        <p:nvSpPr>
          <p:cNvPr id="86024" name="Text Box 8"/>
          <p:cNvSpPr txBox="1">
            <a:spLocks noChangeArrowheads="1"/>
          </p:cNvSpPr>
          <p:nvPr/>
        </p:nvSpPr>
        <p:spPr bwMode="auto">
          <a:xfrm>
            <a:off x="0" y="5957890"/>
            <a:ext cx="9144000" cy="525215"/>
          </a:xfrm>
          <a:prstGeom prst="rect">
            <a:avLst/>
          </a:prstGeom>
          <a:solidFill>
            <a:srgbClr val="00000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This implies the gifted men do all three ministries!</a:t>
            </a:r>
            <a:endParaRPr lang="en-US" sz="1400">
              <a:solidFill>
                <a:srgbClr val="000000"/>
              </a:solidFill>
              <a:latin typeface="Arial" charset="0"/>
            </a:endParaRPr>
          </a:p>
        </p:txBody>
      </p:sp>
      <p:sp>
        <p:nvSpPr>
          <p:cNvPr id="86025" name="WordArt 9"/>
          <p:cNvSpPr>
            <a:spLocks noChangeArrowheads="1" noChangeShapeType="1" noTextEdit="1"/>
          </p:cNvSpPr>
          <p:nvPr/>
        </p:nvSpPr>
        <p:spPr bwMode="auto">
          <a:xfrm>
            <a:off x="5410201" y="1066800"/>
            <a:ext cx="3479800" cy="1168400"/>
          </a:xfrm>
          <a:prstGeom prst="rect">
            <a:avLst/>
          </a:prstGeom>
        </p:spPr>
        <p:txBody>
          <a:bodyPr wrap="none" lIns="91427" tIns="45714" rIns="91427" bIns="45714"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blurRad="63500" dist="35921" dir="2700000" algn="ctr" rotWithShape="0">
                    <a:srgbClr val="990000"/>
                  </a:outerShdw>
                </a:effectLst>
                <a:latin typeface="Impact"/>
                <a:ea typeface="Impact"/>
                <a:cs typeface="Impact"/>
              </a:rPr>
              <a:t>The Comma</a:t>
            </a:r>
          </a:p>
        </p:txBody>
      </p:sp>
      <p:sp>
        <p:nvSpPr>
          <p:cNvPr id="86026" name="AutoShape 10"/>
          <p:cNvSpPr>
            <a:spLocks noChangeArrowheads="1"/>
          </p:cNvSpPr>
          <p:nvPr/>
        </p:nvSpPr>
        <p:spPr bwMode="auto">
          <a:xfrm>
            <a:off x="7467600" y="2438400"/>
            <a:ext cx="457200" cy="1752600"/>
          </a:xfrm>
          <a:prstGeom prst="downArrow">
            <a:avLst>
              <a:gd name="adj1" fmla="val 50000"/>
              <a:gd name="adj2" fmla="val 95833"/>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500"/>
                                        <p:tgtEl>
                                          <p:spTgt spid="8602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6026"/>
                                        </p:tgtEl>
                                        <p:attrNameLst>
                                          <p:attrName>style.visibility</p:attrName>
                                        </p:attrNameLst>
                                      </p:cBhvr>
                                      <p:to>
                                        <p:strVal val="visible"/>
                                      </p:to>
                                    </p:set>
                                    <p:animEffect transition="in" filter="wipe(left)">
                                      <p:cBhvr>
                                        <p:cTn id="11" dur="500"/>
                                        <p:tgtEl>
                                          <p:spTgt spid="860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0" presetClass="entr" presetSubtype="0" fill="hold" grpId="0" nodeType="clickEffect">
                                  <p:stCondLst>
                                    <p:cond delay="0"/>
                                  </p:stCondLst>
                                  <p:childTnLst>
                                    <p:set>
                                      <p:cBhvr>
                                        <p:cTn id="15" dur="1" fill="hold">
                                          <p:stCondLst>
                                            <p:cond delay="0"/>
                                          </p:stCondLst>
                                        </p:cTn>
                                        <p:tgtEl>
                                          <p:spTgt spid="86024"/>
                                        </p:tgtEl>
                                        <p:attrNameLst>
                                          <p:attrName>style.visibility</p:attrName>
                                        </p:attrNameLst>
                                      </p:cBhvr>
                                      <p:to>
                                        <p:strVal val="visible"/>
                                      </p:to>
                                    </p:set>
                                    <p:animEffect transition="in" filter="wedge">
                                      <p:cBhvr>
                                        <p:cTn id="16" dur="2000"/>
                                        <p:tgtEl>
                                          <p:spTgt spid="860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4" grpId="0" animBg="1"/>
      <p:bldP spid="86025" grpId="0" animBg="1"/>
      <p:bldP spid="86026" grpId="0" animBg="1"/>
    </p:bld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2"/>
          <p:cNvSpPr>
            <a:spLocks noGrp="1" noChangeArrowheads="1"/>
          </p:cNvSpPr>
          <p:nvPr>
            <p:ph type="title"/>
          </p:nvPr>
        </p:nvSpPr>
        <p:spPr>
          <a:xfrm>
            <a:off x="685800" y="-76200"/>
            <a:ext cx="7772400" cy="1143000"/>
          </a:xfrm>
        </p:spPr>
        <p:txBody>
          <a:bodyPr/>
          <a:lstStyle/>
          <a:p>
            <a:pPr eaLnBrk="1" hangingPunct="1"/>
            <a:r>
              <a:rPr lang="en-US">
                <a:latin typeface="Arial" charset="0"/>
                <a:ea typeface="ＭＳ Ｐゴシック" charset="0"/>
                <a:cs typeface="ＭＳ Ｐゴシック" charset="0"/>
              </a:rPr>
              <a:t>The Advertisement Read…</a:t>
            </a:r>
          </a:p>
        </p:txBody>
      </p:sp>
      <p:sp>
        <p:nvSpPr>
          <p:cNvPr id="674820" name="Text Box 4"/>
          <p:cNvSpPr txBox="1">
            <a:spLocks noChangeArrowheads="1"/>
          </p:cNvSpPr>
          <p:nvPr/>
        </p:nvSpPr>
        <p:spPr bwMode="auto">
          <a:xfrm>
            <a:off x="212728" y="914403"/>
            <a:ext cx="8626475" cy="6066095"/>
          </a:xfrm>
          <a:prstGeom prst="rect">
            <a:avLst/>
          </a:prstGeom>
          <a:gradFill rotWithShape="0">
            <a:gsLst>
              <a:gs pos="0">
                <a:srgbClr val="FF0000"/>
              </a:gs>
              <a:gs pos="100000">
                <a:srgbClr val="FF0000">
                  <a:gamma/>
                  <a:shade val="46275"/>
                  <a:invGamma/>
                </a:srgbClr>
              </a:gs>
            </a:gsLst>
            <a:path path="shape">
              <a:fillToRect l="50000" t="50000" r="50000" b="50000"/>
            </a:path>
          </a:gradFill>
          <a:ln>
            <a:noFill/>
          </a:ln>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ru-RU"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Wanted: Pastor for a growing church—a real challenge for the right man.  Must know about all problems of birth, life, sickness and death.  Must know how to operate and fix copier.  Able to sound learned at times but most of the time sounds like good-ole-Joe.  Must pretend he likes hearing women talk.  Applicant</a:t>
            </a:r>
            <a:r>
              <a:rPr lang="uk-UA"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s wife must be both stunning and plain, never discouraged.  Applicants will undergo evaluation by a committee of 100 to determine sanity.</a:t>
            </a:r>
            <a:r>
              <a:rPr lang="ru-RU" altLang="ja-JP" sz="3200" b="1" dirty="0">
                <a:solidFill>
                  <a:srgbClr val="FFFFFF"/>
                </a:solidFill>
                <a:effectLst>
                  <a:outerShdw blurRad="38100" dist="38100" dir="2700000" algn="tl">
                    <a:srgbClr val="000000"/>
                  </a:outerShdw>
                </a:effectLst>
                <a:latin typeface="Arial" charset="0"/>
              </a:rPr>
              <a:t>"</a:t>
            </a:r>
            <a:endParaRPr lang="en-US" sz="3200" b="1" dirty="0">
              <a:solidFill>
                <a:srgbClr val="FFFFFF"/>
              </a:solidFill>
              <a:effectLst>
                <a:outerShdw blurRad="38100" dist="38100" dir="2700000" algn="tl">
                  <a:srgbClr val="000000"/>
                </a:outerShdw>
              </a:effectLst>
              <a:latin typeface="Arial" charset="0"/>
            </a:endParaRP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98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4" name="AutoShape 4"/>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Super</a:t>
            </a:r>
            <a:br>
              <a:rPr lang="en-US" sz="3600" b="1">
                <a:solidFill>
                  <a:srgbClr val="614121"/>
                </a:solidFill>
                <a:latin typeface="Arial" charset="0"/>
                <a:cs typeface="Arial" charset="0"/>
              </a:rPr>
            </a:br>
            <a:r>
              <a:rPr lang="en-US" sz="3600" b="1">
                <a:solidFill>
                  <a:srgbClr val="614121"/>
                </a:solidFill>
                <a:latin typeface="Arial" charset="0"/>
                <a:cs typeface="Arial" charset="0"/>
              </a:rPr>
              <a:t>Pastor!</a:t>
            </a:r>
            <a:endParaRPr lang="en-US" sz="1800">
              <a:solidFill>
                <a:srgbClr val="FFFFFF"/>
              </a:solidFill>
              <a:latin typeface="Arial" charset="0"/>
              <a:cs typeface="Arial" charset="0"/>
            </a:endParaRPr>
          </a:p>
        </p:txBody>
      </p:sp>
      <p:pic>
        <p:nvPicPr>
          <p:cNvPr id="40982" name="Picture 22" descr="jfairley_multi_409_26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335216"/>
            <a:ext cx="7162800" cy="4675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6" name="Oval 6"/>
          <p:cNvSpPr>
            <a:spLocks noChangeArrowheads="1"/>
          </p:cNvSpPr>
          <p:nvPr/>
        </p:nvSpPr>
        <p:spPr bwMode="auto">
          <a:xfrm>
            <a:off x="60198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40965" name="AutoShape 5"/>
          <p:cNvSpPr>
            <a:spLocks noChangeArrowheads="1"/>
          </p:cNvSpPr>
          <p:nvPr/>
        </p:nvSpPr>
        <p:spPr bwMode="auto">
          <a:xfrm>
            <a:off x="5105400" y="33528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68" name="Oval 8"/>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Visitation</a:t>
            </a:r>
            <a:endParaRPr lang="en-US">
              <a:solidFill>
                <a:srgbClr val="FFFFFF"/>
              </a:solidFill>
              <a:latin typeface="Arial" charset="0"/>
            </a:endParaRPr>
          </a:p>
        </p:txBody>
      </p:sp>
      <p:sp>
        <p:nvSpPr>
          <p:cNvPr id="40969" name="AutoShape 9"/>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0" name="Oval 10"/>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40971" name="AutoShape 11"/>
          <p:cNvSpPr>
            <a:spLocks noChangeArrowheads="1"/>
          </p:cNvSpPr>
          <p:nvPr/>
        </p:nvSpPr>
        <p:spPr bwMode="auto">
          <a:xfrm rot="-7037047">
            <a:off x="2590800" y="1981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2" name="Oval 12"/>
          <p:cNvSpPr>
            <a:spLocks noChangeArrowheads="1"/>
          </p:cNvSpPr>
          <p:nvPr/>
        </p:nvSpPr>
        <p:spPr bwMode="auto">
          <a:xfrm>
            <a:off x="5486400" y="46482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40973" name="AutoShape 13"/>
          <p:cNvSpPr>
            <a:spLocks noChangeArrowheads="1"/>
          </p:cNvSpPr>
          <p:nvPr/>
        </p:nvSpPr>
        <p:spPr bwMode="auto">
          <a:xfrm rot="1652068">
            <a:off x="4724400" y="45720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5" name="AutoShape 15"/>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6" name="Oval 16"/>
          <p:cNvSpPr>
            <a:spLocks noChangeArrowheads="1"/>
          </p:cNvSpPr>
          <p:nvPr/>
        </p:nvSpPr>
        <p:spPr bwMode="auto">
          <a:xfrm>
            <a:off x="-152400" y="2514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40977" name="AutoShape 17"/>
          <p:cNvSpPr>
            <a:spLocks noChangeArrowheads="1"/>
          </p:cNvSpPr>
          <p:nvPr/>
        </p:nvSpPr>
        <p:spPr bwMode="auto">
          <a:xfrm rot="10822508">
            <a:off x="22098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8" name="Oval 18"/>
          <p:cNvSpPr>
            <a:spLocks noChangeArrowheads="1"/>
          </p:cNvSpPr>
          <p:nvPr/>
        </p:nvSpPr>
        <p:spPr bwMode="auto">
          <a:xfrm>
            <a:off x="3276600" y="5334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40979" name="AutoShape 19"/>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80" name="Oval 20"/>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40981" name="AutoShape 21"/>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40974" name="Oval 14"/>
          <p:cNvSpPr>
            <a:spLocks noChangeArrowheads="1"/>
          </p:cNvSpPr>
          <p:nvPr/>
        </p:nvSpPr>
        <p:spPr bwMode="auto">
          <a:xfrm>
            <a:off x="5562600" y="12192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40963" name="Rectangle 3"/>
          <p:cNvSpPr>
            <a:spLocks noGrp="1" noChangeArrowheads="1"/>
          </p:cNvSpPr>
          <p:nvPr>
            <p:ph type="title"/>
          </p:nvPr>
        </p:nvSpPr>
        <p:spPr>
          <a:xfrm>
            <a:off x="0" y="76201"/>
            <a:ext cx="9144000" cy="589337"/>
          </a:xfrm>
        </p:spPr>
        <p:txBody>
          <a:bodyPr/>
          <a:lstStyle/>
          <a:p>
            <a:pPr eaLnBrk="1" hangingPunct="1">
              <a:defRPr/>
            </a:pPr>
            <a:r>
              <a:rPr lang="en-US" b="1" dirty="0">
                <a:solidFill>
                  <a:srgbClr val="060400"/>
                </a:solidFill>
                <a:effectLst>
                  <a:outerShdw blurRad="38100" dist="38100" dir="2700000" algn="tl">
                    <a:srgbClr val="FFFFFF"/>
                  </a:outerShdw>
                </a:effectLst>
                <a:cs typeface="+mj-cs"/>
              </a:rPr>
              <a:t>What</a:t>
            </a:r>
            <a:r>
              <a:rPr lang="uk-UA" altLang="ja-JP" b="1" dirty="0">
                <a:solidFill>
                  <a:srgbClr val="060400"/>
                </a:solidFill>
                <a:effectLst>
                  <a:outerShdw blurRad="38100" dist="38100" dir="2700000" algn="tl">
                    <a:srgbClr val="FFFFFF"/>
                  </a:outerShdw>
                </a:effectLst>
                <a:cs typeface="+mj-cs"/>
              </a:rPr>
              <a:t>'</a:t>
            </a:r>
            <a:r>
              <a:rPr lang="en-US" b="1" dirty="0">
                <a:solidFill>
                  <a:srgbClr val="060400"/>
                </a:solidFill>
                <a:effectLst>
                  <a:outerShdw blurRad="38100" dist="38100" dir="2700000" algn="tl">
                    <a:srgbClr val="FFFFFF"/>
                  </a:outerShdw>
                </a:effectLst>
                <a:cs typeface="+mj-cs"/>
              </a:rPr>
              <a:t>s inside the church?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dissolve">
                                      <p:cBhvr>
                                        <p:cTn id="7" dur="500"/>
                                        <p:tgtEl>
                                          <p:spTgt spid="409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40982"/>
                                        </p:tgtEl>
                                        <p:attrNameLst>
                                          <p:attrName>style.visibility</p:attrName>
                                        </p:attrNameLst>
                                      </p:cBhvr>
                                      <p:to>
                                        <p:strVal val="visible"/>
                                      </p:to>
                                    </p:set>
                                    <p:anim calcmode="lin" valueType="num">
                                      <p:cBhvr additive="base">
                                        <p:cTn id="12" dur="500" fill="hold"/>
                                        <p:tgtEl>
                                          <p:spTgt spid="40982"/>
                                        </p:tgtEl>
                                        <p:attrNameLst>
                                          <p:attrName>ppt_x</p:attrName>
                                        </p:attrNameLst>
                                      </p:cBhvr>
                                      <p:tavLst>
                                        <p:tav tm="0">
                                          <p:val>
                                            <p:strVal val="#ppt_x"/>
                                          </p:val>
                                        </p:tav>
                                        <p:tav tm="100000">
                                          <p:val>
                                            <p:strVal val="#ppt_x"/>
                                          </p:val>
                                        </p:tav>
                                      </p:tavLst>
                                    </p:anim>
                                    <p:anim calcmode="lin" valueType="num">
                                      <p:cBhvr additive="base">
                                        <p:cTn id="13" dur="500" fill="hold"/>
                                        <p:tgtEl>
                                          <p:spTgt spid="4098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40965"/>
                                        </p:tgtEl>
                                        <p:attrNameLst>
                                          <p:attrName>style.visibility</p:attrName>
                                        </p:attrNameLst>
                                      </p:cBhvr>
                                      <p:to>
                                        <p:strVal val="visible"/>
                                      </p:to>
                                    </p:set>
                                    <p:animEffect transition="in" filter="wipe(left)">
                                      <p:cBhvr>
                                        <p:cTn id="17" dur="500"/>
                                        <p:tgtEl>
                                          <p:spTgt spid="40965"/>
                                        </p:tgtEl>
                                      </p:cBhvr>
                                    </p:animEffect>
                                  </p:childTnLst>
                                </p:cTn>
                              </p:par>
                            </p:childTnLst>
                          </p:cTn>
                        </p:par>
                        <p:par>
                          <p:cTn id="18" fill="hold" nodeType="afterGroup">
                            <p:stCondLst>
                              <p:cond delay="1000"/>
                            </p:stCondLst>
                            <p:childTnLst>
                              <p:par>
                                <p:cTn id="19" presetID="1" presetClass="entr" presetSubtype="0" fill="hold" grpId="0" nodeType="afterEffect">
                                  <p:stCondLst>
                                    <p:cond delay="0"/>
                                  </p:stCondLst>
                                  <p:childTnLst>
                                    <p:set>
                                      <p:cBhvr>
                                        <p:cTn id="20" dur="1" fill="hold">
                                          <p:stCondLst>
                                            <p:cond delay="0"/>
                                          </p:stCondLst>
                                        </p:cTn>
                                        <p:tgtEl>
                                          <p:spTgt spid="40966"/>
                                        </p:tgtEl>
                                        <p:attrNameLst>
                                          <p:attrName>style.visibility</p:attrName>
                                        </p:attrNameLst>
                                      </p:cBhvr>
                                      <p:to>
                                        <p:strVal val="visible"/>
                                      </p:to>
                                    </p:set>
                                  </p:childTnLst>
                                </p:cTn>
                              </p:par>
                            </p:childTnLst>
                          </p:cTn>
                        </p:par>
                        <p:par>
                          <p:cTn id="21" fill="hold" nodeType="afterGroup">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0969"/>
                                        </p:tgtEl>
                                        <p:attrNameLst>
                                          <p:attrName>style.visibility</p:attrName>
                                        </p:attrNameLst>
                                      </p:cBhvr>
                                      <p:to>
                                        <p:strVal val="visible"/>
                                      </p:to>
                                    </p:set>
                                    <p:animEffect transition="in" filter="wipe(left)">
                                      <p:cBhvr>
                                        <p:cTn id="24" dur="500"/>
                                        <p:tgtEl>
                                          <p:spTgt spid="40969"/>
                                        </p:tgtEl>
                                      </p:cBhvr>
                                    </p:animEffect>
                                  </p:childTnLst>
                                </p:cTn>
                              </p:par>
                            </p:childTnLst>
                          </p:cTn>
                        </p:par>
                        <p:par>
                          <p:cTn id="25" fill="hold" nodeType="afterGroup">
                            <p:stCondLst>
                              <p:cond delay="1500"/>
                            </p:stCondLst>
                            <p:childTnLst>
                              <p:par>
                                <p:cTn id="26" presetID="1" presetClass="entr" presetSubtype="0" fill="hold" grpId="0" nodeType="afterEffect">
                                  <p:stCondLst>
                                    <p:cond delay="0"/>
                                  </p:stCondLst>
                                  <p:childTnLst>
                                    <p:set>
                                      <p:cBhvr>
                                        <p:cTn id="27" dur="1" fill="hold">
                                          <p:stCondLst>
                                            <p:cond delay="0"/>
                                          </p:stCondLst>
                                        </p:cTn>
                                        <p:tgtEl>
                                          <p:spTgt spid="40968"/>
                                        </p:tgtEl>
                                        <p:attrNameLst>
                                          <p:attrName>style.visibility</p:attrName>
                                        </p:attrNameLst>
                                      </p:cBhvr>
                                      <p:to>
                                        <p:strVal val="visible"/>
                                      </p:to>
                                    </p:set>
                                  </p:childTnLst>
                                </p:cTn>
                              </p:par>
                            </p:childTnLst>
                          </p:cTn>
                        </p:par>
                        <p:par>
                          <p:cTn id="28" fill="hold" nodeType="afterGroup">
                            <p:stCondLst>
                              <p:cond delay="1500"/>
                            </p:stCondLst>
                            <p:childTnLst>
                              <p:par>
                                <p:cTn id="29" presetID="22" presetClass="entr" presetSubtype="8" fill="hold" grpId="0" nodeType="afterEffect">
                                  <p:stCondLst>
                                    <p:cond delay="0"/>
                                  </p:stCondLst>
                                  <p:childTnLst>
                                    <p:set>
                                      <p:cBhvr>
                                        <p:cTn id="30" dur="1" fill="hold">
                                          <p:stCondLst>
                                            <p:cond delay="0"/>
                                          </p:stCondLst>
                                        </p:cTn>
                                        <p:tgtEl>
                                          <p:spTgt spid="40971"/>
                                        </p:tgtEl>
                                        <p:attrNameLst>
                                          <p:attrName>style.visibility</p:attrName>
                                        </p:attrNameLst>
                                      </p:cBhvr>
                                      <p:to>
                                        <p:strVal val="visible"/>
                                      </p:to>
                                    </p:set>
                                    <p:animEffect transition="in" filter="wipe(left)">
                                      <p:cBhvr>
                                        <p:cTn id="31" dur="500"/>
                                        <p:tgtEl>
                                          <p:spTgt spid="40971"/>
                                        </p:tgtEl>
                                      </p:cBhvr>
                                    </p:animEffect>
                                  </p:childTnLst>
                                </p:cTn>
                              </p:par>
                            </p:childTnLst>
                          </p:cTn>
                        </p:par>
                        <p:par>
                          <p:cTn id="32" fill="hold" nodeType="afterGroup">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40970"/>
                                        </p:tgtEl>
                                        <p:attrNameLst>
                                          <p:attrName>style.visibility</p:attrName>
                                        </p:attrNameLst>
                                      </p:cBhvr>
                                      <p:to>
                                        <p:strVal val="visible"/>
                                      </p:to>
                                    </p:set>
                                  </p:childTnLst>
                                </p:cTn>
                              </p:par>
                            </p:childTnLst>
                          </p:cTn>
                        </p:par>
                        <p:par>
                          <p:cTn id="35" fill="hold" nodeType="afterGroup">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40973"/>
                                        </p:tgtEl>
                                        <p:attrNameLst>
                                          <p:attrName>style.visibility</p:attrName>
                                        </p:attrNameLst>
                                      </p:cBhvr>
                                      <p:to>
                                        <p:strVal val="visible"/>
                                      </p:to>
                                    </p:set>
                                    <p:animEffect transition="in" filter="wipe(left)">
                                      <p:cBhvr>
                                        <p:cTn id="38" dur="500"/>
                                        <p:tgtEl>
                                          <p:spTgt spid="40973"/>
                                        </p:tgtEl>
                                      </p:cBhvr>
                                    </p:animEffect>
                                  </p:childTnLst>
                                </p:cTn>
                              </p:par>
                            </p:childTnLst>
                          </p:cTn>
                        </p:par>
                        <p:par>
                          <p:cTn id="39" fill="hold" nodeType="afterGroup">
                            <p:stCondLst>
                              <p:cond delay="2500"/>
                            </p:stCondLst>
                            <p:childTnLst>
                              <p:par>
                                <p:cTn id="40" presetID="1" presetClass="entr" presetSubtype="0" fill="hold" grpId="0" nodeType="afterEffect">
                                  <p:stCondLst>
                                    <p:cond delay="0"/>
                                  </p:stCondLst>
                                  <p:childTnLst>
                                    <p:set>
                                      <p:cBhvr>
                                        <p:cTn id="41" dur="1" fill="hold">
                                          <p:stCondLst>
                                            <p:cond delay="0"/>
                                          </p:stCondLst>
                                        </p:cTn>
                                        <p:tgtEl>
                                          <p:spTgt spid="40972"/>
                                        </p:tgtEl>
                                        <p:attrNameLst>
                                          <p:attrName>style.visibility</p:attrName>
                                        </p:attrNameLst>
                                      </p:cBhvr>
                                      <p:to>
                                        <p:strVal val="visible"/>
                                      </p:to>
                                    </p:set>
                                  </p:childTnLst>
                                </p:cTn>
                              </p:par>
                            </p:childTnLst>
                          </p:cTn>
                        </p:par>
                        <p:par>
                          <p:cTn id="42" fill="hold" nodeType="afterGroup">
                            <p:stCondLst>
                              <p:cond delay="2500"/>
                            </p:stCondLst>
                            <p:childTnLst>
                              <p:par>
                                <p:cTn id="43" presetID="22" presetClass="entr" presetSubtype="8" fill="hold" grpId="0" nodeType="afterEffect">
                                  <p:stCondLst>
                                    <p:cond delay="0"/>
                                  </p:stCondLst>
                                  <p:childTnLst>
                                    <p:set>
                                      <p:cBhvr>
                                        <p:cTn id="44" dur="1" fill="hold">
                                          <p:stCondLst>
                                            <p:cond delay="0"/>
                                          </p:stCondLst>
                                        </p:cTn>
                                        <p:tgtEl>
                                          <p:spTgt spid="40975"/>
                                        </p:tgtEl>
                                        <p:attrNameLst>
                                          <p:attrName>style.visibility</p:attrName>
                                        </p:attrNameLst>
                                      </p:cBhvr>
                                      <p:to>
                                        <p:strVal val="visible"/>
                                      </p:to>
                                    </p:set>
                                    <p:animEffect transition="in" filter="wipe(left)">
                                      <p:cBhvr>
                                        <p:cTn id="45" dur="500"/>
                                        <p:tgtEl>
                                          <p:spTgt spid="40975"/>
                                        </p:tgtEl>
                                      </p:cBhvr>
                                    </p:animEffect>
                                  </p:childTnLst>
                                </p:cTn>
                              </p:par>
                            </p:childTnLst>
                          </p:cTn>
                        </p:par>
                        <p:par>
                          <p:cTn id="46" fill="hold" nodeType="afterGroup">
                            <p:stCondLst>
                              <p:cond delay="3000"/>
                            </p:stCondLst>
                            <p:childTnLst>
                              <p:par>
                                <p:cTn id="47" presetID="1" presetClass="entr" presetSubtype="0" fill="hold" grpId="0" nodeType="afterEffect">
                                  <p:stCondLst>
                                    <p:cond delay="0"/>
                                  </p:stCondLst>
                                  <p:childTnLst>
                                    <p:set>
                                      <p:cBhvr>
                                        <p:cTn id="48" dur="1" fill="hold">
                                          <p:stCondLst>
                                            <p:cond delay="0"/>
                                          </p:stCondLst>
                                        </p:cTn>
                                        <p:tgtEl>
                                          <p:spTgt spid="40974"/>
                                        </p:tgtEl>
                                        <p:attrNameLst>
                                          <p:attrName>style.visibility</p:attrName>
                                        </p:attrNameLst>
                                      </p:cBhvr>
                                      <p:to>
                                        <p:strVal val="visible"/>
                                      </p:to>
                                    </p:set>
                                  </p:childTnLst>
                                </p:cTn>
                              </p:par>
                            </p:childTnLst>
                          </p:cTn>
                        </p:par>
                        <p:par>
                          <p:cTn id="49" fill="hold" nodeType="afterGroup">
                            <p:stCondLst>
                              <p:cond delay="3000"/>
                            </p:stCondLst>
                            <p:childTnLst>
                              <p:par>
                                <p:cTn id="50" presetID="22" presetClass="entr" presetSubtype="8" fill="hold" grpId="0" nodeType="afterEffect">
                                  <p:stCondLst>
                                    <p:cond delay="0"/>
                                  </p:stCondLst>
                                  <p:childTnLst>
                                    <p:set>
                                      <p:cBhvr>
                                        <p:cTn id="51" dur="1" fill="hold">
                                          <p:stCondLst>
                                            <p:cond delay="0"/>
                                          </p:stCondLst>
                                        </p:cTn>
                                        <p:tgtEl>
                                          <p:spTgt spid="40977"/>
                                        </p:tgtEl>
                                        <p:attrNameLst>
                                          <p:attrName>style.visibility</p:attrName>
                                        </p:attrNameLst>
                                      </p:cBhvr>
                                      <p:to>
                                        <p:strVal val="visible"/>
                                      </p:to>
                                    </p:set>
                                    <p:animEffect transition="in" filter="wipe(left)">
                                      <p:cBhvr>
                                        <p:cTn id="52" dur="500"/>
                                        <p:tgtEl>
                                          <p:spTgt spid="40977"/>
                                        </p:tgtEl>
                                      </p:cBhvr>
                                    </p:animEffect>
                                  </p:childTnLst>
                                </p:cTn>
                              </p:par>
                            </p:childTnLst>
                          </p:cTn>
                        </p:par>
                        <p:par>
                          <p:cTn id="53" fill="hold" nodeType="afterGroup">
                            <p:stCondLst>
                              <p:cond delay="3500"/>
                            </p:stCondLst>
                            <p:childTnLst>
                              <p:par>
                                <p:cTn id="54" presetID="1" presetClass="entr" presetSubtype="0" fill="hold" grpId="0" nodeType="afterEffect">
                                  <p:stCondLst>
                                    <p:cond delay="0"/>
                                  </p:stCondLst>
                                  <p:childTnLst>
                                    <p:set>
                                      <p:cBhvr>
                                        <p:cTn id="55" dur="1" fill="hold">
                                          <p:stCondLst>
                                            <p:cond delay="0"/>
                                          </p:stCondLst>
                                        </p:cTn>
                                        <p:tgtEl>
                                          <p:spTgt spid="40976"/>
                                        </p:tgtEl>
                                        <p:attrNameLst>
                                          <p:attrName>style.visibility</p:attrName>
                                        </p:attrNameLst>
                                      </p:cBhvr>
                                      <p:to>
                                        <p:strVal val="visible"/>
                                      </p:to>
                                    </p:set>
                                  </p:childTnLst>
                                </p:cTn>
                              </p:par>
                            </p:childTnLst>
                          </p:cTn>
                        </p:par>
                        <p:par>
                          <p:cTn id="56" fill="hold" nodeType="afterGroup">
                            <p:stCondLst>
                              <p:cond delay="3500"/>
                            </p:stCondLst>
                            <p:childTnLst>
                              <p:par>
                                <p:cTn id="57" presetID="22" presetClass="entr" presetSubtype="8" fill="hold" grpId="0" nodeType="afterEffect">
                                  <p:stCondLst>
                                    <p:cond delay="0"/>
                                  </p:stCondLst>
                                  <p:childTnLst>
                                    <p:set>
                                      <p:cBhvr>
                                        <p:cTn id="58" dur="1" fill="hold">
                                          <p:stCondLst>
                                            <p:cond delay="0"/>
                                          </p:stCondLst>
                                        </p:cTn>
                                        <p:tgtEl>
                                          <p:spTgt spid="40979"/>
                                        </p:tgtEl>
                                        <p:attrNameLst>
                                          <p:attrName>style.visibility</p:attrName>
                                        </p:attrNameLst>
                                      </p:cBhvr>
                                      <p:to>
                                        <p:strVal val="visible"/>
                                      </p:to>
                                    </p:set>
                                    <p:animEffect transition="in" filter="wipe(left)">
                                      <p:cBhvr>
                                        <p:cTn id="59" dur="500"/>
                                        <p:tgtEl>
                                          <p:spTgt spid="40979"/>
                                        </p:tgtEl>
                                      </p:cBhvr>
                                    </p:animEffect>
                                  </p:childTnLst>
                                </p:cTn>
                              </p:par>
                            </p:childTnLst>
                          </p:cTn>
                        </p:par>
                        <p:par>
                          <p:cTn id="60" fill="hold" nodeType="afterGroup">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40978"/>
                                        </p:tgtEl>
                                        <p:attrNameLst>
                                          <p:attrName>style.visibility</p:attrName>
                                        </p:attrNameLst>
                                      </p:cBhvr>
                                      <p:to>
                                        <p:strVal val="visible"/>
                                      </p:to>
                                    </p:set>
                                  </p:childTnLst>
                                </p:cTn>
                              </p:par>
                            </p:childTnLst>
                          </p:cTn>
                        </p:par>
                        <p:par>
                          <p:cTn id="63" fill="hold" nodeType="afterGroup">
                            <p:stCondLst>
                              <p:cond delay="4000"/>
                            </p:stCondLst>
                            <p:childTnLst>
                              <p:par>
                                <p:cTn id="64" presetID="22" presetClass="entr" presetSubtype="8" fill="hold" grpId="0" nodeType="afterEffect">
                                  <p:stCondLst>
                                    <p:cond delay="0"/>
                                  </p:stCondLst>
                                  <p:childTnLst>
                                    <p:set>
                                      <p:cBhvr>
                                        <p:cTn id="65" dur="1" fill="hold">
                                          <p:stCondLst>
                                            <p:cond delay="0"/>
                                          </p:stCondLst>
                                        </p:cTn>
                                        <p:tgtEl>
                                          <p:spTgt spid="40981"/>
                                        </p:tgtEl>
                                        <p:attrNameLst>
                                          <p:attrName>style.visibility</p:attrName>
                                        </p:attrNameLst>
                                      </p:cBhvr>
                                      <p:to>
                                        <p:strVal val="visible"/>
                                      </p:to>
                                    </p:set>
                                    <p:animEffect transition="in" filter="wipe(left)">
                                      <p:cBhvr>
                                        <p:cTn id="66" dur="500"/>
                                        <p:tgtEl>
                                          <p:spTgt spid="40981"/>
                                        </p:tgtEl>
                                      </p:cBhvr>
                                    </p:animEffect>
                                  </p:childTnLst>
                                </p:cTn>
                              </p:par>
                            </p:childTnLst>
                          </p:cTn>
                        </p:par>
                        <p:par>
                          <p:cTn id="67" fill="hold" nodeType="afterGroup">
                            <p:stCondLst>
                              <p:cond delay="4500"/>
                            </p:stCondLst>
                            <p:childTnLst>
                              <p:par>
                                <p:cTn id="68" presetID="1" presetClass="entr" presetSubtype="0" fill="hold" grpId="0" nodeType="afterEffect">
                                  <p:stCondLst>
                                    <p:cond delay="0"/>
                                  </p:stCondLst>
                                  <p:childTnLst>
                                    <p:set>
                                      <p:cBhvr>
                                        <p:cTn id="69" dur="1" fill="hold">
                                          <p:stCondLst>
                                            <p:cond delay="0"/>
                                          </p:stCondLst>
                                        </p:cTn>
                                        <p:tgtEl>
                                          <p:spTgt spid="409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animBg="1"/>
      <p:bldP spid="40966" grpId="0" animBg="1"/>
      <p:bldP spid="40965" grpId="0" animBg="1"/>
      <p:bldP spid="40968" grpId="0" animBg="1"/>
      <p:bldP spid="40969" grpId="0" animBg="1"/>
      <p:bldP spid="40970" grpId="0" animBg="1"/>
      <p:bldP spid="40971" grpId="0" animBg="1"/>
      <p:bldP spid="40972" grpId="0" animBg="1"/>
      <p:bldP spid="40973" grpId="0" animBg="1"/>
      <p:bldP spid="40975" grpId="0" animBg="1"/>
      <p:bldP spid="40976" grpId="0" animBg="1"/>
      <p:bldP spid="40977" grpId="0" animBg="1"/>
      <p:bldP spid="40978" grpId="0" animBg="1"/>
      <p:bldP spid="40979" grpId="0" animBg="1"/>
      <p:bldP spid="40980" grpId="0" animBg="1"/>
      <p:bldP spid="40981" grpId="0" animBg="1"/>
      <p:bldP spid="40974" grpId="0" animBg="1"/>
    </p:bld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866" name="Rectangle 2"/>
          <p:cNvSpPr>
            <a:spLocks noGrp="1" noChangeArrowheads="1"/>
          </p:cNvSpPr>
          <p:nvPr>
            <p:ph type="ctrTitle"/>
          </p:nvPr>
        </p:nvSpPr>
        <p:spPr>
          <a:xfrm>
            <a:off x="0" y="304800"/>
            <a:ext cx="9144000" cy="17526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Equipping</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(NAU, 4:12)</a:t>
            </a:r>
            <a:br>
              <a:rPr lang="en-US" sz="4800" b="1" dirty="0">
                <a:effectLst>
                  <a:outerShdw blurRad="38100" dist="38100" dir="2700000" algn="tl">
                    <a:srgbClr val="FFFFFF"/>
                  </a:outerShdw>
                </a:effectLst>
                <a:cs typeface="+mj-cs"/>
              </a:rPr>
            </a:b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to prepare</a:t>
            </a:r>
            <a:r>
              <a:rPr lang="ru-RU" altLang="ja-JP" sz="4800" b="1" dirty="0">
                <a:effectLst>
                  <a:outerShdw blurRad="38100" dist="38100" dir="2700000" algn="tl">
                    <a:srgbClr val="FFFFFF"/>
                  </a:outerShdw>
                </a:effectLst>
                <a:cs typeface="+mj-cs"/>
              </a:rPr>
              <a:t>"</a:t>
            </a:r>
            <a:r>
              <a:rPr lang="en-US" sz="4800" b="1" dirty="0">
                <a:effectLst>
                  <a:outerShdw blurRad="38100" dist="38100" dir="2700000" algn="tl">
                    <a:srgbClr val="FFFFFF"/>
                  </a:outerShdw>
                </a:effectLst>
                <a:cs typeface="+mj-cs"/>
              </a:rPr>
              <a:t> (NIV)</a:t>
            </a:r>
            <a:endParaRPr lang="en-US" dirty="0">
              <a:effectLst>
                <a:outerShdw blurRad="38100" dist="38100" dir="2700000" algn="tl">
                  <a:srgbClr val="FFFFFF"/>
                </a:outerShdw>
              </a:effectLst>
              <a:cs typeface="+mj-cs"/>
            </a:endParaRPr>
          </a:p>
        </p:txBody>
      </p:sp>
      <p:sp>
        <p:nvSpPr>
          <p:cNvPr id="676867" name="Rectangle 3"/>
          <p:cNvSpPr>
            <a:spLocks noGrp="1" noChangeArrowheads="1"/>
          </p:cNvSpPr>
          <p:nvPr>
            <p:ph type="subTitle" idx="1"/>
          </p:nvPr>
        </p:nvSpPr>
        <p:spPr>
          <a:xfrm>
            <a:off x="0" y="2133600"/>
            <a:ext cx="9144000" cy="1981200"/>
          </a:xfrm>
          <a:effectLst>
            <a:outerShdw blurRad="63500" dist="35921" dir="2700000" algn="ctr" rotWithShape="0">
              <a:srgbClr val="000000">
                <a:alpha val="74998"/>
              </a:srgbClr>
            </a:outerShdw>
          </a:effectLst>
        </p:spPr>
        <p:txBody>
          <a:bodyPr/>
          <a:lstStyle/>
          <a:p>
            <a:pPr eaLnBrk="1" hangingPunct="1">
              <a:defRPr/>
            </a:pPr>
            <a:r>
              <a:rPr lang="en-US" sz="4800" dirty="0">
                <a:latin typeface="Bwgrki" panose="02000400000000000000" pitchFamily="2" charset="0"/>
                <a:cs typeface="+mn-cs"/>
              </a:rPr>
              <a:t>katartismo,j</a:t>
            </a:r>
            <a:r>
              <a:rPr lang="en-US" sz="4800" dirty="0">
                <a:latin typeface="Bwgrkl" charset="0"/>
                <a:cs typeface="+mn-cs"/>
              </a:rPr>
              <a:t> </a:t>
            </a:r>
            <a:r>
              <a:rPr lang="en-US" sz="3600" dirty="0">
                <a:cs typeface="+mn-cs"/>
              </a:rPr>
              <a:t>(</a:t>
            </a:r>
            <a:r>
              <a:rPr lang="en-US" sz="3600" dirty="0" err="1">
                <a:cs typeface="+mn-cs"/>
              </a:rPr>
              <a:t>katartismos</a:t>
            </a:r>
            <a:r>
              <a:rPr lang="en-US" sz="3600" dirty="0">
                <a:cs typeface="+mn-cs"/>
              </a:rPr>
              <a:t> = noun)</a:t>
            </a:r>
            <a:endParaRPr lang="en-US" sz="4400" dirty="0">
              <a:cs typeface="+mn-cs"/>
            </a:endParaRPr>
          </a:p>
          <a:p>
            <a:pPr eaLnBrk="1" hangingPunct="1">
              <a:defRPr/>
            </a:pPr>
            <a:r>
              <a:rPr lang="en-US" sz="4400" dirty="0">
                <a:cs typeface="+mn-cs"/>
              </a:rPr>
              <a:t>equipping, training</a:t>
            </a:r>
          </a:p>
        </p:txBody>
      </p:sp>
      <p:sp>
        <p:nvSpPr>
          <p:cNvPr id="676868"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4800" dirty="0">
                <a:solidFill>
                  <a:srgbClr val="FFFFFF"/>
                </a:solidFill>
                <a:effectLst>
                  <a:outerShdw blurRad="38100" dist="38100" dir="2700000" algn="tl">
                    <a:srgbClr val="000000"/>
                  </a:outerShdw>
                </a:effectLst>
                <a:latin typeface="Bwgrki" panose="02000400000000000000" pitchFamily="2" charset="0"/>
              </a:rPr>
              <a:t>katarti,zw</a:t>
            </a:r>
            <a:r>
              <a:rPr lang="en-US" sz="4800" dirty="0">
                <a:solidFill>
                  <a:srgbClr val="FFFFFF"/>
                </a:solidFill>
                <a:effectLst>
                  <a:outerShdw blurRad="38100" dist="38100" dir="2700000" algn="tl">
                    <a:srgbClr val="000000"/>
                  </a:outerShdw>
                </a:effectLst>
                <a:latin typeface="Bwgrkl" charset="0"/>
              </a:rPr>
              <a:t> </a:t>
            </a:r>
            <a:r>
              <a:rPr lang="en-US" sz="3600" dirty="0">
                <a:solidFill>
                  <a:srgbClr val="FFFFFF"/>
                </a:solidFill>
                <a:effectLst>
                  <a:outerShdw blurRad="38100" dist="38100" dir="2700000" algn="tl">
                    <a:srgbClr val="000000"/>
                  </a:outerShdw>
                </a:effectLst>
                <a:latin typeface="Tahoma" charset="0"/>
              </a:rPr>
              <a:t>(katartizo = verb)</a:t>
            </a:r>
            <a:endParaRPr lang="en-US" sz="4400" dirty="0">
              <a:solidFill>
                <a:srgbClr val="FFFFFF"/>
              </a:solidFill>
              <a:effectLst>
                <a:outerShdw blurRad="38100" dist="38100" dir="2700000" algn="tl">
                  <a:srgbClr val="000000"/>
                </a:outerShdw>
              </a:effectLst>
              <a:latin typeface="Tahoma" charset="0"/>
            </a:endParaRPr>
          </a:p>
          <a:p>
            <a:pPr algn="ctr">
              <a:spcBef>
                <a:spcPct val="20000"/>
              </a:spcBef>
              <a:buClr>
                <a:srgbClr val="FFCC66"/>
              </a:buClr>
              <a:buSzPct val="80000"/>
              <a:buFont typeface="Wingdings" charset="0"/>
              <a:buNone/>
              <a:defRPr/>
            </a:pPr>
            <a:r>
              <a:rPr lang="en-US" sz="4400" dirty="0">
                <a:solidFill>
                  <a:srgbClr val="FFFFFF"/>
                </a:solidFill>
                <a:effectLst>
                  <a:outerShdw blurRad="38100" dist="38100" dir="2700000" algn="tl">
                    <a:srgbClr val="000000"/>
                  </a:outerShdw>
                </a:effectLst>
                <a:latin typeface="Tahoma" charset="0"/>
              </a:rPr>
              <a:t>mend, restore, set right, </a:t>
            </a:r>
            <a:br>
              <a:rPr lang="en-US" sz="4400" dirty="0">
                <a:solidFill>
                  <a:srgbClr val="FFFFFF"/>
                </a:solidFill>
                <a:effectLst>
                  <a:outerShdw blurRad="38100" dist="38100" dir="2700000" algn="tl">
                    <a:srgbClr val="000000"/>
                  </a:outerShdw>
                </a:effectLst>
                <a:latin typeface="Tahoma" charset="0"/>
              </a:rPr>
            </a:br>
            <a:r>
              <a:rPr lang="en-US" sz="4400" dirty="0">
                <a:solidFill>
                  <a:srgbClr val="FFFFFF"/>
                </a:solidFill>
                <a:effectLst>
                  <a:outerShdw blurRad="38100" dist="38100" dir="2700000" algn="tl">
                    <a:srgbClr val="000000"/>
                  </a:outerShdw>
                </a:effectLst>
                <a:latin typeface="Tahoma" charset="0"/>
              </a:rPr>
              <a:t>make complete</a:t>
            </a:r>
            <a:r>
              <a:rPr lang="en-US" sz="3200" dirty="0">
                <a:solidFill>
                  <a:srgbClr val="000000"/>
                </a:solidFill>
                <a:latin typeface="Geneva" charset="0"/>
              </a:rPr>
              <a:t> </a:t>
            </a:r>
            <a:endParaRPr lang="en-US" sz="4400" dirty="0">
              <a:solidFill>
                <a:srgbClr val="FFFFFF"/>
              </a:solidFill>
              <a:effectLst>
                <a:outerShdw blurRad="38100" dist="38100" dir="2700000" algn="tl">
                  <a:srgbClr val="000000"/>
                </a:outerShdw>
              </a:effectLst>
              <a:latin typeface="Tahoma" charset="0"/>
            </a:endParaRPr>
          </a:p>
        </p:txBody>
      </p:sp>
      <p:sp>
        <p:nvSpPr>
          <p:cNvPr id="676869" name="Line 5"/>
          <p:cNvSpPr>
            <a:spLocks noChangeShapeType="1"/>
          </p:cNvSpPr>
          <p:nvPr/>
        </p:nvSpPr>
        <p:spPr bwMode="auto">
          <a:xfrm flipV="1">
            <a:off x="228600" y="4038600"/>
            <a:ext cx="86106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6870" name="Rectangle 6"/>
          <p:cNvSpPr>
            <a:spLocks noChangeArrowheads="1"/>
          </p:cNvSpPr>
          <p:nvPr/>
        </p:nvSpPr>
        <p:spPr bwMode="auto">
          <a:xfrm>
            <a:off x="0" y="304800"/>
            <a:ext cx="9144000" cy="17526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ru-RU" altLang="ja-JP" sz="4800" b="1" dirty="0">
                <a:solidFill>
                  <a:srgbClr val="FFFFCC"/>
                </a:solidFill>
                <a:latin typeface="Arial"/>
              </a:rPr>
              <a:t>"</a:t>
            </a:r>
            <a:r>
              <a:rPr lang="en-US" sz="4800" b="1" dirty="0">
                <a:solidFill>
                  <a:srgbClr val="FFFFCC"/>
                </a:solidFill>
                <a:latin typeface="Tahoma" charset="0"/>
              </a:rPr>
              <a:t>Equipping</a:t>
            </a:r>
            <a:r>
              <a:rPr lang="ru-RU" altLang="ja-JP" sz="4800" b="1" dirty="0">
                <a:solidFill>
                  <a:srgbClr val="FFFFCC"/>
                </a:solidFill>
                <a:latin typeface="Arial"/>
              </a:rPr>
              <a:t>"</a:t>
            </a:r>
            <a:r>
              <a:rPr lang="en-US" sz="4800" b="1" dirty="0">
                <a:solidFill>
                  <a:srgbClr val="FFFFCC"/>
                </a:solidFill>
                <a:latin typeface="Tahoma" charset="0"/>
              </a:rPr>
              <a:t> (NAU, 4:12)</a:t>
            </a:r>
            <a:br>
              <a:rPr lang="en-US" sz="4800" b="1" dirty="0">
                <a:solidFill>
                  <a:srgbClr val="FFFFCC"/>
                </a:solidFill>
                <a:latin typeface="Tahoma" charset="0"/>
              </a:rPr>
            </a:br>
            <a:r>
              <a:rPr lang="ru-RU" altLang="ja-JP" sz="4800" b="1" dirty="0">
                <a:solidFill>
                  <a:srgbClr val="FFFFCC"/>
                </a:solidFill>
                <a:latin typeface="Arial"/>
              </a:rPr>
              <a:t>"</a:t>
            </a:r>
            <a:r>
              <a:rPr lang="en-US" sz="4800" b="1" dirty="0">
                <a:solidFill>
                  <a:srgbClr val="FFFFCC"/>
                </a:solidFill>
                <a:latin typeface="Tahoma" charset="0"/>
              </a:rPr>
              <a:t>to prepare</a:t>
            </a:r>
            <a:r>
              <a:rPr lang="ru-RU" altLang="ja-JP" sz="4800" b="1" dirty="0">
                <a:solidFill>
                  <a:srgbClr val="FFFFCC"/>
                </a:solidFill>
                <a:latin typeface="Arial"/>
              </a:rPr>
              <a:t>"</a:t>
            </a:r>
            <a:r>
              <a:rPr lang="en-US" sz="4800" b="1" dirty="0">
                <a:solidFill>
                  <a:srgbClr val="FFFFCC"/>
                </a:solidFill>
                <a:latin typeface="Tahoma" charset="0"/>
              </a:rPr>
              <a:t> (NIV)</a:t>
            </a:r>
            <a:endParaRPr lang="en-US" sz="5400" dirty="0">
              <a:solidFill>
                <a:srgbClr val="FFFFCC"/>
              </a:solidFill>
              <a:latin typeface="Tahoma" charset="0"/>
            </a:endParaRPr>
          </a:p>
        </p:txBody>
      </p:sp>
      <p:pic>
        <p:nvPicPr>
          <p:cNvPr id="5" name="Picture 4">
            <a:extLst>
              <a:ext uri="{FF2B5EF4-FFF2-40B4-BE49-F238E27FC236}">
                <a16:creationId xmlns:a16="http://schemas.microsoft.com/office/drawing/2014/main" id="{6CB18E30-762B-8448-B591-77EA5C20490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2132856"/>
            <a:ext cx="3359770" cy="861000"/>
          </a:xfrm>
          <a:prstGeom prst="rect">
            <a:avLst/>
          </a:prstGeom>
        </p:spPr>
      </p:pic>
      <p:pic>
        <p:nvPicPr>
          <p:cNvPr id="7" name="Picture 6">
            <a:extLst>
              <a:ext uri="{FF2B5EF4-FFF2-40B4-BE49-F238E27FC236}">
                <a16:creationId xmlns:a16="http://schemas.microsoft.com/office/drawing/2014/main" id="{4B32525C-9BB9-7C44-A756-644233D7D6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568" y="4098866"/>
            <a:ext cx="3359770" cy="86100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90" name="Rectangle 2"/>
          <p:cNvSpPr>
            <a:spLocks noGrp="1" noChangeArrowheads="1"/>
          </p:cNvSpPr>
          <p:nvPr>
            <p:ph type="ctrTitle"/>
          </p:nvPr>
        </p:nvSpPr>
        <p:spPr>
          <a:xfrm>
            <a:off x="0" y="0"/>
            <a:ext cx="9144000" cy="2057400"/>
          </a:xfrm>
          <a:solidFill>
            <a:srgbClr val="000000"/>
          </a:solidFill>
          <a:extLs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a:lstStyle/>
          <a:p>
            <a:pPr eaLnBrk="1" hangingPunct="1">
              <a:defRPr/>
            </a:pPr>
            <a:r>
              <a:rPr lang="en-US" b="1" dirty="0">
                <a:effectLst>
                  <a:outerShdw blurRad="38100" dist="38100" dir="2700000" algn="tl">
                    <a:srgbClr val="FFFFFF"/>
                  </a:outerShdw>
                </a:effectLst>
                <a:latin typeface="Bwgrkl" charset="0"/>
                <a:cs typeface="+mj-cs"/>
              </a:rPr>
              <a:t>katarti,zw</a:t>
            </a:r>
            <a:r>
              <a:rPr lang="en-US" dirty="0">
                <a:effectLst>
                  <a:outerShdw blurRad="38100" dist="38100" dir="2700000" algn="tl">
                    <a:srgbClr val="FFFFFF"/>
                  </a:outerShdw>
                </a:effectLst>
                <a:latin typeface="Bwgrkl" charset="0"/>
                <a:cs typeface="+mj-cs"/>
              </a:rPr>
              <a:t> </a:t>
            </a:r>
            <a:r>
              <a:rPr lang="en-US" sz="3200" b="1" dirty="0">
                <a:effectLst>
                  <a:outerShdw blurRad="38100" dist="38100" dir="2700000" algn="tl">
                    <a:srgbClr val="FFFFFF"/>
                  </a:outerShdw>
                </a:effectLst>
                <a:cs typeface="+mj-cs"/>
              </a:rPr>
              <a:t>(katartizo = verb)</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mend, restore, set right, </a:t>
            </a:r>
            <a:br>
              <a:rPr lang="en-US" sz="4000" b="1" dirty="0">
                <a:effectLst>
                  <a:outerShdw blurRad="38100" dist="38100" dir="2700000" algn="tl">
                    <a:srgbClr val="FFFFFF"/>
                  </a:outerShdw>
                </a:effectLst>
                <a:cs typeface="+mj-cs"/>
              </a:rPr>
            </a:br>
            <a:r>
              <a:rPr lang="en-US" sz="4000" b="1" dirty="0">
                <a:effectLst>
                  <a:outerShdw blurRad="38100" dist="38100" dir="2700000" algn="tl">
                    <a:srgbClr val="FFFFFF"/>
                  </a:outerShdw>
                </a:effectLst>
                <a:cs typeface="+mj-cs"/>
              </a:rPr>
              <a:t>make complete</a:t>
            </a:r>
            <a:r>
              <a:rPr lang="en-US" dirty="0">
                <a:solidFill>
                  <a:srgbClr val="000000"/>
                </a:solidFill>
                <a:effectLst>
                  <a:outerShdw blurRad="38100" dist="38100" dir="2700000" algn="tl">
                    <a:srgbClr val="FFFFFF"/>
                  </a:outerShdw>
                </a:effectLst>
                <a:latin typeface="Geneva" charset="0"/>
                <a:cs typeface="+mj-cs"/>
              </a:rPr>
              <a:t> </a:t>
            </a:r>
          </a:p>
        </p:txBody>
      </p:sp>
      <p:sp>
        <p:nvSpPr>
          <p:cNvPr id="677891" name="Rectangle 3"/>
          <p:cNvSpPr>
            <a:spLocks noGrp="1" noChangeArrowheads="1"/>
          </p:cNvSpPr>
          <p:nvPr>
            <p:ph type="subTitle" idx="1"/>
          </p:nvPr>
        </p:nvSpPr>
        <p:spPr>
          <a:xfrm>
            <a:off x="0" y="2286000"/>
            <a:ext cx="9144000" cy="1981200"/>
          </a:xfrm>
          <a:effectLst>
            <a:outerShdw blurRad="63500" dist="35921" dir="2700000" algn="ctr" rotWithShape="0">
              <a:srgbClr val="000000">
                <a:alpha val="74998"/>
              </a:srgbClr>
            </a:outerShdw>
          </a:effectLst>
        </p:spPr>
        <p:txBody>
          <a:bodyPr/>
          <a:lstStyle/>
          <a:p>
            <a:pPr eaLnBrk="1" hangingPunct="1">
              <a:defRPr/>
            </a:pPr>
            <a:r>
              <a:rPr lang="en-US" sz="3600">
                <a:cs typeface="+mn-cs"/>
              </a:rPr>
              <a:t>NAU 1 Thessalonians 3:10</a:t>
            </a:r>
            <a:r>
              <a:rPr lang="en-US" sz="4400">
                <a:cs typeface="+mn-cs"/>
              </a:rPr>
              <a:t> </a:t>
            </a:r>
          </a:p>
          <a:p>
            <a:pPr eaLnBrk="1" hangingPunct="1">
              <a:defRPr/>
            </a:pPr>
            <a:r>
              <a:rPr lang="en-US" sz="4000">
                <a:solidFill>
                  <a:srgbClr val="FFFF43"/>
                </a:solidFill>
                <a:cs typeface="+mn-cs"/>
              </a:rPr>
              <a:t>complete</a:t>
            </a:r>
            <a:r>
              <a:rPr lang="en-US" sz="4000">
                <a:cs typeface="+mn-cs"/>
              </a:rPr>
              <a:t> what is lacking in your faith</a:t>
            </a:r>
            <a:endParaRPr lang="en-US" sz="4400">
              <a:cs typeface="+mn-cs"/>
            </a:endParaRPr>
          </a:p>
        </p:txBody>
      </p:sp>
      <p:sp>
        <p:nvSpPr>
          <p:cNvPr id="677892" name="Rectangle 4"/>
          <p:cNvSpPr>
            <a:spLocks noChangeArrowheads="1"/>
          </p:cNvSpPr>
          <p:nvPr/>
        </p:nvSpPr>
        <p:spPr bwMode="auto">
          <a:xfrm>
            <a:off x="0" y="4114800"/>
            <a:ext cx="9144000" cy="2286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endParaRPr lang="en-US" sz="4400">
              <a:solidFill>
                <a:srgbClr val="FFFFFF"/>
              </a:solidFill>
              <a:effectLst>
                <a:outerShdw blurRad="38100" dist="38100" dir="2700000" algn="tl">
                  <a:srgbClr val="000000"/>
                </a:outerShdw>
              </a:effectLst>
              <a:latin typeface="Tahoma" charset="0"/>
            </a:endParaRPr>
          </a:p>
        </p:txBody>
      </p:sp>
      <p:sp>
        <p:nvSpPr>
          <p:cNvPr id="677893" name="Line 5"/>
          <p:cNvSpPr>
            <a:spLocks noChangeShapeType="1"/>
          </p:cNvSpPr>
          <p:nvPr/>
        </p:nvSpPr>
        <p:spPr bwMode="auto">
          <a:xfrm>
            <a:off x="228600" y="4191000"/>
            <a:ext cx="8686800" cy="0"/>
          </a:xfrm>
          <a:prstGeom prst="line">
            <a:avLst/>
          </a:prstGeom>
          <a:noFill/>
          <a:ln w="28575">
            <a:solidFill>
              <a:schemeClr val="tx1"/>
            </a:solidFill>
            <a:round/>
            <a:headEnd/>
            <a:tailEn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FFFFFF"/>
              </a:solidFill>
              <a:latin typeface="Arial" charset="0"/>
            </a:endParaRPr>
          </a:p>
        </p:txBody>
      </p:sp>
      <p:sp>
        <p:nvSpPr>
          <p:cNvPr id="677894" name="Rectangle 6"/>
          <p:cNvSpPr>
            <a:spLocks noChangeArrowheads="1"/>
          </p:cNvSpPr>
          <p:nvPr/>
        </p:nvSpPr>
        <p:spPr bwMode="auto">
          <a:xfrm>
            <a:off x="0" y="4648200"/>
            <a:ext cx="9144000" cy="19812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lstStyle/>
          <a:p>
            <a:pPr algn="ctr">
              <a:spcBef>
                <a:spcPct val="20000"/>
              </a:spcBef>
              <a:buClr>
                <a:srgbClr val="FFCC66"/>
              </a:buClr>
              <a:buSzPct val="80000"/>
              <a:buFont typeface="Wingdings" charset="0"/>
              <a:buNone/>
              <a:defRPr/>
            </a:pPr>
            <a:r>
              <a:rPr lang="en-US" sz="3600">
                <a:solidFill>
                  <a:srgbClr val="FFFFFF"/>
                </a:solidFill>
                <a:effectLst>
                  <a:outerShdw blurRad="38100" dist="38100" dir="2700000" algn="tl">
                    <a:srgbClr val="000000"/>
                  </a:outerShdw>
                </a:effectLst>
                <a:latin typeface="Tahoma" charset="0"/>
              </a:rPr>
              <a:t>NIV Hebrews 13:21</a:t>
            </a:r>
            <a:r>
              <a:rPr lang="en-US" sz="4400">
                <a:solidFill>
                  <a:srgbClr val="FFFFFF"/>
                </a:solidFill>
                <a:effectLst>
                  <a:outerShdw blurRad="38100" dist="38100" dir="2700000" algn="tl">
                    <a:srgbClr val="000000"/>
                  </a:outerShdw>
                </a:effectLst>
                <a:latin typeface="Tahoma" charset="0"/>
              </a:rPr>
              <a:t> </a:t>
            </a:r>
          </a:p>
          <a:p>
            <a:pPr algn="ctr">
              <a:spcBef>
                <a:spcPct val="20000"/>
              </a:spcBef>
              <a:buClr>
                <a:srgbClr val="FFCC66"/>
              </a:buClr>
              <a:buSzPct val="80000"/>
              <a:buFont typeface="Wingdings" charset="0"/>
              <a:buNone/>
              <a:defRPr/>
            </a:pPr>
            <a:r>
              <a:rPr lang="en-US" sz="4000">
                <a:solidFill>
                  <a:srgbClr val="FFFF43"/>
                </a:solidFill>
                <a:effectLst>
                  <a:outerShdw blurRad="38100" dist="38100" dir="2700000" algn="tl">
                    <a:srgbClr val="000000"/>
                  </a:outerShdw>
                </a:effectLst>
                <a:latin typeface="Tahoma" charset="0"/>
              </a:rPr>
              <a:t>equip</a:t>
            </a:r>
            <a:r>
              <a:rPr lang="en-US" sz="4000">
                <a:solidFill>
                  <a:srgbClr val="FFFFFF"/>
                </a:solidFill>
                <a:effectLst>
                  <a:outerShdw blurRad="38100" dist="38100" dir="2700000" algn="tl">
                    <a:srgbClr val="000000"/>
                  </a:outerShdw>
                </a:effectLst>
                <a:latin typeface="Tahoma" charset="0"/>
              </a:rPr>
              <a:t> you with everything good for doing his will</a:t>
            </a:r>
            <a:endParaRPr lang="en-US" sz="4400">
              <a:solidFill>
                <a:srgbClr val="FFFFFF"/>
              </a:solidFill>
              <a:effectLst>
                <a:outerShdw blurRad="38100" dist="38100" dir="2700000" algn="tl">
                  <a:srgbClr val="000000"/>
                </a:outerShdw>
              </a:effectLst>
              <a:latin typeface="Tahoma" charset="0"/>
            </a:endParaRPr>
          </a:p>
        </p:txBody>
      </p:sp>
      <p:sp>
        <p:nvSpPr>
          <p:cNvPr id="677895" name="Rectangle 7"/>
          <p:cNvSpPr>
            <a:spLocks noChangeArrowheads="1"/>
          </p:cNvSpPr>
          <p:nvPr/>
        </p:nvSpPr>
        <p:spPr bwMode="auto">
          <a:xfrm>
            <a:off x="0" y="3"/>
            <a:ext cx="9144000" cy="227647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5921" dir="2700000" algn="ctr" rotWithShape="0">
                    <a:srgbClr val="000000">
                      <a:alpha val="74998"/>
                    </a:srgbClr>
                  </a:outerShdw>
                </a:effectLst>
              </a14:hiddenEffects>
            </a:ext>
          </a:extLst>
        </p:spPr>
        <p:txBody>
          <a:bodyPr lIns="91427" tIns="45714" rIns="91427" bIns="45714" anchor="ctr" anchorCtr="1"/>
          <a:lstStyle/>
          <a:p>
            <a:pPr algn="ctr">
              <a:defRPr/>
            </a:pPr>
            <a:r>
              <a:rPr lang="en-US" sz="5400" b="1" dirty="0">
                <a:solidFill>
                  <a:srgbClr val="FFFFCC"/>
                </a:solidFill>
                <a:latin typeface="Bwgrki" panose="02000400000000000000" pitchFamily="2" charset="0"/>
              </a:rPr>
              <a:t>katarti,zw</a:t>
            </a:r>
            <a:r>
              <a:rPr lang="en-US" sz="5400" dirty="0">
                <a:solidFill>
                  <a:srgbClr val="FFFFCC"/>
                </a:solidFill>
                <a:latin typeface="Bwgrki" panose="02000400000000000000" pitchFamily="2" charset="0"/>
              </a:rPr>
              <a:t> </a:t>
            </a:r>
            <a:r>
              <a:rPr lang="en-US" sz="3200" b="1" dirty="0">
                <a:solidFill>
                  <a:srgbClr val="FFFFCC"/>
                </a:solidFill>
                <a:latin typeface="Tahoma" charset="0"/>
              </a:rPr>
              <a:t>(katartizo = verb)</a:t>
            </a:r>
            <a:br>
              <a:rPr lang="en-US" sz="4000" b="1" dirty="0">
                <a:solidFill>
                  <a:srgbClr val="FFFFCC"/>
                </a:solidFill>
                <a:latin typeface="Tahoma" charset="0"/>
              </a:rPr>
            </a:br>
            <a:r>
              <a:rPr lang="en-US" sz="4000" b="1" dirty="0">
                <a:solidFill>
                  <a:srgbClr val="FFFFCC"/>
                </a:solidFill>
                <a:latin typeface="Tahoma" charset="0"/>
              </a:rPr>
              <a:t>mend, restore, set right, </a:t>
            </a:r>
            <a:br>
              <a:rPr lang="en-US" sz="4000" b="1" dirty="0">
                <a:solidFill>
                  <a:srgbClr val="FFFFCC"/>
                </a:solidFill>
                <a:latin typeface="Tahoma" charset="0"/>
              </a:rPr>
            </a:br>
            <a:r>
              <a:rPr lang="en-US" sz="4000" b="1" dirty="0">
                <a:solidFill>
                  <a:srgbClr val="FFFFCC"/>
                </a:solidFill>
                <a:latin typeface="Tahoma" charset="0"/>
              </a:rPr>
              <a:t>make complete</a:t>
            </a:r>
            <a:r>
              <a:rPr lang="en-US" sz="5400" dirty="0">
                <a:solidFill>
                  <a:srgbClr val="000000"/>
                </a:solidFill>
                <a:latin typeface="Geneva" charset="0"/>
              </a:rPr>
              <a:t> </a:t>
            </a:r>
          </a:p>
        </p:txBody>
      </p:sp>
      <p:pic>
        <p:nvPicPr>
          <p:cNvPr id="4" name="Picture 3">
            <a:extLst>
              <a:ext uri="{FF2B5EF4-FFF2-40B4-BE49-F238E27FC236}">
                <a16:creationId xmlns:a16="http://schemas.microsoft.com/office/drawing/2014/main" id="{C0E4FBE5-5797-054A-9BB0-E843FAAE5E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34641"/>
            <a:ext cx="3528392" cy="904212"/>
          </a:xfrm>
          <a:prstGeom prst="rect">
            <a:avLst/>
          </a:prstGeom>
        </p:spPr>
      </p:pic>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melhorfotov20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9" name="Rectangle 3"/>
          <p:cNvSpPr>
            <a:spLocks noGrp="1" noChangeArrowheads="1"/>
          </p:cNvSpPr>
          <p:nvPr>
            <p:ph type="title" idx="4294967295"/>
          </p:nvPr>
        </p:nvSpPr>
        <p:spPr/>
        <p:txBody>
          <a:bodyPr/>
          <a:lstStyle/>
          <a:p>
            <a:pPr eaLnBrk="1" hangingPunct="1">
              <a:defRPr/>
            </a:pPr>
            <a:r>
              <a:rPr lang="en-US" b="1" dirty="0"/>
              <a:t>Don</a:t>
            </a:r>
            <a:r>
              <a:rPr lang="uk-UA" altLang="ja-JP" b="1" dirty="0">
                <a:latin typeface="Arial"/>
              </a:rPr>
              <a:t>'</a:t>
            </a:r>
            <a:r>
              <a:rPr lang="en-US" b="1" dirty="0"/>
              <a:t>t Expect Leaders to Hold the Sun!</a:t>
            </a:r>
            <a:endParaRPr lang="en-US" dirty="0"/>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1"/>
            <a:ext cx="8229600" cy="762000"/>
          </a:xfrm>
          <a:effectLst>
            <a:outerShdw blurRad="63500" dist="35921" dir="2700000" algn="ctr" rotWithShape="0">
              <a:srgbClr val="000000">
                <a:alpha val="74998"/>
              </a:srgbClr>
            </a:outerShdw>
          </a:effectLst>
        </p:spPr>
        <p:txBody>
          <a:bodyPr/>
          <a:lstStyle/>
          <a:p>
            <a:pPr eaLnBrk="1" hangingPunct="1">
              <a:defRPr/>
            </a:pPr>
            <a:r>
              <a:rPr lang="en-US" b="0" dirty="0"/>
              <a:t>Ephesians 4:11-12</a:t>
            </a:r>
            <a:r>
              <a:rPr lang="en-US" sz="2800" b="0" dirty="0"/>
              <a:t> (NASB)</a:t>
            </a:r>
            <a:endParaRPr lang="en-US" b="0" dirty="0"/>
          </a:p>
        </p:txBody>
      </p:sp>
      <p:sp>
        <p:nvSpPr>
          <p:cNvPr id="88067" name="Text Box 3"/>
          <p:cNvSpPr txBox="1">
            <a:spLocks noChangeArrowheads="1"/>
          </p:cNvSpPr>
          <p:nvPr/>
        </p:nvSpPr>
        <p:spPr bwMode="auto">
          <a:xfrm>
            <a:off x="76200" y="1420813"/>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68" name="Text Box 4"/>
          <p:cNvSpPr txBox="1">
            <a:spLocks noChangeArrowheads="1"/>
          </p:cNvSpPr>
          <p:nvPr/>
        </p:nvSpPr>
        <p:spPr bwMode="auto">
          <a:xfrm>
            <a:off x="1043608" y="1420813"/>
            <a:ext cx="8100392" cy="224675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dirty="0">
                <a:solidFill>
                  <a:srgbClr val="FFFFFF"/>
                </a:solidFill>
              </a:rPr>
              <a:t>And He gave</a:t>
            </a:r>
          </a:p>
          <a:p>
            <a:pPr eaLnBrk="0" hangingPunct="0">
              <a:defRPr/>
            </a:pPr>
            <a:r>
              <a:rPr lang="en-US" sz="2800" b="1" dirty="0">
                <a:solidFill>
                  <a:srgbClr val="FFFFFF"/>
                </a:solidFill>
              </a:rPr>
              <a:t>	some </a:t>
            </a:r>
            <a:r>
              <a:rPr lang="en-US" sz="2800" b="1" i="1" dirty="0">
                <a:solidFill>
                  <a:srgbClr val="FFFFFF"/>
                </a:solidFill>
              </a:rPr>
              <a:t>as</a:t>
            </a:r>
            <a:r>
              <a:rPr lang="en-US" sz="2800" b="1" dirty="0">
                <a:solidFill>
                  <a:srgbClr val="FFFFFF"/>
                </a:solidFill>
              </a:rPr>
              <a:t> apostles,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prophets, </a:t>
            </a:r>
            <a:br>
              <a:rPr lang="en-US" sz="2800" b="1" dirty="0">
                <a:solidFill>
                  <a:srgbClr val="FFFFFF"/>
                </a:solidFill>
              </a:rPr>
            </a:br>
            <a:r>
              <a:rPr lang="en-US" sz="2800" b="1" dirty="0">
                <a:solidFill>
                  <a:srgbClr val="FFFFFF"/>
                </a:solidFill>
              </a:rPr>
              <a:t>	and (</a:t>
            </a:r>
            <a:r>
              <a:rPr lang="en-US" sz="2800" b="1" i="1" dirty="0">
                <a:solidFill>
                  <a:srgbClr val="FFFFFF"/>
                </a:solidFill>
                <a:latin typeface="Bwgrkl" charset="0"/>
              </a:rPr>
              <a:t>de</a:t>
            </a:r>
            <a:r>
              <a:rPr lang="en-US" sz="2800" b="1" dirty="0">
                <a:solidFill>
                  <a:srgbClr val="FFFFFF"/>
                </a:solidFill>
              </a:rPr>
              <a:t>) some </a:t>
            </a:r>
            <a:r>
              <a:rPr lang="en-US" sz="2800" b="1" i="1" dirty="0">
                <a:solidFill>
                  <a:srgbClr val="FFFFFF"/>
                </a:solidFill>
              </a:rPr>
              <a:t>as</a:t>
            </a:r>
            <a:r>
              <a:rPr lang="en-US" sz="2800" b="1" dirty="0">
                <a:solidFill>
                  <a:srgbClr val="FFFFFF"/>
                </a:solidFill>
              </a:rPr>
              <a:t> evangelists, </a:t>
            </a:r>
            <a:endParaRPr lang="en-US" sz="1400" dirty="0">
              <a:solidFill>
                <a:srgbClr val="000000"/>
              </a:solidFill>
            </a:endParaRPr>
          </a:p>
          <a:p>
            <a:pPr eaLnBrk="0" hangingPunct="0">
              <a:defRPr/>
            </a:pPr>
            <a:r>
              <a:rPr lang="en-US" sz="1400" dirty="0">
                <a:solidFill>
                  <a:srgbClr val="000000"/>
                </a:solidFill>
              </a:rPr>
              <a:t>	</a:t>
            </a:r>
            <a:r>
              <a:rPr lang="en-US" sz="2800" b="1" dirty="0">
                <a:solidFill>
                  <a:srgbClr val="FFFFFF"/>
                </a:solidFill>
              </a:rPr>
              <a:t>and (</a:t>
            </a:r>
            <a:r>
              <a:rPr lang="en-US" sz="2800" b="1" i="1" dirty="0">
                <a:solidFill>
                  <a:srgbClr val="FFFFFF"/>
                </a:solidFill>
                <a:latin typeface="Bwgrkl" charset="0"/>
              </a:rPr>
              <a:t>de</a:t>
            </a:r>
            <a:r>
              <a:rPr lang="en-US" sz="2800" b="1" dirty="0">
                <a:solidFill>
                  <a:srgbClr val="FFFFFF"/>
                </a:solidFill>
              </a:rPr>
              <a:t>)</a:t>
            </a:r>
            <a:r>
              <a:rPr lang="en-US" sz="1400" dirty="0">
                <a:solidFill>
                  <a:srgbClr val="000000"/>
                </a:solidFill>
              </a:rPr>
              <a:t> </a:t>
            </a:r>
            <a:r>
              <a:rPr lang="en-US" sz="2800" b="1" dirty="0">
                <a:solidFill>
                  <a:srgbClr val="FFFFFF"/>
                </a:solidFill>
              </a:rPr>
              <a:t>some </a:t>
            </a:r>
            <a:r>
              <a:rPr lang="en-US" sz="2800" b="1" i="1" dirty="0">
                <a:solidFill>
                  <a:srgbClr val="FFFFFF"/>
                </a:solidFill>
              </a:rPr>
              <a:t>as</a:t>
            </a:r>
            <a:r>
              <a:rPr lang="en-US" sz="2800" b="1" dirty="0">
                <a:solidFill>
                  <a:srgbClr val="FFFFFF"/>
                </a:solidFill>
              </a:rPr>
              <a:t> pastors and (</a:t>
            </a:r>
            <a:r>
              <a:rPr lang="en-US" sz="2800" b="1" i="1" dirty="0">
                <a:solidFill>
                  <a:srgbClr val="FFFFFF"/>
                </a:solidFill>
                <a:latin typeface="Bwgrkl" charset="0"/>
              </a:rPr>
              <a:t>kai</a:t>
            </a:r>
            <a:r>
              <a:rPr lang="en-US" sz="2800" b="1" dirty="0">
                <a:solidFill>
                  <a:srgbClr val="FFFFFF"/>
                </a:solidFill>
              </a:rPr>
              <a:t>) teachers.</a:t>
            </a:r>
          </a:p>
        </p:txBody>
      </p:sp>
      <p:sp>
        <p:nvSpPr>
          <p:cNvPr id="88069" name="Text Box 5"/>
          <p:cNvSpPr txBox="1">
            <a:spLocks noChangeArrowheads="1"/>
          </p:cNvSpPr>
          <p:nvPr/>
        </p:nvSpPr>
        <p:spPr bwMode="auto">
          <a:xfrm>
            <a:off x="0" y="4038600"/>
            <a:ext cx="1206758"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NASB</a:t>
            </a:r>
            <a:endParaRPr lang="en-US" sz="1400">
              <a:solidFill>
                <a:srgbClr val="000000"/>
              </a:solidFill>
              <a:latin typeface="Arial" charset="0"/>
            </a:endParaRPr>
          </a:p>
        </p:txBody>
      </p:sp>
      <p:sp>
        <p:nvSpPr>
          <p:cNvPr id="88070"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for (</a:t>
            </a:r>
            <a:r>
              <a:rPr lang="en-US" sz="2800" b="1" i="1" dirty="0">
                <a:solidFill>
                  <a:srgbClr val="FFFFFF"/>
                </a:solidFill>
                <a:latin typeface="Bwgrkl" charset="0"/>
              </a:rPr>
              <a:t>pros</a:t>
            </a:r>
            <a:r>
              <a:rPr lang="en-US" sz="2800" b="1" dirty="0">
                <a:solidFill>
                  <a:srgbClr val="FFFFFF"/>
                </a:solidFill>
                <a:latin typeface="Arial" charset="0"/>
              </a:rPr>
              <a:t>) the equipping of the saints</a:t>
            </a:r>
          </a:p>
          <a:p>
            <a:pPr eaLnBrk="0" hangingPunct="0">
              <a:defRPr/>
            </a:pPr>
            <a:r>
              <a:rPr lang="en-US" sz="2800" b="1" dirty="0">
                <a:solidFill>
                  <a:srgbClr val="FFFFFF"/>
                </a:solidFill>
                <a:latin typeface="Arial" charset="0"/>
              </a:rPr>
              <a:t>	for (</a:t>
            </a:r>
            <a:r>
              <a:rPr lang="en-US" sz="2800" b="1" i="1" dirty="0">
                <a:solidFill>
                  <a:srgbClr val="FFFFFF"/>
                </a:solidFill>
                <a:latin typeface="Bwgrkl" charset="0"/>
              </a:rPr>
              <a:t>eis</a:t>
            </a:r>
            <a:r>
              <a:rPr lang="en-US" sz="2800" b="1" dirty="0">
                <a:solidFill>
                  <a:srgbClr val="FFFFFF"/>
                </a:solidFill>
                <a:latin typeface="Arial" charset="0"/>
              </a:rPr>
              <a:t>) the work of service</a:t>
            </a:r>
            <a:br>
              <a:rPr lang="en-US" sz="2800" b="1" dirty="0">
                <a:solidFill>
                  <a:srgbClr val="FFFFFF"/>
                </a:solidFill>
                <a:latin typeface="Arial" charset="0"/>
              </a:rPr>
            </a:br>
            <a:r>
              <a:rPr lang="en-US" sz="2800" b="1" dirty="0">
                <a:solidFill>
                  <a:srgbClr val="FFFFFF"/>
                </a:solidFill>
                <a:latin typeface="Arial" charset="0"/>
              </a:rPr>
              <a:t>to (</a:t>
            </a:r>
            <a:r>
              <a:rPr lang="en-US" sz="2800" b="1" i="1" dirty="0">
                <a:solidFill>
                  <a:srgbClr val="FFFFFF"/>
                </a:solidFill>
                <a:latin typeface="Bwgrkl" charset="0"/>
              </a:rPr>
              <a:t>eis</a:t>
            </a:r>
            <a:r>
              <a:rPr lang="en-US" sz="2800" b="1" dirty="0">
                <a:solidFill>
                  <a:srgbClr val="FFFFFF"/>
                </a:solidFill>
                <a:latin typeface="Arial" charset="0"/>
              </a:rPr>
              <a:t>) the building up of the body of Christ.</a:t>
            </a:r>
          </a:p>
        </p:txBody>
      </p:sp>
      <p:sp>
        <p:nvSpPr>
          <p:cNvPr id="88071"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Ephesians 4:11-12</a:t>
            </a:r>
            <a:r>
              <a:rPr lang="en-US" sz="2800" b="1">
                <a:solidFill>
                  <a:schemeClr val="tx1"/>
                </a:solidFill>
                <a:cs typeface="+mj-cs"/>
              </a:rPr>
              <a:t> (NIV)</a:t>
            </a:r>
            <a:endParaRPr lang="en-US" b="1">
              <a:solidFill>
                <a:schemeClr val="tx1"/>
              </a:solidFill>
              <a:cs typeface="+mj-cs"/>
            </a:endParaRPr>
          </a:p>
        </p:txBody>
      </p:sp>
      <p:sp>
        <p:nvSpPr>
          <p:cNvPr id="92163" name="Text Box 3"/>
          <p:cNvSpPr txBox="1">
            <a:spLocks noChangeArrowheads="1"/>
          </p:cNvSpPr>
          <p:nvPr/>
        </p:nvSpPr>
        <p:spPr bwMode="auto">
          <a:xfrm>
            <a:off x="76200" y="1420813"/>
            <a:ext cx="940270"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11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4" name="Text Box 4"/>
          <p:cNvSpPr txBox="1">
            <a:spLocks noChangeArrowheads="1"/>
          </p:cNvSpPr>
          <p:nvPr/>
        </p:nvSpPr>
        <p:spPr bwMode="auto">
          <a:xfrm>
            <a:off x="1143000" y="1420813"/>
            <a:ext cx="8001000" cy="225674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a:tabLst>
                <a:tab pos="450850" algn="l"/>
              </a:tabLst>
              <a:defRPr sz="2400">
                <a:solidFill>
                  <a:schemeClr val="tx1"/>
                </a:solidFill>
                <a:latin typeface="Arial" charset="0"/>
                <a:ea typeface="ＭＳ Ｐゴシック" charset="0"/>
                <a:cs typeface="ＭＳ Ｐゴシック" charset="0"/>
              </a:defRPr>
            </a:lvl1pPr>
            <a:lvl2pPr>
              <a:tabLst>
                <a:tab pos="450850" algn="l"/>
              </a:tabLst>
              <a:defRPr sz="2400">
                <a:solidFill>
                  <a:schemeClr val="tx1"/>
                </a:solidFill>
                <a:latin typeface="Arial" charset="0"/>
                <a:ea typeface="ＭＳ Ｐゴシック" charset="0"/>
              </a:defRPr>
            </a:lvl2pPr>
            <a:lvl3pPr>
              <a:tabLst>
                <a:tab pos="450850" algn="l"/>
              </a:tabLst>
              <a:defRPr sz="2400">
                <a:solidFill>
                  <a:schemeClr val="tx1"/>
                </a:solidFill>
                <a:latin typeface="Arial" charset="0"/>
                <a:ea typeface="ＭＳ Ｐゴシック" charset="0"/>
              </a:defRPr>
            </a:lvl3pPr>
            <a:lvl4pPr>
              <a:tabLst>
                <a:tab pos="450850" algn="l"/>
              </a:tabLst>
              <a:defRPr sz="2400">
                <a:solidFill>
                  <a:schemeClr val="tx1"/>
                </a:solidFill>
                <a:latin typeface="Arial" charset="0"/>
                <a:ea typeface="ＭＳ Ｐゴシック" charset="0"/>
              </a:defRPr>
            </a:lvl4pPr>
            <a:lvl5pPr>
              <a:tabLst>
                <a:tab pos="450850" algn="l"/>
              </a:tabLst>
              <a:defRPr sz="2400">
                <a:solidFill>
                  <a:schemeClr val="tx1"/>
                </a:solidFill>
                <a:latin typeface="Arial" charset="0"/>
                <a:ea typeface="ＭＳ Ｐゴシック" charset="0"/>
              </a:defRPr>
            </a:lvl5pPr>
            <a:lvl6pPr eaLnBrk="0" fontAlgn="base" hangingPunct="0">
              <a:spcBef>
                <a:spcPct val="0"/>
              </a:spcBef>
              <a:spcAft>
                <a:spcPct val="0"/>
              </a:spcAft>
              <a:tabLst>
                <a:tab pos="450850" algn="l"/>
              </a:tabLst>
              <a:defRPr sz="2400">
                <a:solidFill>
                  <a:schemeClr val="tx1"/>
                </a:solidFill>
                <a:latin typeface="Arial" charset="0"/>
                <a:ea typeface="ＭＳ Ｐゴシック" charset="0"/>
              </a:defRPr>
            </a:lvl6pPr>
            <a:lvl7pPr eaLnBrk="0" fontAlgn="base" hangingPunct="0">
              <a:spcBef>
                <a:spcPct val="0"/>
              </a:spcBef>
              <a:spcAft>
                <a:spcPct val="0"/>
              </a:spcAft>
              <a:tabLst>
                <a:tab pos="450850" algn="l"/>
              </a:tabLst>
              <a:defRPr sz="2400">
                <a:solidFill>
                  <a:schemeClr val="tx1"/>
                </a:solidFill>
                <a:latin typeface="Arial" charset="0"/>
                <a:ea typeface="ＭＳ Ｐゴシック" charset="0"/>
              </a:defRPr>
            </a:lvl7pPr>
            <a:lvl8pPr eaLnBrk="0" fontAlgn="base" hangingPunct="0">
              <a:spcBef>
                <a:spcPct val="0"/>
              </a:spcBef>
              <a:spcAft>
                <a:spcPct val="0"/>
              </a:spcAft>
              <a:tabLst>
                <a:tab pos="450850" algn="l"/>
              </a:tabLst>
              <a:defRPr sz="2400">
                <a:solidFill>
                  <a:schemeClr val="tx1"/>
                </a:solidFill>
                <a:latin typeface="Arial" charset="0"/>
                <a:ea typeface="ＭＳ Ｐゴシック" charset="0"/>
              </a:defRPr>
            </a:lvl8pPr>
            <a:lvl9pPr eaLnBrk="0" fontAlgn="base" hangingPunct="0">
              <a:spcBef>
                <a:spcPct val="0"/>
              </a:spcBef>
              <a:spcAft>
                <a:spcPct val="0"/>
              </a:spcAft>
              <a:tabLst>
                <a:tab pos="450850" algn="l"/>
              </a:tabLst>
              <a:defRPr sz="2400">
                <a:solidFill>
                  <a:schemeClr val="tx1"/>
                </a:solidFill>
                <a:latin typeface="Arial" charset="0"/>
                <a:ea typeface="ＭＳ Ｐゴシック" charset="0"/>
              </a:defRPr>
            </a:lvl9pPr>
          </a:lstStyle>
          <a:p>
            <a:pPr eaLnBrk="0" hangingPunct="0">
              <a:defRPr/>
            </a:pPr>
            <a:r>
              <a:rPr lang="en-US" sz="2800" b="1">
                <a:solidFill>
                  <a:srgbClr val="FFFFFF"/>
                </a:solidFill>
              </a:rPr>
              <a:t>It was he who gave</a:t>
            </a:r>
          </a:p>
          <a:p>
            <a:pPr eaLnBrk="0" hangingPunct="0">
              <a:defRPr/>
            </a:pPr>
            <a:r>
              <a:rPr lang="en-US" sz="2800" b="1">
                <a:solidFill>
                  <a:srgbClr val="FFFFFF"/>
                </a:solidFill>
              </a:rPr>
              <a:t>	some to be apostles, </a:t>
            </a:r>
            <a:br>
              <a:rPr lang="en-US" sz="2800" b="1">
                <a:solidFill>
                  <a:srgbClr val="FFFFFF"/>
                </a:solidFill>
              </a:rPr>
            </a:br>
            <a:r>
              <a:rPr lang="en-US" sz="2800" b="1">
                <a:solidFill>
                  <a:srgbClr val="FFFFFF"/>
                </a:solidFill>
              </a:rPr>
              <a:t>	and some to be prophets, </a:t>
            </a:r>
            <a:br>
              <a:rPr lang="en-US" sz="2800" b="1">
                <a:solidFill>
                  <a:srgbClr val="FFFFFF"/>
                </a:solidFill>
              </a:rPr>
            </a:br>
            <a:r>
              <a:rPr lang="en-US" sz="2800" b="1">
                <a:solidFill>
                  <a:srgbClr val="FFFFFF"/>
                </a:solidFill>
              </a:rPr>
              <a:t>	and some to be evangelists, </a:t>
            </a:r>
            <a:endParaRPr lang="en-US" sz="1400">
              <a:solidFill>
                <a:srgbClr val="FFFFFF"/>
              </a:solidFill>
            </a:endParaRPr>
          </a:p>
          <a:p>
            <a:pPr eaLnBrk="0" hangingPunct="0">
              <a:defRPr/>
            </a:pPr>
            <a:r>
              <a:rPr lang="en-US" sz="1400">
                <a:solidFill>
                  <a:srgbClr val="FFFFFF"/>
                </a:solidFill>
              </a:rPr>
              <a:t>	</a:t>
            </a:r>
            <a:r>
              <a:rPr lang="en-US" sz="2800" b="1">
                <a:solidFill>
                  <a:srgbClr val="FFFFFF"/>
                </a:solidFill>
              </a:rPr>
              <a:t>and some to be pastors and teachers.</a:t>
            </a:r>
          </a:p>
        </p:txBody>
      </p:sp>
      <p:sp>
        <p:nvSpPr>
          <p:cNvPr id="92165" name="Text Box 5"/>
          <p:cNvSpPr txBox="1">
            <a:spLocks noChangeArrowheads="1"/>
          </p:cNvSpPr>
          <p:nvPr/>
        </p:nvSpPr>
        <p:spPr bwMode="auto">
          <a:xfrm>
            <a:off x="0" y="4038600"/>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92166" name="Text Box 6"/>
          <p:cNvSpPr txBox="1">
            <a:spLocks noChangeArrowheads="1"/>
          </p:cNvSpPr>
          <p:nvPr/>
        </p:nvSpPr>
        <p:spPr bwMode="auto">
          <a:xfrm>
            <a:off x="1143000" y="4038602"/>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92167"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9"/>
          <p:cNvSpPr>
            <a:spLocks noChangeArrowheads="1"/>
          </p:cNvSpPr>
          <p:nvPr/>
        </p:nvSpPr>
        <p:spPr bwMode="auto">
          <a:xfrm>
            <a:off x="304800" y="1600200"/>
            <a:ext cx="8610600" cy="1524000"/>
          </a:xfrm>
          <a:prstGeom prst="rect">
            <a:avLst/>
          </a:prstGeom>
          <a:solidFill>
            <a:srgbClr val="000000"/>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
        <p:nvSpPr>
          <p:cNvPr id="557058" name="Rectangle 2"/>
          <p:cNvSpPr>
            <a:spLocks noGrp="1" noChangeArrowheads="1"/>
          </p:cNvSpPr>
          <p:nvPr>
            <p:ph type="title" idx="4294967295"/>
          </p:nvPr>
        </p:nvSpPr>
        <p:spPr>
          <a:xfrm>
            <a:off x="228600" y="609600"/>
            <a:ext cx="8458200" cy="838200"/>
          </a:xfrm>
          <a:effectLst>
            <a:outerShdw blurRad="63500" dist="35921" dir="2700000" algn="ctr" rotWithShape="0">
              <a:srgbClr val="000000">
                <a:alpha val="74998"/>
              </a:srgbClr>
            </a:outerShdw>
          </a:effectLst>
        </p:spPr>
        <p:txBody>
          <a:bodyPr/>
          <a:lstStyle/>
          <a:p>
            <a:pPr algn="ctr">
              <a:defRPr/>
            </a:pPr>
            <a:r>
              <a:rPr lang="en-US" b="1">
                <a:solidFill>
                  <a:schemeClr val="tx1"/>
                </a:solidFill>
                <a:cs typeface="+mj-cs"/>
              </a:rPr>
              <a:t>Why No Comma?</a:t>
            </a:r>
          </a:p>
        </p:txBody>
      </p:sp>
      <p:sp>
        <p:nvSpPr>
          <p:cNvPr id="557061" name="Text Box 5"/>
          <p:cNvSpPr txBox="1">
            <a:spLocks noChangeArrowheads="1"/>
          </p:cNvSpPr>
          <p:nvPr/>
        </p:nvSpPr>
        <p:spPr bwMode="auto">
          <a:xfrm>
            <a:off x="381001" y="1674813"/>
            <a:ext cx="960172" cy="95809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2800" b="1">
                <a:solidFill>
                  <a:srgbClr val="FFFFFF"/>
                </a:solidFill>
                <a:latin typeface="Arial" charset="0"/>
              </a:rPr>
              <a:t>v. 12 </a:t>
            </a:r>
            <a:br>
              <a:rPr lang="en-US" sz="2800" b="1">
                <a:solidFill>
                  <a:srgbClr val="FFFFFF"/>
                </a:solidFill>
                <a:latin typeface="Arial" charset="0"/>
              </a:rPr>
            </a:br>
            <a:r>
              <a:rPr lang="en-US" sz="2800" b="1">
                <a:solidFill>
                  <a:srgbClr val="FFFFFF"/>
                </a:solidFill>
                <a:latin typeface="Arial" charset="0"/>
              </a:rPr>
              <a:t>NIV</a:t>
            </a:r>
            <a:endParaRPr lang="en-US" sz="1400">
              <a:solidFill>
                <a:srgbClr val="FFFFFF"/>
              </a:solidFill>
              <a:latin typeface="Arial" charset="0"/>
            </a:endParaRPr>
          </a:p>
        </p:txBody>
      </p:sp>
      <p:sp>
        <p:nvSpPr>
          <p:cNvPr id="557062" name="Text Box 6"/>
          <p:cNvSpPr txBox="1">
            <a:spLocks noChangeArrowheads="1"/>
          </p:cNvSpPr>
          <p:nvPr/>
        </p:nvSpPr>
        <p:spPr bwMode="auto">
          <a:xfrm>
            <a:off x="1524000" y="1674816"/>
            <a:ext cx="8001000" cy="13909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dirty="0">
                <a:solidFill>
                  <a:srgbClr val="FFFFFF"/>
                </a:solidFill>
                <a:latin typeface="Arial" charset="0"/>
              </a:rPr>
              <a:t>to prepare God</a:t>
            </a:r>
            <a:r>
              <a:rPr lang="uk-UA" altLang="ja-JP" sz="2800" b="1" dirty="0">
                <a:solidFill>
                  <a:srgbClr val="FFFFFF"/>
                </a:solidFill>
                <a:latin typeface="Arial" charset="0"/>
              </a:rPr>
              <a:t>'</a:t>
            </a:r>
            <a:r>
              <a:rPr lang="en-US" sz="2800" b="1" dirty="0">
                <a:solidFill>
                  <a:srgbClr val="FFFFFF"/>
                </a:solidFill>
                <a:latin typeface="Arial" charset="0"/>
              </a:rPr>
              <a:t>s people</a:t>
            </a:r>
          </a:p>
          <a:p>
            <a:pPr eaLnBrk="0" hangingPunct="0">
              <a:defRPr/>
            </a:pPr>
            <a:r>
              <a:rPr lang="en-US" sz="2800" b="1" dirty="0">
                <a:solidFill>
                  <a:srgbClr val="FFFFFF"/>
                </a:solidFill>
                <a:latin typeface="Arial" charset="0"/>
              </a:rPr>
              <a:t>	for works of service</a:t>
            </a:r>
            <a:br>
              <a:rPr lang="en-US" sz="2800" b="1" dirty="0">
                <a:solidFill>
                  <a:srgbClr val="FFFFFF"/>
                </a:solidFill>
                <a:latin typeface="Arial" charset="0"/>
              </a:rPr>
            </a:br>
            <a:r>
              <a:rPr lang="en-US" sz="2800" b="1" dirty="0">
                <a:solidFill>
                  <a:srgbClr val="FFFFFF"/>
                </a:solidFill>
                <a:latin typeface="Arial" charset="0"/>
              </a:rPr>
              <a:t>so that the body of Christ may be built up.</a:t>
            </a:r>
          </a:p>
        </p:txBody>
      </p:sp>
      <p:sp>
        <p:nvSpPr>
          <p:cNvPr id="557063" name="Text Box 7"/>
          <p:cNvSpPr txBox="1">
            <a:spLocks noChangeArrowheads="1"/>
          </p:cNvSpPr>
          <p:nvPr/>
        </p:nvSpPr>
        <p:spPr bwMode="auto">
          <a:xfrm>
            <a:off x="0" y="5957890"/>
            <a:ext cx="9144000" cy="525215"/>
          </a:xfrm>
          <a:prstGeom prst="rect">
            <a:avLst/>
          </a:prstGeom>
          <a:solidFill>
            <a:srgbClr val="800080"/>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eaLnBrk="0" hangingPunct="0">
              <a:defRPr/>
            </a:pPr>
            <a:r>
              <a:rPr lang="en-US" sz="2800" b="1">
                <a:solidFill>
                  <a:srgbClr val="FFFFFF"/>
                </a:solidFill>
                <a:latin typeface="Arial" charset="0"/>
              </a:rPr>
              <a:t>God gave gifted men to train </a:t>
            </a:r>
            <a:r>
              <a:rPr lang="en-US" sz="2800" b="1" i="1">
                <a:solidFill>
                  <a:srgbClr val="FFFFFF"/>
                </a:solidFill>
                <a:latin typeface="Arial" charset="0"/>
              </a:rPr>
              <a:t>others</a:t>
            </a:r>
            <a:r>
              <a:rPr lang="en-US" sz="2800" b="1">
                <a:solidFill>
                  <a:srgbClr val="FFFFFF"/>
                </a:solidFill>
                <a:latin typeface="Arial" charset="0"/>
              </a:rPr>
              <a:t> to do ministry!</a:t>
            </a:r>
            <a:endParaRPr lang="en-US" sz="1400">
              <a:solidFill>
                <a:srgbClr val="FFFFFF"/>
              </a:solidFill>
              <a:latin typeface="Arial" charset="0"/>
            </a:endParaRPr>
          </a:p>
        </p:txBody>
      </p:sp>
      <p:sp>
        <p:nvSpPr>
          <p:cNvPr id="557064" name="Text Box 8"/>
          <p:cNvSpPr txBox="1">
            <a:spLocks noChangeArrowheads="1"/>
          </p:cNvSpPr>
          <p:nvPr/>
        </p:nvSpPr>
        <p:spPr bwMode="auto">
          <a:xfrm>
            <a:off x="762000" y="3200401"/>
            <a:ext cx="8001000" cy="22567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AutoNum type="arabicPeriod"/>
            </a:pPr>
            <a:r>
              <a:rPr lang="en-US" sz="2800" b="1" dirty="0">
                <a:solidFill>
                  <a:srgbClr val="FFFFFF"/>
                </a:solidFill>
                <a:latin typeface="Arial" charset="0"/>
              </a:rPr>
              <a:t>All have the same </a:t>
            </a:r>
            <a:r>
              <a:rPr lang="ru-RU" altLang="ja-JP" sz="2800" b="1" dirty="0">
                <a:solidFill>
                  <a:srgbClr val="FFFFFF"/>
                </a:solidFill>
                <a:latin typeface="Arial" charset="0"/>
              </a:rPr>
              <a:t>"</a:t>
            </a:r>
            <a:r>
              <a:rPr lang="en-US" altLang="ja-JP" sz="2800" b="1" dirty="0">
                <a:solidFill>
                  <a:srgbClr val="FFFFFF"/>
                </a:solidFill>
                <a:latin typeface="Arial" charset="0"/>
              </a:rPr>
              <a:t>grace</a:t>
            </a:r>
            <a:r>
              <a:rPr lang="ru-RU" altLang="ja-JP" sz="2800" b="1" dirty="0">
                <a:solidFill>
                  <a:srgbClr val="FFFFFF"/>
                </a:solidFill>
                <a:latin typeface="Arial" charset="0"/>
              </a:rPr>
              <a:t>"</a:t>
            </a:r>
            <a:r>
              <a:rPr lang="en-US" altLang="ja-JP" sz="2800" b="1" dirty="0">
                <a:solidFill>
                  <a:srgbClr val="FFFFFF"/>
                </a:solidFill>
                <a:latin typeface="Arial" charset="0"/>
              </a:rPr>
              <a:t> (4:7)</a:t>
            </a:r>
          </a:p>
          <a:p>
            <a:pPr>
              <a:buFont typeface="Arial" charset="0"/>
              <a:buAutoNum type="arabicPeriod"/>
            </a:pPr>
            <a:r>
              <a:rPr lang="en-US" sz="2800" b="1" dirty="0">
                <a:solidFill>
                  <a:srgbClr val="FFFFFF"/>
                </a:solidFill>
                <a:latin typeface="Arial" charset="0"/>
              </a:rPr>
              <a:t>The church is one body with parts that need each other (1 Cor. 12)</a:t>
            </a:r>
          </a:p>
          <a:p>
            <a:pPr>
              <a:buFont typeface="Arial" charset="0"/>
              <a:buAutoNum type="arabicPeriod"/>
            </a:pPr>
            <a:r>
              <a:rPr lang="en-US" sz="2800" b="1" dirty="0">
                <a:solidFill>
                  <a:srgbClr val="FFFFFF"/>
                </a:solidFill>
                <a:latin typeface="Arial" charset="0"/>
              </a:rPr>
              <a:t>All are called and have the same armor (6:10-17)</a:t>
            </a:r>
          </a:p>
        </p:txBody>
      </p:sp>
      <p:pic>
        <p:nvPicPr>
          <p:cNvPr id="693255" name="Picture 10" descr="peo-buisnessman_sho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37388" y="533401"/>
            <a:ext cx="1497012"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557063"/>
                                        </p:tgtEl>
                                        <p:attrNameLst>
                                          <p:attrName>style.visibility</p:attrName>
                                        </p:attrNameLst>
                                      </p:cBhvr>
                                      <p:to>
                                        <p:strVal val="visible"/>
                                      </p:to>
                                    </p:set>
                                    <p:animEffect transition="in" filter="fade">
                                      <p:cBhvr>
                                        <p:cTn id="7" dur="100"/>
                                        <p:tgtEl>
                                          <p:spTgt spid="557063"/>
                                        </p:tgtEl>
                                      </p:cBhvr>
                                    </p:animEffect>
                                    <p:anim calcmode="lin" valueType="num">
                                      <p:cBhvr>
                                        <p:cTn id="8" dur="400" fill="hold"/>
                                        <p:tgtEl>
                                          <p:spTgt spid="557063"/>
                                        </p:tgtEl>
                                        <p:attrNameLst>
                                          <p:attrName>ppt_x</p:attrName>
                                        </p:attrNameLst>
                                      </p:cBhvr>
                                      <p:tavLst>
                                        <p:tav tm="0">
                                          <p:val>
                                            <p:strVal val="#ppt_x"/>
                                          </p:val>
                                        </p:tav>
                                        <p:tav tm="100000">
                                          <p:val>
                                            <p:strVal val="#ppt_x"/>
                                          </p:val>
                                        </p:tav>
                                      </p:tavLst>
                                    </p:anim>
                                    <p:anim calcmode="lin" valueType="num">
                                      <p:cBhvr>
                                        <p:cTn id="9" dur="400" fill="hold"/>
                                        <p:tgtEl>
                                          <p:spTgt spid="557063"/>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5706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5706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557064">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557064">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55706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063" grpId="0" animBg="1"/>
      <p:bldP spid="557064" grpId="0" build="p" autoUpdateAnimBg="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Paula at Ro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2" y="2133601"/>
            <a:ext cx="5146675"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011" name="Rectangle 3"/>
          <p:cNvSpPr>
            <a:spLocks noGrp="1" noChangeArrowheads="1"/>
          </p:cNvSpPr>
          <p:nvPr>
            <p:ph type="title"/>
          </p:nvPr>
        </p:nvSpPr>
        <p:spPr>
          <a:xfrm>
            <a:off x="0" y="-152400"/>
            <a:ext cx="9144000" cy="2438400"/>
          </a:xfrm>
        </p:spPr>
        <p:txBody>
          <a:bodyPr/>
          <a:lstStyle/>
          <a:p>
            <a:pPr marL="961882" indent="-961882" algn="l" eaLnBrk="1" hangingPunct="1">
              <a:defRPr/>
            </a:pPr>
            <a:r>
              <a:rPr lang="en-US" b="1">
                <a:cs typeface="+mj-cs"/>
              </a:rPr>
              <a:t>B.  As pastor-teachers our role is to train you for your </a:t>
            </a:r>
            <a:r>
              <a:rPr lang="en-US" b="1">
                <a:solidFill>
                  <a:srgbClr val="FFFF43"/>
                </a:solidFill>
                <a:cs typeface="+mj-cs"/>
              </a:rPr>
              <a:t>own</a:t>
            </a:r>
            <a:r>
              <a:rPr lang="en-US" b="1">
                <a:cs typeface="+mj-cs"/>
              </a:rPr>
              <a:t> ministry (12a)</a:t>
            </a:r>
            <a:endParaRPr lang="en-US">
              <a:solidFill>
                <a:schemeClr val="tx1"/>
              </a:solidFill>
              <a:latin typeface="Times New Roman" charset="0"/>
              <a:cs typeface="+mj-cs"/>
            </a:endParaRPr>
          </a:p>
        </p:txBody>
      </p:sp>
      <p:sp>
        <p:nvSpPr>
          <p:cNvPr id="43012" name="AutoShape 4"/>
          <p:cNvSpPr>
            <a:spLocks noChangeArrowheads="1"/>
          </p:cNvSpPr>
          <p:nvPr/>
        </p:nvSpPr>
        <p:spPr bwMode="auto">
          <a:xfrm>
            <a:off x="0" y="29718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43013" name="AutoShape 5"/>
          <p:cNvSpPr>
            <a:spLocks noChangeArrowheads="1"/>
          </p:cNvSpPr>
          <p:nvPr/>
        </p:nvSpPr>
        <p:spPr bwMode="auto">
          <a:xfrm>
            <a:off x="2667000" y="32766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43018" name="Group 10"/>
          <p:cNvGrpSpPr>
            <a:grpSpLocks/>
          </p:cNvGrpSpPr>
          <p:nvPr/>
        </p:nvGrpSpPr>
        <p:grpSpPr bwMode="auto">
          <a:xfrm>
            <a:off x="6858000" y="2819400"/>
            <a:ext cx="2286000" cy="3200400"/>
            <a:chOff x="4320" y="1776"/>
            <a:chExt cx="1440" cy="2016"/>
          </a:xfrm>
        </p:grpSpPr>
        <p:sp>
          <p:nvSpPr>
            <p:cNvPr id="43015"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6"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43017"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43019" name="AutoShape 11"/>
          <p:cNvSpPr>
            <a:spLocks noChangeArrowheads="1"/>
          </p:cNvSpPr>
          <p:nvPr/>
        </p:nvSpPr>
        <p:spPr bwMode="auto">
          <a:xfrm>
            <a:off x="5791200" y="32766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dissolve">
                                      <p:cBhvr>
                                        <p:cTn id="7" dur="500"/>
                                        <p:tgtEl>
                                          <p:spTgt spid="4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3"/>
                                        </p:tgtEl>
                                        <p:attrNameLst>
                                          <p:attrName>style.visibility</p:attrName>
                                        </p:attrNameLst>
                                      </p:cBhvr>
                                      <p:to>
                                        <p:strVal val="visible"/>
                                      </p:to>
                                    </p:set>
                                    <p:animEffect transition="in" filter="wipe(left)">
                                      <p:cBhvr>
                                        <p:cTn id="12" dur="2000"/>
                                        <p:tgtEl>
                                          <p:spTgt spid="4301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3010"/>
                                        </p:tgtEl>
                                        <p:attrNameLst>
                                          <p:attrName>style.visibility</p:attrName>
                                        </p:attrNameLst>
                                      </p:cBhvr>
                                      <p:to>
                                        <p:strVal val="visible"/>
                                      </p:to>
                                    </p:set>
                                    <p:animEffect transition="in" filter="dissolve">
                                      <p:cBhvr>
                                        <p:cTn id="17" dur="500"/>
                                        <p:tgtEl>
                                          <p:spTgt spid="430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9"/>
                                        </p:tgtEl>
                                        <p:attrNameLst>
                                          <p:attrName>style.visibility</p:attrName>
                                        </p:attrNameLst>
                                      </p:cBhvr>
                                      <p:to>
                                        <p:strVal val="visible"/>
                                      </p:to>
                                    </p:set>
                                    <p:animEffect transition="in" filter="wipe(left)">
                                      <p:cBhvr>
                                        <p:cTn id="22" dur="2000"/>
                                        <p:tgtEl>
                                          <p:spTgt spid="430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3018"/>
                                        </p:tgtEl>
                                        <p:attrNameLst>
                                          <p:attrName>style.visibility</p:attrName>
                                        </p:attrNameLst>
                                      </p:cBhvr>
                                      <p:to>
                                        <p:strVal val="visible"/>
                                      </p:to>
                                    </p:set>
                                    <p:animEffect transition="in" filter="dissolve">
                                      <p:cBhvr>
                                        <p:cTn id="27" dur="500"/>
                                        <p:tgtEl>
                                          <p:spTgt spid="43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P spid="43013" grpId="0" animBg="1"/>
      <p:bldP spid="430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Jew-Gentile Unity </a:t>
            </a:r>
            <a:b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SG"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773042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110" descr="christ0025.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
            <a:ext cx="91440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 name="Rectangle 115"/>
          <p:cNvSpPr/>
          <p:nvPr/>
        </p:nvSpPr>
        <p:spPr>
          <a:xfrm>
            <a:off x="9525" y="1535113"/>
            <a:ext cx="9144000" cy="6934200"/>
          </a:xfrm>
          <a:prstGeom prst="rect">
            <a:avLst/>
          </a:prstGeom>
          <a:solidFill>
            <a:srgbClr val="000000">
              <a:alpha val="24000"/>
            </a:srgbClr>
          </a:solidFill>
        </p:spPr>
        <p:style>
          <a:lnRef idx="1">
            <a:schemeClr val="accent1"/>
          </a:lnRef>
          <a:fillRef idx="3">
            <a:schemeClr val="accent1"/>
          </a:fillRef>
          <a:effectRef idx="2">
            <a:schemeClr val="accent1"/>
          </a:effectRef>
          <a:fontRef idx="minor">
            <a:schemeClr val="lt1"/>
          </a:fontRef>
        </p:style>
        <p:txBody>
          <a:bodyPr lIns="91415" tIns="45707" rIns="91415" bIns="45707" anchor="ctr"/>
          <a:lstStyle/>
          <a:p>
            <a:pPr algn="ctr">
              <a:defRPr/>
            </a:pPr>
            <a:endParaRPr lang="en-US">
              <a:solidFill>
                <a:srgbClr val="FFFFFF"/>
              </a:solidFill>
            </a:endParaRPr>
          </a:p>
        </p:txBody>
      </p:sp>
      <p:sp>
        <p:nvSpPr>
          <p:cNvPr id="472067" name="TextBox 107"/>
          <p:cNvSpPr txBox="1">
            <a:spLocks noChangeArrowheads="1"/>
          </p:cNvSpPr>
          <p:nvPr/>
        </p:nvSpPr>
        <p:spPr bwMode="auto">
          <a:xfrm>
            <a:off x="8153399" y="71439"/>
            <a:ext cx="869298" cy="461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5" tIns="45707" rIns="91415" bIns="4570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201a</a:t>
            </a:r>
          </a:p>
        </p:txBody>
      </p:sp>
      <p:sp>
        <p:nvSpPr>
          <p:cNvPr id="472068" name="Title 112"/>
          <p:cNvSpPr>
            <a:spLocks noGrp="1"/>
          </p:cNvSpPr>
          <p:nvPr>
            <p:ph type="title" idx="4294967295"/>
          </p:nvPr>
        </p:nvSpPr>
        <p:spPr>
          <a:xfrm>
            <a:off x="1600200" y="76203"/>
            <a:ext cx="6172200" cy="523875"/>
          </a:xfrm>
          <a:solidFill>
            <a:schemeClr val="tx1"/>
          </a:solidFill>
          <a:ln w="12700" cap="sq">
            <a:solidFill>
              <a:schemeClr val="tx1"/>
            </a:solidFill>
            <a:miter lim="800000"/>
            <a:headEnd/>
            <a:tailEnd/>
          </a:ln>
        </p:spPr>
        <p:txBody>
          <a:bodyPr>
            <a:spAutoFit/>
          </a:bodyPr>
          <a:lstStyle/>
          <a:p>
            <a:r>
              <a:rPr lang="en-US" altLang="zh-CN" sz="2800" b="1">
                <a:solidFill>
                  <a:srgbClr val="FFFFFF"/>
                </a:solidFill>
                <a:latin typeface="Arial" charset="0"/>
                <a:ea typeface="SimSun" charset="0"/>
                <a:cs typeface="SimSun" charset="0"/>
              </a:rPr>
              <a:t>Prison Epistle Christology</a:t>
            </a:r>
          </a:p>
        </p:txBody>
      </p:sp>
      <p:graphicFrame>
        <p:nvGraphicFramePr>
          <p:cNvPr id="114" name="Table 113"/>
          <p:cNvGraphicFramePr>
            <a:graphicFrameLocks noGrp="1"/>
          </p:cNvGraphicFramePr>
          <p:nvPr/>
        </p:nvGraphicFramePr>
        <p:xfrm>
          <a:off x="0" y="1556792"/>
          <a:ext cx="9144000" cy="5183188"/>
        </p:xfrm>
        <a:graphic>
          <a:graphicData uri="http://schemas.openxmlformats.org/drawingml/2006/table">
            <a:tbl>
              <a:tblPr/>
              <a:tblGrid>
                <a:gridCol w="2103438">
                  <a:extLst>
                    <a:ext uri="{9D8B030D-6E8A-4147-A177-3AD203B41FA5}">
                      <a16:colId xmlns:a16="http://schemas.microsoft.com/office/drawing/2014/main" val="20000"/>
                    </a:ext>
                  </a:extLst>
                </a:gridCol>
                <a:gridCol w="2024062">
                  <a:extLst>
                    <a:ext uri="{9D8B030D-6E8A-4147-A177-3AD203B41FA5}">
                      <a16:colId xmlns:a16="http://schemas.microsoft.com/office/drawing/2014/main" val="20001"/>
                    </a:ext>
                  </a:extLst>
                </a:gridCol>
                <a:gridCol w="2184400">
                  <a:extLst>
                    <a:ext uri="{9D8B030D-6E8A-4147-A177-3AD203B41FA5}">
                      <a16:colId xmlns:a16="http://schemas.microsoft.com/office/drawing/2014/main" val="20002"/>
                    </a:ext>
                  </a:extLst>
                </a:gridCol>
                <a:gridCol w="28321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as…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Focus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Explanation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Head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Unity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Christ breaks down barriers between believers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Example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Attitude </a:t>
                      </a:r>
                      <a:b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br>
                      <a:r>
                        <a:rPr kumimoji="0" lang="en-US"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Times New Roman"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Christ models how to handle difficulty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66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Colossians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God</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Deity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Christ is superior to human philosophies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Times New Roma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Reconciler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 Forgiveness </a:t>
                      </a:r>
                      <a:b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br>
                      <a:r>
                        <a:rPr kumimoji="0" lang="en-US" altLang="zh-CN" sz="2000" b="1" i="0" u="none" strike="noStrike" cap="none" normalizeH="0" baseline="0">
                          <a:ln>
                            <a:noFill/>
                          </a:ln>
                          <a:solidFill>
                            <a:srgbClr val="FFFFFF"/>
                          </a:solidFill>
                          <a:effectLst>
                            <a:glow rad="241300">
                              <a:schemeClr val="tx1">
                                <a:alpha val="75000"/>
                              </a:schemeClr>
                            </a:glow>
                          </a:effectLst>
                          <a:latin typeface="Arial" charset="0"/>
                          <a:ea typeface="ＭＳ Ｐゴシック" charset="0"/>
                          <a:cs typeface="Arial" charset="0"/>
                        </a:rPr>
                        <a:t>of Christ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241300">
                              <a:schemeClr val="tx1">
                                <a:alpha val="75000"/>
                              </a:schemeClr>
                            </a:glow>
                          </a:effectLst>
                          <a:latin typeface="Arial" charset="0"/>
                          <a:ea typeface="ＭＳ Ｐゴシック" charset="0"/>
                          <a:cs typeface="Arial" charset="0"/>
                        </a:rPr>
                        <a:t> Christ reconciles believers to God and one another</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dissolve">
                                      <p:cBhvr>
                                        <p:cTn id="7" dur="500"/>
                                        <p:tgtEl>
                                          <p:spTgt spid="11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dissolve">
                                      <p:cBhvr>
                                        <p:cTn id="10"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5" name="Picture 2" descr="synagogueatmeiron(reconstru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
            <a:ext cx="9144000" cy="6907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7" name="AutoShape 3"/>
          <p:cNvSpPr>
            <a:spLocks noChangeArrowheads="1"/>
          </p:cNvSpPr>
          <p:nvPr/>
        </p:nvSpPr>
        <p:spPr bwMode="auto">
          <a:xfrm>
            <a:off x="3124201" y="2438400"/>
            <a:ext cx="2362200" cy="25908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2800" b="1">
                <a:solidFill>
                  <a:srgbClr val="614121"/>
                </a:solidFill>
                <a:latin typeface="Arial" charset="0"/>
                <a:cs typeface="Arial" charset="0"/>
              </a:rPr>
              <a:t>Pastor-</a:t>
            </a:r>
            <a:br>
              <a:rPr lang="en-US" sz="2800" b="1">
                <a:solidFill>
                  <a:srgbClr val="614121"/>
                </a:solidFill>
                <a:latin typeface="Arial" charset="0"/>
                <a:cs typeface="Arial" charset="0"/>
              </a:rPr>
            </a:br>
            <a:r>
              <a:rPr lang="en-US" sz="2800" b="1">
                <a:solidFill>
                  <a:srgbClr val="614121"/>
                </a:solidFill>
                <a:latin typeface="Arial" charset="0"/>
                <a:cs typeface="Arial" charset="0"/>
              </a:rPr>
              <a:t>Teachers</a:t>
            </a:r>
            <a:endParaRPr lang="en-US" sz="1400">
              <a:solidFill>
                <a:srgbClr val="FFFFFF"/>
              </a:solidFill>
              <a:latin typeface="Arial" charset="0"/>
              <a:cs typeface="Arial" charset="0"/>
            </a:endParaRPr>
          </a:p>
        </p:txBody>
      </p:sp>
      <p:sp>
        <p:nvSpPr>
          <p:cNvPr id="369668" name="Oval 4"/>
          <p:cNvSpPr>
            <a:spLocks noChangeArrowheads="1"/>
          </p:cNvSpPr>
          <p:nvPr/>
        </p:nvSpPr>
        <p:spPr bwMode="auto">
          <a:xfrm>
            <a:off x="6019800" y="32766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Helps</a:t>
            </a:r>
            <a:endParaRPr lang="en-US">
              <a:solidFill>
                <a:srgbClr val="FFFFFF"/>
              </a:solidFill>
              <a:latin typeface="Arial" charset="0"/>
            </a:endParaRPr>
          </a:p>
        </p:txBody>
      </p:sp>
      <p:sp>
        <p:nvSpPr>
          <p:cNvPr id="369669" name="AutoShape 5"/>
          <p:cNvSpPr>
            <a:spLocks noChangeArrowheads="1"/>
          </p:cNvSpPr>
          <p:nvPr/>
        </p:nvSpPr>
        <p:spPr bwMode="auto">
          <a:xfrm>
            <a:off x="5105400" y="2971800"/>
            <a:ext cx="1219200" cy="16002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0" name="Oval 6"/>
          <p:cNvSpPr>
            <a:spLocks noChangeArrowheads="1"/>
          </p:cNvSpPr>
          <p:nvPr/>
        </p:nvSpPr>
        <p:spPr bwMode="auto">
          <a:xfrm>
            <a:off x="228600" y="472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Soul Care</a:t>
            </a:r>
            <a:endParaRPr lang="en-US">
              <a:solidFill>
                <a:srgbClr val="FFFFFF"/>
              </a:solidFill>
              <a:latin typeface="Arial" charset="0"/>
            </a:endParaRPr>
          </a:p>
        </p:txBody>
      </p:sp>
      <p:sp>
        <p:nvSpPr>
          <p:cNvPr id="369671" name="AutoShape 7"/>
          <p:cNvSpPr>
            <a:spLocks noChangeArrowheads="1"/>
          </p:cNvSpPr>
          <p:nvPr/>
        </p:nvSpPr>
        <p:spPr bwMode="auto">
          <a:xfrm rot="8721182">
            <a:off x="2438400" y="4267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2" name="Oval 8"/>
          <p:cNvSpPr>
            <a:spLocks noChangeArrowheads="1"/>
          </p:cNvSpPr>
          <p:nvPr/>
        </p:nvSpPr>
        <p:spPr bwMode="auto">
          <a:xfrm>
            <a:off x="609600" y="9144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Worship</a:t>
            </a:r>
            <a:endParaRPr lang="en-US">
              <a:solidFill>
                <a:srgbClr val="FFFFFF"/>
              </a:solidFill>
              <a:latin typeface="Arial" charset="0"/>
            </a:endParaRPr>
          </a:p>
        </p:txBody>
      </p:sp>
      <p:sp>
        <p:nvSpPr>
          <p:cNvPr id="369673" name="AutoShape 9"/>
          <p:cNvSpPr>
            <a:spLocks noChangeArrowheads="1"/>
          </p:cNvSpPr>
          <p:nvPr/>
        </p:nvSpPr>
        <p:spPr bwMode="auto">
          <a:xfrm rot="-7037047">
            <a:off x="2489200" y="1919288"/>
            <a:ext cx="1219200" cy="1295400"/>
          </a:xfrm>
          <a:prstGeom prst="homePlate">
            <a:avLst>
              <a:gd name="adj" fmla="val 2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4" name="Oval 10"/>
          <p:cNvSpPr>
            <a:spLocks noChangeArrowheads="1"/>
          </p:cNvSpPr>
          <p:nvPr/>
        </p:nvSpPr>
        <p:spPr bwMode="auto">
          <a:xfrm>
            <a:off x="5486400" y="4876801"/>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Marketing</a:t>
            </a:r>
            <a:endParaRPr lang="en-US">
              <a:solidFill>
                <a:srgbClr val="FFFFFF"/>
              </a:solidFill>
              <a:latin typeface="Arial" charset="0"/>
            </a:endParaRPr>
          </a:p>
        </p:txBody>
      </p:sp>
      <p:sp>
        <p:nvSpPr>
          <p:cNvPr id="369675" name="AutoShape 11"/>
          <p:cNvSpPr>
            <a:spLocks noChangeArrowheads="1"/>
          </p:cNvSpPr>
          <p:nvPr/>
        </p:nvSpPr>
        <p:spPr bwMode="auto">
          <a:xfrm rot="1652068">
            <a:off x="4724400" y="4648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6" name="AutoShape 12"/>
          <p:cNvSpPr>
            <a:spLocks noChangeArrowheads="1"/>
          </p:cNvSpPr>
          <p:nvPr/>
        </p:nvSpPr>
        <p:spPr bwMode="auto">
          <a:xfrm rot="-2104668">
            <a:off x="4648200" y="2133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7" name="Oval 13"/>
          <p:cNvSpPr>
            <a:spLocks noChangeArrowheads="1"/>
          </p:cNvSpPr>
          <p:nvPr/>
        </p:nvSpPr>
        <p:spPr bwMode="auto">
          <a:xfrm>
            <a:off x="-304800" y="2667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Finances</a:t>
            </a:r>
            <a:endParaRPr lang="en-US">
              <a:solidFill>
                <a:srgbClr val="FFFFFF"/>
              </a:solidFill>
              <a:latin typeface="Arial" charset="0"/>
            </a:endParaRPr>
          </a:p>
        </p:txBody>
      </p:sp>
      <p:sp>
        <p:nvSpPr>
          <p:cNvPr id="369678" name="AutoShape 14"/>
          <p:cNvSpPr>
            <a:spLocks noChangeArrowheads="1"/>
          </p:cNvSpPr>
          <p:nvPr/>
        </p:nvSpPr>
        <p:spPr bwMode="auto">
          <a:xfrm rot="10822508">
            <a:off x="2286000" y="31242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79" name="Oval 15"/>
          <p:cNvSpPr>
            <a:spLocks noChangeArrowheads="1"/>
          </p:cNvSpPr>
          <p:nvPr/>
        </p:nvSpPr>
        <p:spPr bwMode="auto">
          <a:xfrm>
            <a:off x="3124200" y="381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Women</a:t>
            </a:r>
            <a:endParaRPr lang="en-US">
              <a:solidFill>
                <a:srgbClr val="FFFFFF"/>
              </a:solidFill>
              <a:latin typeface="Arial" charset="0"/>
            </a:endParaRPr>
          </a:p>
        </p:txBody>
      </p:sp>
      <p:sp>
        <p:nvSpPr>
          <p:cNvPr id="369680" name="AutoShape 16"/>
          <p:cNvSpPr>
            <a:spLocks noChangeArrowheads="1"/>
          </p:cNvSpPr>
          <p:nvPr/>
        </p:nvSpPr>
        <p:spPr bwMode="auto">
          <a:xfrm rot="-5370781">
            <a:off x="3657601" y="16764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1" name="Oval 17"/>
          <p:cNvSpPr>
            <a:spLocks noChangeArrowheads="1"/>
          </p:cNvSpPr>
          <p:nvPr/>
        </p:nvSpPr>
        <p:spPr bwMode="auto">
          <a:xfrm>
            <a:off x="2667000" y="5486400"/>
            <a:ext cx="2895600" cy="1371600"/>
          </a:xfrm>
          <a:prstGeom prst="ellipse">
            <a:avLst/>
          </a:prstGeom>
          <a:solidFill>
            <a:srgbClr val="146225"/>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Grass Cutting</a:t>
            </a:r>
            <a:endParaRPr lang="en-US">
              <a:solidFill>
                <a:srgbClr val="FFFFFF"/>
              </a:solidFill>
              <a:latin typeface="Arial" charset="0"/>
            </a:endParaRPr>
          </a:p>
        </p:txBody>
      </p:sp>
      <p:sp>
        <p:nvSpPr>
          <p:cNvPr id="369682" name="AutoShape 18"/>
          <p:cNvSpPr>
            <a:spLocks noChangeArrowheads="1"/>
          </p:cNvSpPr>
          <p:nvPr/>
        </p:nvSpPr>
        <p:spPr bwMode="auto">
          <a:xfrm rot="5786080">
            <a:off x="3505200" y="4800600"/>
            <a:ext cx="1219200" cy="1066800"/>
          </a:xfrm>
          <a:prstGeom prst="homePlate">
            <a:avLst>
              <a:gd name="adj" fmla="val 28571"/>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rot="10800000" vert="eaVert" wrap="none" lIns="91427" tIns="45714" rIns="91427" bIns="45714" anchor="ctr"/>
          <a:lstStyle/>
          <a:p>
            <a:pPr algn="ctr">
              <a:defRPr/>
            </a:pPr>
            <a:endParaRPr lang="en-US" sz="3200" b="1">
              <a:solidFill>
                <a:srgbClr val="FFFFFF"/>
              </a:solidFill>
              <a:latin typeface="Arial" charset="0"/>
              <a:cs typeface="Arial" charset="0"/>
            </a:endParaRPr>
          </a:p>
        </p:txBody>
      </p:sp>
      <p:sp>
        <p:nvSpPr>
          <p:cNvPr id="369684" name="Rectangle 20"/>
          <p:cNvSpPr>
            <a:spLocks noGrp="1" noChangeArrowheads="1"/>
          </p:cNvSpPr>
          <p:nvPr>
            <p:ph type="title"/>
          </p:nvPr>
        </p:nvSpPr>
        <p:spPr>
          <a:xfrm>
            <a:off x="0" y="-152400"/>
            <a:ext cx="9144000" cy="1017588"/>
          </a:xfrm>
        </p:spPr>
        <p:txBody>
          <a:bodyPr/>
          <a:lstStyle/>
          <a:p>
            <a:pPr eaLnBrk="1" hangingPunct="1">
              <a:defRPr/>
            </a:pPr>
            <a:r>
              <a:rPr lang="en-US">
                <a:solidFill>
                  <a:srgbClr val="060400"/>
                </a:solidFill>
                <a:effectLst>
                  <a:outerShdw blurRad="38100" dist="38100" dir="2700000" algn="tl">
                    <a:srgbClr val="FFFFFF"/>
                  </a:outerShdw>
                </a:effectLst>
                <a:cs typeface="+mj-cs"/>
              </a:rPr>
              <a:t>How are we equipping?</a:t>
            </a:r>
          </a:p>
        </p:txBody>
      </p:sp>
      <p:sp>
        <p:nvSpPr>
          <p:cNvPr id="369685" name="Oval 21"/>
          <p:cNvSpPr>
            <a:spLocks noChangeArrowheads="1"/>
          </p:cNvSpPr>
          <p:nvPr/>
        </p:nvSpPr>
        <p:spPr bwMode="auto">
          <a:xfrm>
            <a:off x="5638800" y="1524000"/>
            <a:ext cx="2895600" cy="1371600"/>
          </a:xfrm>
          <a:prstGeom prst="ellipse">
            <a:avLst/>
          </a:prstGeom>
          <a:solidFill>
            <a:srgbClr val="6601FF"/>
          </a:solidFill>
          <a:ln w="9525">
            <a:solidFill>
              <a:schemeClr val="tx1"/>
            </a:solidFill>
            <a:round/>
            <a:headEnd/>
            <a:tailEnd/>
          </a:ln>
        </p:spPr>
        <p:txBody>
          <a:bodyPr wrap="none" lIns="91427" tIns="45714" rIns="91427" bIns="45714" anchor="ctr"/>
          <a:lstStyle/>
          <a:p>
            <a:pPr algn="ctr" eaLnBrk="0" hangingPunct="0">
              <a:defRPr/>
            </a:pPr>
            <a:r>
              <a:rPr lang="en-US" sz="3200" b="1">
                <a:solidFill>
                  <a:srgbClr val="FFFFFF"/>
                </a:solidFill>
                <a:effectLst>
                  <a:outerShdw blurRad="38100" dist="38100" dir="2700000" algn="tl">
                    <a:srgbClr val="000000"/>
                  </a:outerShdw>
                </a:effectLst>
                <a:latin typeface="Arial" charset="0"/>
              </a:rPr>
              <a:t>Men</a:t>
            </a:r>
            <a:endParaRPr lang="en-US">
              <a:solidFill>
                <a:srgbClr val="FFFFFF"/>
              </a:solidFill>
              <a:latin typeface="Arial" charset="0"/>
            </a:endParaRPr>
          </a:p>
        </p:txBody>
      </p:sp>
      <p:sp>
        <p:nvSpPr>
          <p:cNvPr id="369686" name="Text Box 22"/>
          <p:cNvSpPr txBox="1">
            <a:spLocks noChangeArrowheads="1"/>
          </p:cNvSpPr>
          <p:nvPr/>
        </p:nvSpPr>
        <p:spPr bwMode="auto">
          <a:xfrm>
            <a:off x="3733803" y="1219201"/>
            <a:ext cx="1407065"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Clare</a:t>
            </a:r>
          </a:p>
          <a:p>
            <a:pPr eaLnBrk="0" hangingPunct="0">
              <a:defRPr/>
            </a:pPr>
            <a:r>
              <a:rPr lang="en-US" sz="3200" b="1">
                <a:solidFill>
                  <a:srgbClr val="FFFFFF"/>
                </a:solidFill>
                <a:effectLst>
                  <a:outerShdw blurRad="38100" dist="38100" dir="2700000" algn="tl">
                    <a:srgbClr val="000000"/>
                  </a:outerShdw>
                </a:effectLst>
                <a:latin typeface="Arial" charset="0"/>
              </a:rPr>
              <a:t>Karen</a:t>
            </a:r>
          </a:p>
          <a:p>
            <a:pPr eaLnBrk="0" hangingPunct="0">
              <a:defRPr/>
            </a:pPr>
            <a:r>
              <a:rPr lang="en-US" sz="3200" b="1">
                <a:solidFill>
                  <a:srgbClr val="FFFFFF"/>
                </a:solidFill>
                <a:effectLst>
                  <a:outerShdw blurRad="38100" dist="38100" dir="2700000" algn="tl">
                    <a:srgbClr val="000000"/>
                  </a:outerShdw>
                </a:effectLst>
                <a:latin typeface="Arial" charset="0"/>
              </a:rPr>
              <a:t>Becky</a:t>
            </a:r>
          </a:p>
        </p:txBody>
      </p:sp>
      <p:sp>
        <p:nvSpPr>
          <p:cNvPr id="369687" name="Text Box 23"/>
          <p:cNvSpPr txBox="1">
            <a:spLocks noChangeArrowheads="1"/>
          </p:cNvSpPr>
          <p:nvPr/>
        </p:nvSpPr>
        <p:spPr bwMode="auto">
          <a:xfrm>
            <a:off x="4994276" y="2286002"/>
            <a:ext cx="182128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Budmaa</a:t>
            </a:r>
          </a:p>
        </p:txBody>
      </p:sp>
      <p:sp>
        <p:nvSpPr>
          <p:cNvPr id="369688" name="Text Box 24"/>
          <p:cNvSpPr txBox="1">
            <a:spLocks noChangeArrowheads="1"/>
          </p:cNvSpPr>
          <p:nvPr/>
        </p:nvSpPr>
        <p:spPr bwMode="auto">
          <a:xfrm>
            <a:off x="2381251" y="3124202"/>
            <a:ext cx="119073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Vong</a:t>
            </a:r>
          </a:p>
          <a:p>
            <a:pPr eaLnBrk="0" hangingPunct="0">
              <a:defRPr/>
            </a:pPr>
            <a:r>
              <a:rPr lang="en-US" sz="3200" b="1">
                <a:solidFill>
                  <a:srgbClr val="FFFFFF"/>
                </a:solidFill>
                <a:effectLst>
                  <a:outerShdw blurRad="38100" dist="38100" dir="2700000" algn="tl">
                    <a:srgbClr val="000000"/>
                  </a:outerShdw>
                </a:effectLst>
                <a:latin typeface="Arial" charset="0"/>
              </a:rPr>
              <a:t>Bill</a:t>
            </a:r>
          </a:p>
        </p:txBody>
      </p:sp>
      <p:sp>
        <p:nvSpPr>
          <p:cNvPr id="369689" name="Text Box 25"/>
          <p:cNvSpPr txBox="1">
            <a:spLocks noChangeArrowheads="1"/>
          </p:cNvSpPr>
          <p:nvPr/>
        </p:nvSpPr>
        <p:spPr bwMode="auto">
          <a:xfrm>
            <a:off x="3886202" y="5287965"/>
            <a:ext cx="438053"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a:t>
            </a:r>
          </a:p>
        </p:txBody>
      </p:sp>
      <p:sp>
        <p:nvSpPr>
          <p:cNvPr id="369690" name="Text Box 26"/>
          <p:cNvSpPr txBox="1">
            <a:spLocks noChangeArrowheads="1"/>
          </p:cNvSpPr>
          <p:nvPr/>
        </p:nvSpPr>
        <p:spPr bwMode="auto">
          <a:xfrm>
            <a:off x="4800601" y="4876800"/>
            <a:ext cx="1037204" cy="5901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Kurt</a:t>
            </a:r>
          </a:p>
        </p:txBody>
      </p:sp>
      <p:sp>
        <p:nvSpPr>
          <p:cNvPr id="369691" name="Text Box 27"/>
          <p:cNvSpPr txBox="1">
            <a:spLocks noChangeArrowheads="1"/>
          </p:cNvSpPr>
          <p:nvPr/>
        </p:nvSpPr>
        <p:spPr bwMode="auto">
          <a:xfrm>
            <a:off x="5181601" y="3124200"/>
            <a:ext cx="1705830" cy="158577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Maya</a:t>
            </a:r>
          </a:p>
          <a:p>
            <a:pPr eaLnBrk="0" hangingPunct="0">
              <a:defRPr/>
            </a:pPr>
            <a:r>
              <a:rPr lang="en-US" sz="3200" b="1">
                <a:solidFill>
                  <a:srgbClr val="FFFFFF"/>
                </a:solidFill>
                <a:effectLst>
                  <a:outerShdw blurRad="38100" dist="38100" dir="2700000" algn="tl">
                    <a:srgbClr val="000000"/>
                  </a:outerShdw>
                </a:effectLst>
                <a:latin typeface="Arial" charset="0"/>
              </a:rPr>
              <a:t>Andrew</a:t>
            </a:r>
          </a:p>
          <a:p>
            <a:pPr eaLnBrk="0" hangingPunct="0">
              <a:defRPr/>
            </a:pPr>
            <a:r>
              <a:rPr lang="en-US" sz="3200" b="1">
                <a:solidFill>
                  <a:srgbClr val="FFFFFF"/>
                </a:solidFill>
                <a:effectLst>
                  <a:outerShdw blurRad="38100" dist="38100" dir="2700000" algn="tl">
                    <a:srgbClr val="000000"/>
                  </a:outerShdw>
                </a:effectLst>
                <a:latin typeface="Arial" charset="0"/>
              </a:rPr>
              <a:t>Rick C.</a:t>
            </a:r>
          </a:p>
        </p:txBody>
      </p:sp>
      <p:sp>
        <p:nvSpPr>
          <p:cNvPr id="369692" name="Text Box 28"/>
          <p:cNvSpPr txBox="1">
            <a:spLocks noChangeArrowheads="1"/>
          </p:cNvSpPr>
          <p:nvPr/>
        </p:nvSpPr>
        <p:spPr bwMode="auto">
          <a:xfrm>
            <a:off x="2514601" y="4191001"/>
            <a:ext cx="1705830"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Joe</a:t>
            </a:r>
          </a:p>
          <a:p>
            <a:pPr eaLnBrk="0" hangingPunct="0">
              <a:defRPr/>
            </a:pPr>
            <a:r>
              <a:rPr lang="en-US" sz="3200" b="1">
                <a:solidFill>
                  <a:srgbClr val="FFFFFF"/>
                </a:solidFill>
                <a:effectLst>
                  <a:outerShdw blurRad="38100" dist="38100" dir="2700000" algn="tl">
                    <a:srgbClr val="000000"/>
                  </a:outerShdw>
                </a:effectLst>
                <a:latin typeface="Arial" charset="0"/>
              </a:rPr>
              <a:t>Cynthia</a:t>
            </a:r>
          </a:p>
        </p:txBody>
      </p:sp>
      <p:sp>
        <p:nvSpPr>
          <p:cNvPr id="369693" name="Text Box 29"/>
          <p:cNvSpPr txBox="1">
            <a:spLocks noChangeArrowheads="1"/>
          </p:cNvSpPr>
          <p:nvPr/>
        </p:nvSpPr>
        <p:spPr bwMode="auto">
          <a:xfrm>
            <a:off x="2514601" y="2057402"/>
            <a:ext cx="1429548" cy="10879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3200" b="1">
                <a:solidFill>
                  <a:srgbClr val="FFFFFF"/>
                </a:solidFill>
                <a:effectLst>
                  <a:outerShdw blurRad="38100" dist="38100" dir="2700000" algn="tl">
                    <a:srgbClr val="000000"/>
                  </a:outerShdw>
                </a:effectLst>
                <a:latin typeface="Arial" charset="0"/>
              </a:rPr>
              <a:t>Susan</a:t>
            </a:r>
          </a:p>
          <a:p>
            <a:pPr eaLnBrk="0" hangingPunct="0">
              <a:defRPr/>
            </a:pPr>
            <a:r>
              <a:rPr lang="en-US" sz="3200" b="1">
                <a:solidFill>
                  <a:srgbClr val="FFFFFF"/>
                </a:solidFill>
                <a:effectLst>
                  <a:outerShdw blurRad="38100" dist="38100" dir="2700000" algn="tl">
                    <a:srgbClr val="000000"/>
                  </a:outerShdw>
                </a:effectLst>
                <a:latin typeface="Arial" charset="0"/>
              </a:rPr>
              <a:t>Ansel</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369667"/>
                                        </p:tgtEl>
                                        <p:attrNameLst>
                                          <p:attrName>style.visibility</p:attrName>
                                        </p:attrNameLst>
                                      </p:cBhvr>
                                      <p:to>
                                        <p:strVal val="visible"/>
                                      </p:to>
                                    </p:set>
                                    <p:animEffect transition="in" filter="dissolve">
                                      <p:cBhvr>
                                        <p:cTn id="7" dur="500"/>
                                        <p:tgtEl>
                                          <p:spTgt spid="36966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9669"/>
                                        </p:tgtEl>
                                        <p:attrNameLst>
                                          <p:attrName>style.visibility</p:attrName>
                                        </p:attrNameLst>
                                      </p:cBhvr>
                                      <p:to>
                                        <p:strVal val="visible"/>
                                      </p:to>
                                    </p:set>
                                    <p:animEffect transition="in" filter="wipe(left)">
                                      <p:cBhvr>
                                        <p:cTn id="11" dur="500"/>
                                        <p:tgtEl>
                                          <p:spTgt spid="369669"/>
                                        </p:tgtEl>
                                      </p:cBhvr>
                                    </p:animEffect>
                                  </p:childTnLst>
                                </p:cTn>
                              </p:par>
                            </p:childTnLst>
                          </p:cTn>
                        </p:par>
                        <p:par>
                          <p:cTn id="12" fill="hold" nodeType="afterGroup">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369668"/>
                                        </p:tgtEl>
                                        <p:attrNameLst>
                                          <p:attrName>style.visibility</p:attrName>
                                        </p:attrNameLst>
                                      </p:cBhvr>
                                      <p:to>
                                        <p:strVal val="visible"/>
                                      </p:to>
                                    </p:se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69671"/>
                                        </p:tgtEl>
                                        <p:attrNameLst>
                                          <p:attrName>style.visibility</p:attrName>
                                        </p:attrNameLst>
                                      </p:cBhvr>
                                      <p:to>
                                        <p:strVal val="visible"/>
                                      </p:to>
                                    </p:set>
                                    <p:animEffect transition="in" filter="wipe(left)">
                                      <p:cBhvr>
                                        <p:cTn id="18" dur="500"/>
                                        <p:tgtEl>
                                          <p:spTgt spid="369671"/>
                                        </p:tgtEl>
                                      </p:cBhvr>
                                    </p:animEffec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0"/>
                                          </p:stCondLst>
                                        </p:cTn>
                                        <p:tgtEl>
                                          <p:spTgt spid="369670"/>
                                        </p:tgtEl>
                                        <p:attrNameLst>
                                          <p:attrName>style.visibility</p:attrName>
                                        </p:attrNameLst>
                                      </p:cBhvr>
                                      <p:to>
                                        <p:strVal val="visible"/>
                                      </p:to>
                                    </p:se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69673"/>
                                        </p:tgtEl>
                                        <p:attrNameLst>
                                          <p:attrName>style.visibility</p:attrName>
                                        </p:attrNameLst>
                                      </p:cBhvr>
                                      <p:to>
                                        <p:strVal val="visible"/>
                                      </p:to>
                                    </p:set>
                                    <p:animEffect transition="in" filter="wipe(left)">
                                      <p:cBhvr>
                                        <p:cTn id="25" dur="500"/>
                                        <p:tgtEl>
                                          <p:spTgt spid="369673"/>
                                        </p:tgtEl>
                                      </p:cBhvr>
                                    </p:animEffect>
                                  </p:childTnLst>
                                </p:cTn>
                              </p:par>
                            </p:childTnLst>
                          </p:cTn>
                        </p:par>
                        <p:par>
                          <p:cTn id="26" fill="hold" nodeType="afterGroup">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369672"/>
                                        </p:tgtEl>
                                        <p:attrNameLst>
                                          <p:attrName>style.visibility</p:attrName>
                                        </p:attrNameLst>
                                      </p:cBhvr>
                                      <p:to>
                                        <p:strVal val="visible"/>
                                      </p:to>
                                    </p:se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69675"/>
                                        </p:tgtEl>
                                        <p:attrNameLst>
                                          <p:attrName>style.visibility</p:attrName>
                                        </p:attrNameLst>
                                      </p:cBhvr>
                                      <p:to>
                                        <p:strVal val="visible"/>
                                      </p:to>
                                    </p:set>
                                    <p:animEffect transition="in" filter="wipe(left)">
                                      <p:cBhvr>
                                        <p:cTn id="32" dur="500"/>
                                        <p:tgtEl>
                                          <p:spTgt spid="369675"/>
                                        </p:tgtEl>
                                      </p:cBhvr>
                                    </p:animEffect>
                                  </p:childTnLst>
                                </p:cTn>
                              </p:par>
                            </p:childTnLst>
                          </p:cTn>
                        </p:par>
                        <p:par>
                          <p:cTn id="33" fill="hold" nodeType="afterGroup">
                            <p:stCondLst>
                              <p:cond delay="2500"/>
                            </p:stCondLst>
                            <p:childTnLst>
                              <p:par>
                                <p:cTn id="34" presetID="1" presetClass="entr" presetSubtype="0" fill="hold" grpId="0" nodeType="afterEffect">
                                  <p:stCondLst>
                                    <p:cond delay="0"/>
                                  </p:stCondLst>
                                  <p:childTnLst>
                                    <p:set>
                                      <p:cBhvr>
                                        <p:cTn id="35" dur="1" fill="hold">
                                          <p:stCondLst>
                                            <p:cond delay="0"/>
                                          </p:stCondLst>
                                        </p:cTn>
                                        <p:tgtEl>
                                          <p:spTgt spid="369674"/>
                                        </p:tgtEl>
                                        <p:attrNameLst>
                                          <p:attrName>style.visibility</p:attrName>
                                        </p:attrNameLst>
                                      </p:cBhvr>
                                      <p:to>
                                        <p:strVal val="visible"/>
                                      </p:to>
                                    </p:set>
                                  </p:childTnLst>
                                </p:cTn>
                              </p:par>
                            </p:childTnLst>
                          </p:cTn>
                        </p:par>
                        <p:par>
                          <p:cTn id="36" fill="hold" nodeType="afterGroup">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369676"/>
                                        </p:tgtEl>
                                        <p:attrNameLst>
                                          <p:attrName>style.visibility</p:attrName>
                                        </p:attrNameLst>
                                      </p:cBhvr>
                                      <p:to>
                                        <p:strVal val="visible"/>
                                      </p:to>
                                    </p:set>
                                    <p:animEffect transition="in" filter="wipe(left)">
                                      <p:cBhvr>
                                        <p:cTn id="39" dur="500"/>
                                        <p:tgtEl>
                                          <p:spTgt spid="369676"/>
                                        </p:tgtEl>
                                      </p:cBhvr>
                                    </p:animEffect>
                                  </p:childTnLst>
                                </p:cTn>
                              </p:par>
                            </p:childTnLst>
                          </p:cTn>
                        </p:par>
                        <p:par>
                          <p:cTn id="40" fill="hold" nodeType="afterGroup">
                            <p:stCondLst>
                              <p:cond delay="3000"/>
                            </p:stCondLst>
                            <p:childTnLst>
                              <p:par>
                                <p:cTn id="41" presetID="1" presetClass="entr" presetSubtype="0" fill="hold" grpId="0" nodeType="afterEffect">
                                  <p:stCondLst>
                                    <p:cond delay="0"/>
                                  </p:stCondLst>
                                  <p:childTnLst>
                                    <p:set>
                                      <p:cBhvr>
                                        <p:cTn id="42" dur="1" fill="hold">
                                          <p:stCondLst>
                                            <p:cond delay="0"/>
                                          </p:stCondLst>
                                        </p:cTn>
                                        <p:tgtEl>
                                          <p:spTgt spid="369685"/>
                                        </p:tgtEl>
                                        <p:attrNameLst>
                                          <p:attrName>style.visibility</p:attrName>
                                        </p:attrNameLst>
                                      </p:cBhvr>
                                      <p:to>
                                        <p:strVal val="visible"/>
                                      </p:to>
                                    </p:set>
                                  </p:childTnLst>
                                </p:cTn>
                              </p:par>
                            </p:childTnLst>
                          </p:cTn>
                        </p:par>
                        <p:par>
                          <p:cTn id="43" fill="hold" nodeType="afterGroup">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369678"/>
                                        </p:tgtEl>
                                        <p:attrNameLst>
                                          <p:attrName>style.visibility</p:attrName>
                                        </p:attrNameLst>
                                      </p:cBhvr>
                                      <p:to>
                                        <p:strVal val="visible"/>
                                      </p:to>
                                    </p:set>
                                    <p:animEffect transition="in" filter="wipe(left)">
                                      <p:cBhvr>
                                        <p:cTn id="46" dur="500"/>
                                        <p:tgtEl>
                                          <p:spTgt spid="369678"/>
                                        </p:tgtEl>
                                      </p:cBhvr>
                                    </p:animEffect>
                                  </p:childTnLst>
                                </p:cTn>
                              </p:par>
                            </p:childTnLst>
                          </p:cTn>
                        </p:par>
                        <p:par>
                          <p:cTn id="47" fill="hold" nodeType="afterGroup">
                            <p:stCondLst>
                              <p:cond delay="3500"/>
                            </p:stCondLst>
                            <p:childTnLst>
                              <p:par>
                                <p:cTn id="48" presetID="1" presetClass="entr" presetSubtype="0" fill="hold" grpId="0" nodeType="afterEffect">
                                  <p:stCondLst>
                                    <p:cond delay="0"/>
                                  </p:stCondLst>
                                  <p:childTnLst>
                                    <p:set>
                                      <p:cBhvr>
                                        <p:cTn id="49" dur="1" fill="hold">
                                          <p:stCondLst>
                                            <p:cond delay="0"/>
                                          </p:stCondLst>
                                        </p:cTn>
                                        <p:tgtEl>
                                          <p:spTgt spid="369677"/>
                                        </p:tgtEl>
                                        <p:attrNameLst>
                                          <p:attrName>style.visibility</p:attrName>
                                        </p:attrNameLst>
                                      </p:cBhvr>
                                      <p:to>
                                        <p:strVal val="visible"/>
                                      </p:to>
                                    </p:set>
                                  </p:childTnLst>
                                </p:cTn>
                              </p:par>
                            </p:childTnLst>
                          </p:cTn>
                        </p:par>
                        <p:par>
                          <p:cTn id="50" fill="hold" nodeType="afterGroup">
                            <p:stCondLst>
                              <p:cond delay="3500"/>
                            </p:stCondLst>
                            <p:childTnLst>
                              <p:par>
                                <p:cTn id="51" presetID="22" presetClass="entr" presetSubtype="8" fill="hold" grpId="0" nodeType="afterEffect">
                                  <p:stCondLst>
                                    <p:cond delay="0"/>
                                  </p:stCondLst>
                                  <p:childTnLst>
                                    <p:set>
                                      <p:cBhvr>
                                        <p:cTn id="52" dur="1" fill="hold">
                                          <p:stCondLst>
                                            <p:cond delay="0"/>
                                          </p:stCondLst>
                                        </p:cTn>
                                        <p:tgtEl>
                                          <p:spTgt spid="369680"/>
                                        </p:tgtEl>
                                        <p:attrNameLst>
                                          <p:attrName>style.visibility</p:attrName>
                                        </p:attrNameLst>
                                      </p:cBhvr>
                                      <p:to>
                                        <p:strVal val="visible"/>
                                      </p:to>
                                    </p:set>
                                    <p:animEffect transition="in" filter="wipe(left)">
                                      <p:cBhvr>
                                        <p:cTn id="53" dur="500"/>
                                        <p:tgtEl>
                                          <p:spTgt spid="369680"/>
                                        </p:tgtEl>
                                      </p:cBhvr>
                                    </p:animEffect>
                                  </p:childTnLst>
                                </p:cTn>
                              </p:par>
                            </p:childTnLst>
                          </p:cTn>
                        </p:par>
                        <p:par>
                          <p:cTn id="54" fill="hold" nodeType="afterGroup">
                            <p:stCondLst>
                              <p:cond delay="4000"/>
                            </p:stCondLst>
                            <p:childTnLst>
                              <p:par>
                                <p:cTn id="55" presetID="1" presetClass="entr" presetSubtype="0" fill="hold" grpId="0" nodeType="afterEffect">
                                  <p:stCondLst>
                                    <p:cond delay="0"/>
                                  </p:stCondLst>
                                  <p:childTnLst>
                                    <p:set>
                                      <p:cBhvr>
                                        <p:cTn id="56" dur="1" fill="hold">
                                          <p:stCondLst>
                                            <p:cond delay="0"/>
                                          </p:stCondLst>
                                        </p:cTn>
                                        <p:tgtEl>
                                          <p:spTgt spid="369679"/>
                                        </p:tgtEl>
                                        <p:attrNameLst>
                                          <p:attrName>style.visibility</p:attrName>
                                        </p:attrNameLst>
                                      </p:cBhvr>
                                      <p:to>
                                        <p:strVal val="visible"/>
                                      </p:to>
                                    </p:set>
                                  </p:childTnLst>
                                </p:cTn>
                              </p:par>
                            </p:childTnLst>
                          </p:cTn>
                        </p:par>
                        <p:par>
                          <p:cTn id="57" fill="hold" nodeType="afterGroup">
                            <p:stCondLst>
                              <p:cond delay="4000"/>
                            </p:stCondLst>
                            <p:childTnLst>
                              <p:par>
                                <p:cTn id="58" presetID="22" presetClass="entr" presetSubtype="8" fill="hold" grpId="0" nodeType="afterEffect">
                                  <p:stCondLst>
                                    <p:cond delay="0"/>
                                  </p:stCondLst>
                                  <p:childTnLst>
                                    <p:set>
                                      <p:cBhvr>
                                        <p:cTn id="59" dur="1" fill="hold">
                                          <p:stCondLst>
                                            <p:cond delay="0"/>
                                          </p:stCondLst>
                                        </p:cTn>
                                        <p:tgtEl>
                                          <p:spTgt spid="369682"/>
                                        </p:tgtEl>
                                        <p:attrNameLst>
                                          <p:attrName>style.visibility</p:attrName>
                                        </p:attrNameLst>
                                      </p:cBhvr>
                                      <p:to>
                                        <p:strVal val="visible"/>
                                      </p:to>
                                    </p:set>
                                    <p:animEffect transition="in" filter="wipe(left)">
                                      <p:cBhvr>
                                        <p:cTn id="60" dur="500"/>
                                        <p:tgtEl>
                                          <p:spTgt spid="369682"/>
                                        </p:tgtEl>
                                      </p:cBhvr>
                                    </p:animEffect>
                                  </p:childTnLst>
                                </p:cTn>
                              </p:par>
                            </p:childTnLst>
                          </p:cTn>
                        </p:par>
                        <p:par>
                          <p:cTn id="61" fill="hold" nodeType="afterGroup">
                            <p:stCondLst>
                              <p:cond delay="4500"/>
                            </p:stCondLst>
                            <p:childTnLst>
                              <p:par>
                                <p:cTn id="62" presetID="1" presetClass="entr" presetSubtype="0" fill="hold" grpId="0" nodeType="afterEffect">
                                  <p:stCondLst>
                                    <p:cond delay="0"/>
                                  </p:stCondLst>
                                  <p:childTnLst>
                                    <p:set>
                                      <p:cBhvr>
                                        <p:cTn id="63" dur="1" fill="hold">
                                          <p:stCondLst>
                                            <p:cond delay="0"/>
                                          </p:stCondLst>
                                        </p:cTn>
                                        <p:tgtEl>
                                          <p:spTgt spid="369681"/>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38" presetClass="entr" presetSubtype="0" accel="50000" fill="hold" grpId="0" nodeType="clickEffect">
                                  <p:stCondLst>
                                    <p:cond delay="0"/>
                                  </p:stCondLst>
                                  <p:iterate type="lt">
                                    <p:tmPct val="50000"/>
                                  </p:iterate>
                                  <p:childTnLst>
                                    <p:set>
                                      <p:cBhvr>
                                        <p:cTn id="67" dur="1" fill="hold">
                                          <p:stCondLst>
                                            <p:cond delay="0"/>
                                          </p:stCondLst>
                                        </p:cTn>
                                        <p:tgtEl>
                                          <p:spTgt spid="369692"/>
                                        </p:tgtEl>
                                        <p:attrNameLst>
                                          <p:attrName>style.visibility</p:attrName>
                                        </p:attrNameLst>
                                      </p:cBhvr>
                                      <p:to>
                                        <p:strVal val="visible"/>
                                      </p:to>
                                    </p:set>
                                    <p:set>
                                      <p:cBhvr>
                                        <p:cTn id="68" dur="455" fill="hold">
                                          <p:stCondLst>
                                            <p:cond delay="0"/>
                                          </p:stCondLst>
                                        </p:cTn>
                                        <p:tgtEl>
                                          <p:spTgt spid="369692"/>
                                        </p:tgtEl>
                                        <p:attrNameLst>
                                          <p:attrName>style.rotation</p:attrName>
                                        </p:attrNameLst>
                                      </p:cBhvr>
                                      <p:to>
                                        <p:strVal val="-45.0"/>
                                      </p:to>
                                    </p:set>
                                    <p:anim calcmode="lin" valueType="num">
                                      <p:cBhvr>
                                        <p:cTn id="69" dur="455" fill="hold">
                                          <p:stCondLst>
                                            <p:cond delay="455"/>
                                          </p:stCondLst>
                                        </p:cTn>
                                        <p:tgtEl>
                                          <p:spTgt spid="369692"/>
                                        </p:tgtEl>
                                        <p:attrNameLst>
                                          <p:attrName>style.rotation</p:attrName>
                                        </p:attrNameLst>
                                      </p:cBhvr>
                                      <p:tavLst>
                                        <p:tav tm="0">
                                          <p:val>
                                            <p:fltVal val="-45"/>
                                          </p:val>
                                        </p:tav>
                                        <p:tav tm="69900">
                                          <p:val>
                                            <p:fltVal val="45"/>
                                          </p:val>
                                        </p:tav>
                                        <p:tav tm="100000">
                                          <p:val>
                                            <p:fltVal val="0"/>
                                          </p:val>
                                        </p:tav>
                                      </p:tavLst>
                                    </p:anim>
                                    <p:anim calcmode="lin" valueType="num">
                                      <p:cBhvr>
                                        <p:cTn id="70" dur="455" fill="hold">
                                          <p:stCondLst>
                                            <p:cond delay="0"/>
                                          </p:stCondLst>
                                        </p:cTn>
                                        <p:tgtEl>
                                          <p:spTgt spid="369692"/>
                                        </p:tgtEl>
                                        <p:attrNameLst>
                                          <p:attrName>ppt_y</p:attrName>
                                        </p:attrNameLst>
                                      </p:cBhvr>
                                      <p:tavLst>
                                        <p:tav tm="0">
                                          <p:val>
                                            <p:strVal val="#ppt_y-1"/>
                                          </p:val>
                                        </p:tav>
                                        <p:tav tm="100000">
                                          <p:val>
                                            <p:strVal val="#ppt_y-(0.354*#ppt_w-0.172*#ppt_h)"/>
                                          </p:val>
                                        </p:tav>
                                      </p:tavLst>
                                    </p:anim>
                                    <p:anim calcmode="lin" valueType="num">
                                      <p:cBhvr>
                                        <p:cTn id="71" dur="156" decel="50000" autoRev="1" fill="hold">
                                          <p:stCondLst>
                                            <p:cond delay="455"/>
                                          </p:stCondLst>
                                        </p:cTn>
                                        <p:tgtEl>
                                          <p:spTgt spid="369692"/>
                                        </p:tgtEl>
                                        <p:attrNameLst>
                                          <p:attrName>ppt_y</p:attrName>
                                        </p:attrNameLst>
                                      </p:cBhvr>
                                      <p:tavLst>
                                        <p:tav tm="0">
                                          <p:val>
                                            <p:strVal val="#ppt_y-(0.354*#ppt_w-0.172*#ppt_h)"/>
                                          </p:val>
                                        </p:tav>
                                        <p:tav tm="100000">
                                          <p:val>
                                            <p:strVal val="#ppt_y-(0.354*#ppt_w-0.172*#ppt_h)-#ppt_h/2"/>
                                          </p:val>
                                        </p:tav>
                                      </p:tavLst>
                                    </p:anim>
                                    <p:anim calcmode="lin" valueType="num">
                                      <p:cBhvr>
                                        <p:cTn id="72" dur="136" fill="hold">
                                          <p:stCondLst>
                                            <p:cond delay="864"/>
                                          </p:stCondLst>
                                        </p:cTn>
                                        <p:tgtEl>
                                          <p:spTgt spid="369692"/>
                                        </p:tgtEl>
                                        <p:attrNameLst>
                                          <p:attrName>ppt_y</p:attrName>
                                        </p:attrNameLst>
                                      </p:cBhvr>
                                      <p:tavLst>
                                        <p:tav tm="0">
                                          <p:val>
                                            <p:strVal val="#ppt_y-(0.354*#ppt_w-0.172*#ppt_h)"/>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38" presetClass="entr" presetSubtype="0" accel="50000" fill="hold" grpId="0" nodeType="clickEffect">
                                  <p:stCondLst>
                                    <p:cond delay="0"/>
                                  </p:stCondLst>
                                  <p:iterate type="lt">
                                    <p:tmPct val="50000"/>
                                  </p:iterate>
                                  <p:childTnLst>
                                    <p:set>
                                      <p:cBhvr>
                                        <p:cTn id="76" dur="1" fill="hold">
                                          <p:stCondLst>
                                            <p:cond delay="0"/>
                                          </p:stCondLst>
                                        </p:cTn>
                                        <p:tgtEl>
                                          <p:spTgt spid="369688"/>
                                        </p:tgtEl>
                                        <p:attrNameLst>
                                          <p:attrName>style.visibility</p:attrName>
                                        </p:attrNameLst>
                                      </p:cBhvr>
                                      <p:to>
                                        <p:strVal val="visible"/>
                                      </p:to>
                                    </p:set>
                                    <p:set>
                                      <p:cBhvr>
                                        <p:cTn id="77" dur="455" fill="hold">
                                          <p:stCondLst>
                                            <p:cond delay="0"/>
                                          </p:stCondLst>
                                        </p:cTn>
                                        <p:tgtEl>
                                          <p:spTgt spid="369688"/>
                                        </p:tgtEl>
                                        <p:attrNameLst>
                                          <p:attrName>style.rotation</p:attrName>
                                        </p:attrNameLst>
                                      </p:cBhvr>
                                      <p:to>
                                        <p:strVal val="-45.0"/>
                                      </p:to>
                                    </p:set>
                                    <p:anim calcmode="lin" valueType="num">
                                      <p:cBhvr>
                                        <p:cTn id="78" dur="455" fill="hold">
                                          <p:stCondLst>
                                            <p:cond delay="455"/>
                                          </p:stCondLst>
                                        </p:cTn>
                                        <p:tgtEl>
                                          <p:spTgt spid="369688"/>
                                        </p:tgtEl>
                                        <p:attrNameLst>
                                          <p:attrName>style.rotation</p:attrName>
                                        </p:attrNameLst>
                                      </p:cBhvr>
                                      <p:tavLst>
                                        <p:tav tm="0">
                                          <p:val>
                                            <p:fltVal val="-45"/>
                                          </p:val>
                                        </p:tav>
                                        <p:tav tm="69900">
                                          <p:val>
                                            <p:fltVal val="45"/>
                                          </p:val>
                                        </p:tav>
                                        <p:tav tm="100000">
                                          <p:val>
                                            <p:fltVal val="0"/>
                                          </p:val>
                                        </p:tav>
                                      </p:tavLst>
                                    </p:anim>
                                    <p:anim calcmode="lin" valueType="num">
                                      <p:cBhvr>
                                        <p:cTn id="79" dur="455" fill="hold">
                                          <p:stCondLst>
                                            <p:cond delay="0"/>
                                          </p:stCondLst>
                                        </p:cTn>
                                        <p:tgtEl>
                                          <p:spTgt spid="369688"/>
                                        </p:tgtEl>
                                        <p:attrNameLst>
                                          <p:attrName>ppt_y</p:attrName>
                                        </p:attrNameLst>
                                      </p:cBhvr>
                                      <p:tavLst>
                                        <p:tav tm="0">
                                          <p:val>
                                            <p:strVal val="#ppt_y-1"/>
                                          </p:val>
                                        </p:tav>
                                        <p:tav tm="100000">
                                          <p:val>
                                            <p:strVal val="#ppt_y-(0.354*#ppt_w-0.172*#ppt_h)"/>
                                          </p:val>
                                        </p:tav>
                                      </p:tavLst>
                                    </p:anim>
                                    <p:anim calcmode="lin" valueType="num">
                                      <p:cBhvr>
                                        <p:cTn id="80" dur="156" decel="50000" autoRev="1" fill="hold">
                                          <p:stCondLst>
                                            <p:cond delay="455"/>
                                          </p:stCondLst>
                                        </p:cTn>
                                        <p:tgtEl>
                                          <p:spTgt spid="369688"/>
                                        </p:tgtEl>
                                        <p:attrNameLst>
                                          <p:attrName>ppt_y</p:attrName>
                                        </p:attrNameLst>
                                      </p:cBhvr>
                                      <p:tavLst>
                                        <p:tav tm="0">
                                          <p:val>
                                            <p:strVal val="#ppt_y-(0.354*#ppt_w-0.172*#ppt_h)"/>
                                          </p:val>
                                        </p:tav>
                                        <p:tav tm="100000">
                                          <p:val>
                                            <p:strVal val="#ppt_y-(0.354*#ppt_w-0.172*#ppt_h)-#ppt_h/2"/>
                                          </p:val>
                                        </p:tav>
                                      </p:tavLst>
                                    </p:anim>
                                    <p:anim calcmode="lin" valueType="num">
                                      <p:cBhvr>
                                        <p:cTn id="81" dur="136" fill="hold">
                                          <p:stCondLst>
                                            <p:cond delay="864"/>
                                          </p:stCondLst>
                                        </p:cTn>
                                        <p:tgtEl>
                                          <p:spTgt spid="369688"/>
                                        </p:tgtEl>
                                        <p:attrNameLst>
                                          <p:attrName>ppt_y</p:attrName>
                                        </p:attrNameLst>
                                      </p:cBhvr>
                                      <p:tavLst>
                                        <p:tav tm="0">
                                          <p:val>
                                            <p:strVal val="#ppt_y-(0.354*#ppt_w-0.172*#ppt_h)"/>
                                          </p:val>
                                        </p:tav>
                                        <p:tav tm="100000">
                                          <p:val>
                                            <p:strVal val="#ppt_y"/>
                                          </p:val>
                                        </p:tav>
                                      </p:tavLst>
                                    </p:anim>
                                  </p:childTnLst>
                                </p:cTn>
                              </p:par>
                            </p:childTnLst>
                          </p:cTn>
                        </p:par>
                      </p:childTnLst>
                    </p:cTn>
                  </p:par>
                  <p:par>
                    <p:cTn id="82" fill="hold" nodeType="clickPar">
                      <p:stCondLst>
                        <p:cond delay="indefinite"/>
                      </p:stCondLst>
                      <p:childTnLst>
                        <p:par>
                          <p:cTn id="83" fill="hold" nodeType="withGroup">
                            <p:stCondLst>
                              <p:cond delay="0"/>
                            </p:stCondLst>
                            <p:childTnLst>
                              <p:par>
                                <p:cTn id="84" presetID="38" presetClass="entr" presetSubtype="0" accel="50000" fill="hold" grpId="0" nodeType="clickEffect">
                                  <p:stCondLst>
                                    <p:cond delay="0"/>
                                  </p:stCondLst>
                                  <p:iterate type="lt">
                                    <p:tmPct val="50000"/>
                                  </p:iterate>
                                  <p:childTnLst>
                                    <p:set>
                                      <p:cBhvr>
                                        <p:cTn id="85" dur="1" fill="hold">
                                          <p:stCondLst>
                                            <p:cond delay="0"/>
                                          </p:stCondLst>
                                        </p:cTn>
                                        <p:tgtEl>
                                          <p:spTgt spid="369693"/>
                                        </p:tgtEl>
                                        <p:attrNameLst>
                                          <p:attrName>style.visibility</p:attrName>
                                        </p:attrNameLst>
                                      </p:cBhvr>
                                      <p:to>
                                        <p:strVal val="visible"/>
                                      </p:to>
                                    </p:set>
                                    <p:set>
                                      <p:cBhvr>
                                        <p:cTn id="86" dur="455" fill="hold">
                                          <p:stCondLst>
                                            <p:cond delay="0"/>
                                          </p:stCondLst>
                                        </p:cTn>
                                        <p:tgtEl>
                                          <p:spTgt spid="369693"/>
                                        </p:tgtEl>
                                        <p:attrNameLst>
                                          <p:attrName>style.rotation</p:attrName>
                                        </p:attrNameLst>
                                      </p:cBhvr>
                                      <p:to>
                                        <p:strVal val="-45.0"/>
                                      </p:to>
                                    </p:set>
                                    <p:anim calcmode="lin" valueType="num">
                                      <p:cBhvr>
                                        <p:cTn id="87" dur="455" fill="hold">
                                          <p:stCondLst>
                                            <p:cond delay="455"/>
                                          </p:stCondLst>
                                        </p:cTn>
                                        <p:tgtEl>
                                          <p:spTgt spid="369693"/>
                                        </p:tgtEl>
                                        <p:attrNameLst>
                                          <p:attrName>style.rotation</p:attrName>
                                        </p:attrNameLst>
                                      </p:cBhvr>
                                      <p:tavLst>
                                        <p:tav tm="0">
                                          <p:val>
                                            <p:fltVal val="-45"/>
                                          </p:val>
                                        </p:tav>
                                        <p:tav tm="69900">
                                          <p:val>
                                            <p:fltVal val="45"/>
                                          </p:val>
                                        </p:tav>
                                        <p:tav tm="100000">
                                          <p:val>
                                            <p:fltVal val="0"/>
                                          </p:val>
                                        </p:tav>
                                      </p:tavLst>
                                    </p:anim>
                                    <p:anim calcmode="lin" valueType="num">
                                      <p:cBhvr>
                                        <p:cTn id="88" dur="455" fill="hold">
                                          <p:stCondLst>
                                            <p:cond delay="0"/>
                                          </p:stCondLst>
                                        </p:cTn>
                                        <p:tgtEl>
                                          <p:spTgt spid="369693"/>
                                        </p:tgtEl>
                                        <p:attrNameLst>
                                          <p:attrName>ppt_y</p:attrName>
                                        </p:attrNameLst>
                                      </p:cBhvr>
                                      <p:tavLst>
                                        <p:tav tm="0">
                                          <p:val>
                                            <p:strVal val="#ppt_y-1"/>
                                          </p:val>
                                        </p:tav>
                                        <p:tav tm="100000">
                                          <p:val>
                                            <p:strVal val="#ppt_y-(0.354*#ppt_w-0.172*#ppt_h)"/>
                                          </p:val>
                                        </p:tav>
                                      </p:tavLst>
                                    </p:anim>
                                    <p:anim calcmode="lin" valueType="num">
                                      <p:cBhvr>
                                        <p:cTn id="89" dur="156" decel="50000" autoRev="1" fill="hold">
                                          <p:stCondLst>
                                            <p:cond delay="455"/>
                                          </p:stCondLst>
                                        </p:cTn>
                                        <p:tgtEl>
                                          <p:spTgt spid="369693"/>
                                        </p:tgtEl>
                                        <p:attrNameLst>
                                          <p:attrName>ppt_y</p:attrName>
                                        </p:attrNameLst>
                                      </p:cBhvr>
                                      <p:tavLst>
                                        <p:tav tm="0">
                                          <p:val>
                                            <p:strVal val="#ppt_y-(0.354*#ppt_w-0.172*#ppt_h)"/>
                                          </p:val>
                                        </p:tav>
                                        <p:tav tm="100000">
                                          <p:val>
                                            <p:strVal val="#ppt_y-(0.354*#ppt_w-0.172*#ppt_h)-#ppt_h/2"/>
                                          </p:val>
                                        </p:tav>
                                      </p:tavLst>
                                    </p:anim>
                                    <p:anim calcmode="lin" valueType="num">
                                      <p:cBhvr>
                                        <p:cTn id="90" dur="136" fill="hold">
                                          <p:stCondLst>
                                            <p:cond delay="864"/>
                                          </p:stCondLst>
                                        </p:cTn>
                                        <p:tgtEl>
                                          <p:spTgt spid="369693"/>
                                        </p:tgtEl>
                                        <p:attrNameLst>
                                          <p:attrName>ppt_y</p:attrName>
                                        </p:attrNameLst>
                                      </p:cBhvr>
                                      <p:tavLst>
                                        <p:tav tm="0">
                                          <p:val>
                                            <p:strVal val="#ppt_y-(0.354*#ppt_w-0.172*#ppt_h)"/>
                                          </p:val>
                                        </p:tav>
                                        <p:tav tm="100000">
                                          <p:val>
                                            <p:strVal val="#ppt_y"/>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38" presetClass="entr" presetSubtype="0" accel="50000" fill="hold" grpId="0" nodeType="clickEffect">
                                  <p:stCondLst>
                                    <p:cond delay="0"/>
                                  </p:stCondLst>
                                  <p:iterate type="lt">
                                    <p:tmPct val="50000"/>
                                  </p:iterate>
                                  <p:childTnLst>
                                    <p:set>
                                      <p:cBhvr>
                                        <p:cTn id="94" dur="1" fill="hold">
                                          <p:stCondLst>
                                            <p:cond delay="0"/>
                                          </p:stCondLst>
                                        </p:cTn>
                                        <p:tgtEl>
                                          <p:spTgt spid="369686"/>
                                        </p:tgtEl>
                                        <p:attrNameLst>
                                          <p:attrName>style.visibility</p:attrName>
                                        </p:attrNameLst>
                                      </p:cBhvr>
                                      <p:to>
                                        <p:strVal val="visible"/>
                                      </p:to>
                                    </p:set>
                                    <p:set>
                                      <p:cBhvr>
                                        <p:cTn id="95" dur="455" fill="hold">
                                          <p:stCondLst>
                                            <p:cond delay="0"/>
                                          </p:stCondLst>
                                        </p:cTn>
                                        <p:tgtEl>
                                          <p:spTgt spid="369686"/>
                                        </p:tgtEl>
                                        <p:attrNameLst>
                                          <p:attrName>style.rotation</p:attrName>
                                        </p:attrNameLst>
                                      </p:cBhvr>
                                      <p:to>
                                        <p:strVal val="-45.0"/>
                                      </p:to>
                                    </p:set>
                                    <p:anim calcmode="lin" valueType="num">
                                      <p:cBhvr>
                                        <p:cTn id="96" dur="455" fill="hold">
                                          <p:stCondLst>
                                            <p:cond delay="455"/>
                                          </p:stCondLst>
                                        </p:cTn>
                                        <p:tgtEl>
                                          <p:spTgt spid="369686"/>
                                        </p:tgtEl>
                                        <p:attrNameLst>
                                          <p:attrName>style.rotation</p:attrName>
                                        </p:attrNameLst>
                                      </p:cBhvr>
                                      <p:tavLst>
                                        <p:tav tm="0">
                                          <p:val>
                                            <p:fltVal val="-45"/>
                                          </p:val>
                                        </p:tav>
                                        <p:tav tm="69900">
                                          <p:val>
                                            <p:fltVal val="45"/>
                                          </p:val>
                                        </p:tav>
                                        <p:tav tm="100000">
                                          <p:val>
                                            <p:fltVal val="0"/>
                                          </p:val>
                                        </p:tav>
                                      </p:tavLst>
                                    </p:anim>
                                    <p:anim calcmode="lin" valueType="num">
                                      <p:cBhvr>
                                        <p:cTn id="97" dur="455" fill="hold">
                                          <p:stCondLst>
                                            <p:cond delay="0"/>
                                          </p:stCondLst>
                                        </p:cTn>
                                        <p:tgtEl>
                                          <p:spTgt spid="369686"/>
                                        </p:tgtEl>
                                        <p:attrNameLst>
                                          <p:attrName>ppt_y</p:attrName>
                                        </p:attrNameLst>
                                      </p:cBhvr>
                                      <p:tavLst>
                                        <p:tav tm="0">
                                          <p:val>
                                            <p:strVal val="#ppt_y-1"/>
                                          </p:val>
                                        </p:tav>
                                        <p:tav tm="100000">
                                          <p:val>
                                            <p:strVal val="#ppt_y-(0.354*#ppt_w-0.172*#ppt_h)"/>
                                          </p:val>
                                        </p:tav>
                                      </p:tavLst>
                                    </p:anim>
                                    <p:anim calcmode="lin" valueType="num">
                                      <p:cBhvr>
                                        <p:cTn id="98" dur="156" decel="50000" autoRev="1" fill="hold">
                                          <p:stCondLst>
                                            <p:cond delay="455"/>
                                          </p:stCondLst>
                                        </p:cTn>
                                        <p:tgtEl>
                                          <p:spTgt spid="369686"/>
                                        </p:tgtEl>
                                        <p:attrNameLst>
                                          <p:attrName>ppt_y</p:attrName>
                                        </p:attrNameLst>
                                      </p:cBhvr>
                                      <p:tavLst>
                                        <p:tav tm="0">
                                          <p:val>
                                            <p:strVal val="#ppt_y-(0.354*#ppt_w-0.172*#ppt_h)"/>
                                          </p:val>
                                        </p:tav>
                                        <p:tav tm="100000">
                                          <p:val>
                                            <p:strVal val="#ppt_y-(0.354*#ppt_w-0.172*#ppt_h)-#ppt_h/2"/>
                                          </p:val>
                                        </p:tav>
                                      </p:tavLst>
                                    </p:anim>
                                    <p:anim calcmode="lin" valueType="num">
                                      <p:cBhvr>
                                        <p:cTn id="99" dur="136" fill="hold">
                                          <p:stCondLst>
                                            <p:cond delay="864"/>
                                          </p:stCondLst>
                                        </p:cTn>
                                        <p:tgtEl>
                                          <p:spTgt spid="369686"/>
                                        </p:tgtEl>
                                        <p:attrNameLst>
                                          <p:attrName>ppt_y</p:attrName>
                                        </p:attrNameLst>
                                      </p:cBhvr>
                                      <p:tavLst>
                                        <p:tav tm="0">
                                          <p:val>
                                            <p:strVal val="#ppt_y-(0.354*#ppt_w-0.172*#ppt_h)"/>
                                          </p:val>
                                        </p:tav>
                                        <p:tav tm="100000">
                                          <p:val>
                                            <p:strVal val="#ppt_y"/>
                                          </p:val>
                                        </p:tav>
                                      </p:tavLst>
                                    </p:anim>
                                  </p:childTnLst>
                                </p:cTn>
                              </p:par>
                            </p:childTnLst>
                          </p:cTn>
                        </p:par>
                      </p:childTnLst>
                    </p:cTn>
                  </p:par>
                  <p:par>
                    <p:cTn id="100" fill="hold" nodeType="clickPar">
                      <p:stCondLst>
                        <p:cond delay="indefinite"/>
                      </p:stCondLst>
                      <p:childTnLst>
                        <p:par>
                          <p:cTn id="101" fill="hold" nodeType="withGroup">
                            <p:stCondLst>
                              <p:cond delay="0"/>
                            </p:stCondLst>
                            <p:childTnLst>
                              <p:par>
                                <p:cTn id="102" presetID="38" presetClass="entr" presetSubtype="0" accel="50000" fill="hold" grpId="0" nodeType="clickEffect">
                                  <p:stCondLst>
                                    <p:cond delay="0"/>
                                  </p:stCondLst>
                                  <p:iterate type="lt">
                                    <p:tmPct val="50000"/>
                                  </p:iterate>
                                  <p:childTnLst>
                                    <p:set>
                                      <p:cBhvr>
                                        <p:cTn id="103" dur="1" fill="hold">
                                          <p:stCondLst>
                                            <p:cond delay="0"/>
                                          </p:stCondLst>
                                        </p:cTn>
                                        <p:tgtEl>
                                          <p:spTgt spid="369687"/>
                                        </p:tgtEl>
                                        <p:attrNameLst>
                                          <p:attrName>style.visibility</p:attrName>
                                        </p:attrNameLst>
                                      </p:cBhvr>
                                      <p:to>
                                        <p:strVal val="visible"/>
                                      </p:to>
                                    </p:set>
                                    <p:set>
                                      <p:cBhvr>
                                        <p:cTn id="104" dur="455" fill="hold">
                                          <p:stCondLst>
                                            <p:cond delay="0"/>
                                          </p:stCondLst>
                                        </p:cTn>
                                        <p:tgtEl>
                                          <p:spTgt spid="369687"/>
                                        </p:tgtEl>
                                        <p:attrNameLst>
                                          <p:attrName>style.rotation</p:attrName>
                                        </p:attrNameLst>
                                      </p:cBhvr>
                                      <p:to>
                                        <p:strVal val="-45.0"/>
                                      </p:to>
                                    </p:set>
                                    <p:anim calcmode="lin" valueType="num">
                                      <p:cBhvr>
                                        <p:cTn id="105" dur="455" fill="hold">
                                          <p:stCondLst>
                                            <p:cond delay="455"/>
                                          </p:stCondLst>
                                        </p:cTn>
                                        <p:tgtEl>
                                          <p:spTgt spid="369687"/>
                                        </p:tgtEl>
                                        <p:attrNameLst>
                                          <p:attrName>style.rotation</p:attrName>
                                        </p:attrNameLst>
                                      </p:cBhvr>
                                      <p:tavLst>
                                        <p:tav tm="0">
                                          <p:val>
                                            <p:fltVal val="-45"/>
                                          </p:val>
                                        </p:tav>
                                        <p:tav tm="69900">
                                          <p:val>
                                            <p:fltVal val="45"/>
                                          </p:val>
                                        </p:tav>
                                        <p:tav tm="100000">
                                          <p:val>
                                            <p:fltVal val="0"/>
                                          </p:val>
                                        </p:tav>
                                      </p:tavLst>
                                    </p:anim>
                                    <p:anim calcmode="lin" valueType="num">
                                      <p:cBhvr>
                                        <p:cTn id="106" dur="455" fill="hold">
                                          <p:stCondLst>
                                            <p:cond delay="0"/>
                                          </p:stCondLst>
                                        </p:cTn>
                                        <p:tgtEl>
                                          <p:spTgt spid="369687"/>
                                        </p:tgtEl>
                                        <p:attrNameLst>
                                          <p:attrName>ppt_y</p:attrName>
                                        </p:attrNameLst>
                                      </p:cBhvr>
                                      <p:tavLst>
                                        <p:tav tm="0">
                                          <p:val>
                                            <p:strVal val="#ppt_y-1"/>
                                          </p:val>
                                        </p:tav>
                                        <p:tav tm="100000">
                                          <p:val>
                                            <p:strVal val="#ppt_y-(0.354*#ppt_w-0.172*#ppt_h)"/>
                                          </p:val>
                                        </p:tav>
                                      </p:tavLst>
                                    </p:anim>
                                    <p:anim calcmode="lin" valueType="num">
                                      <p:cBhvr>
                                        <p:cTn id="107" dur="156" decel="50000" autoRev="1" fill="hold">
                                          <p:stCondLst>
                                            <p:cond delay="455"/>
                                          </p:stCondLst>
                                        </p:cTn>
                                        <p:tgtEl>
                                          <p:spTgt spid="369687"/>
                                        </p:tgtEl>
                                        <p:attrNameLst>
                                          <p:attrName>ppt_y</p:attrName>
                                        </p:attrNameLst>
                                      </p:cBhvr>
                                      <p:tavLst>
                                        <p:tav tm="0">
                                          <p:val>
                                            <p:strVal val="#ppt_y-(0.354*#ppt_w-0.172*#ppt_h)"/>
                                          </p:val>
                                        </p:tav>
                                        <p:tav tm="100000">
                                          <p:val>
                                            <p:strVal val="#ppt_y-(0.354*#ppt_w-0.172*#ppt_h)-#ppt_h/2"/>
                                          </p:val>
                                        </p:tav>
                                      </p:tavLst>
                                    </p:anim>
                                    <p:anim calcmode="lin" valueType="num">
                                      <p:cBhvr>
                                        <p:cTn id="108" dur="136" fill="hold">
                                          <p:stCondLst>
                                            <p:cond delay="864"/>
                                          </p:stCondLst>
                                        </p:cTn>
                                        <p:tgtEl>
                                          <p:spTgt spid="369687"/>
                                        </p:tgtEl>
                                        <p:attrNameLst>
                                          <p:attrName>ppt_y</p:attrName>
                                        </p:attrNameLst>
                                      </p:cBhvr>
                                      <p:tavLst>
                                        <p:tav tm="0">
                                          <p:val>
                                            <p:strVal val="#ppt_y-(0.354*#ppt_w-0.172*#ppt_h)"/>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38" presetClass="entr" presetSubtype="0" accel="50000" fill="hold" grpId="0" nodeType="clickEffect">
                                  <p:stCondLst>
                                    <p:cond delay="0"/>
                                  </p:stCondLst>
                                  <p:iterate type="lt">
                                    <p:tmPct val="50000"/>
                                  </p:iterate>
                                  <p:childTnLst>
                                    <p:set>
                                      <p:cBhvr>
                                        <p:cTn id="112" dur="1" fill="hold">
                                          <p:stCondLst>
                                            <p:cond delay="0"/>
                                          </p:stCondLst>
                                        </p:cTn>
                                        <p:tgtEl>
                                          <p:spTgt spid="369691"/>
                                        </p:tgtEl>
                                        <p:attrNameLst>
                                          <p:attrName>style.visibility</p:attrName>
                                        </p:attrNameLst>
                                      </p:cBhvr>
                                      <p:to>
                                        <p:strVal val="visible"/>
                                      </p:to>
                                    </p:set>
                                    <p:set>
                                      <p:cBhvr>
                                        <p:cTn id="113" dur="455" fill="hold">
                                          <p:stCondLst>
                                            <p:cond delay="0"/>
                                          </p:stCondLst>
                                        </p:cTn>
                                        <p:tgtEl>
                                          <p:spTgt spid="369691"/>
                                        </p:tgtEl>
                                        <p:attrNameLst>
                                          <p:attrName>style.rotation</p:attrName>
                                        </p:attrNameLst>
                                      </p:cBhvr>
                                      <p:to>
                                        <p:strVal val="-45.0"/>
                                      </p:to>
                                    </p:set>
                                    <p:anim calcmode="lin" valueType="num">
                                      <p:cBhvr>
                                        <p:cTn id="114" dur="455" fill="hold">
                                          <p:stCondLst>
                                            <p:cond delay="455"/>
                                          </p:stCondLst>
                                        </p:cTn>
                                        <p:tgtEl>
                                          <p:spTgt spid="369691"/>
                                        </p:tgtEl>
                                        <p:attrNameLst>
                                          <p:attrName>style.rotation</p:attrName>
                                        </p:attrNameLst>
                                      </p:cBhvr>
                                      <p:tavLst>
                                        <p:tav tm="0">
                                          <p:val>
                                            <p:fltVal val="-45"/>
                                          </p:val>
                                        </p:tav>
                                        <p:tav tm="69900">
                                          <p:val>
                                            <p:fltVal val="45"/>
                                          </p:val>
                                        </p:tav>
                                        <p:tav tm="100000">
                                          <p:val>
                                            <p:fltVal val="0"/>
                                          </p:val>
                                        </p:tav>
                                      </p:tavLst>
                                    </p:anim>
                                    <p:anim calcmode="lin" valueType="num">
                                      <p:cBhvr>
                                        <p:cTn id="115" dur="455" fill="hold">
                                          <p:stCondLst>
                                            <p:cond delay="0"/>
                                          </p:stCondLst>
                                        </p:cTn>
                                        <p:tgtEl>
                                          <p:spTgt spid="369691"/>
                                        </p:tgtEl>
                                        <p:attrNameLst>
                                          <p:attrName>ppt_y</p:attrName>
                                        </p:attrNameLst>
                                      </p:cBhvr>
                                      <p:tavLst>
                                        <p:tav tm="0">
                                          <p:val>
                                            <p:strVal val="#ppt_y-1"/>
                                          </p:val>
                                        </p:tav>
                                        <p:tav tm="100000">
                                          <p:val>
                                            <p:strVal val="#ppt_y-(0.354*#ppt_w-0.172*#ppt_h)"/>
                                          </p:val>
                                        </p:tav>
                                      </p:tavLst>
                                    </p:anim>
                                    <p:anim calcmode="lin" valueType="num">
                                      <p:cBhvr>
                                        <p:cTn id="116" dur="156" decel="50000" autoRev="1" fill="hold">
                                          <p:stCondLst>
                                            <p:cond delay="455"/>
                                          </p:stCondLst>
                                        </p:cTn>
                                        <p:tgtEl>
                                          <p:spTgt spid="369691"/>
                                        </p:tgtEl>
                                        <p:attrNameLst>
                                          <p:attrName>ppt_y</p:attrName>
                                        </p:attrNameLst>
                                      </p:cBhvr>
                                      <p:tavLst>
                                        <p:tav tm="0">
                                          <p:val>
                                            <p:strVal val="#ppt_y-(0.354*#ppt_w-0.172*#ppt_h)"/>
                                          </p:val>
                                        </p:tav>
                                        <p:tav tm="100000">
                                          <p:val>
                                            <p:strVal val="#ppt_y-(0.354*#ppt_w-0.172*#ppt_h)-#ppt_h/2"/>
                                          </p:val>
                                        </p:tav>
                                      </p:tavLst>
                                    </p:anim>
                                    <p:anim calcmode="lin" valueType="num">
                                      <p:cBhvr>
                                        <p:cTn id="117" dur="136" fill="hold">
                                          <p:stCondLst>
                                            <p:cond delay="864"/>
                                          </p:stCondLst>
                                        </p:cTn>
                                        <p:tgtEl>
                                          <p:spTgt spid="369691"/>
                                        </p:tgtEl>
                                        <p:attrNameLst>
                                          <p:attrName>ppt_y</p:attrName>
                                        </p:attrNameLst>
                                      </p:cBhvr>
                                      <p:tavLst>
                                        <p:tav tm="0">
                                          <p:val>
                                            <p:strVal val="#ppt_y-(0.354*#ppt_w-0.172*#ppt_h)"/>
                                          </p:val>
                                        </p:tav>
                                        <p:tav tm="100000">
                                          <p:val>
                                            <p:strVal val="#ppt_y"/>
                                          </p:val>
                                        </p:tav>
                                      </p:tavLst>
                                    </p:anim>
                                  </p:childTnLst>
                                </p:cTn>
                              </p:par>
                            </p:childTnLst>
                          </p:cTn>
                        </p:par>
                      </p:childTnLst>
                    </p:cTn>
                  </p:par>
                  <p:par>
                    <p:cTn id="118" fill="hold" nodeType="clickPar">
                      <p:stCondLst>
                        <p:cond delay="indefinite"/>
                      </p:stCondLst>
                      <p:childTnLst>
                        <p:par>
                          <p:cTn id="119" fill="hold" nodeType="withGroup">
                            <p:stCondLst>
                              <p:cond delay="0"/>
                            </p:stCondLst>
                            <p:childTnLst>
                              <p:par>
                                <p:cTn id="120" presetID="38" presetClass="entr" presetSubtype="0" accel="50000" fill="hold" grpId="0" nodeType="clickEffect">
                                  <p:stCondLst>
                                    <p:cond delay="0"/>
                                  </p:stCondLst>
                                  <p:iterate type="lt">
                                    <p:tmPct val="50000"/>
                                  </p:iterate>
                                  <p:childTnLst>
                                    <p:set>
                                      <p:cBhvr>
                                        <p:cTn id="121" dur="1" fill="hold">
                                          <p:stCondLst>
                                            <p:cond delay="0"/>
                                          </p:stCondLst>
                                        </p:cTn>
                                        <p:tgtEl>
                                          <p:spTgt spid="369690"/>
                                        </p:tgtEl>
                                        <p:attrNameLst>
                                          <p:attrName>style.visibility</p:attrName>
                                        </p:attrNameLst>
                                      </p:cBhvr>
                                      <p:to>
                                        <p:strVal val="visible"/>
                                      </p:to>
                                    </p:set>
                                    <p:set>
                                      <p:cBhvr>
                                        <p:cTn id="122" dur="455" fill="hold">
                                          <p:stCondLst>
                                            <p:cond delay="0"/>
                                          </p:stCondLst>
                                        </p:cTn>
                                        <p:tgtEl>
                                          <p:spTgt spid="369690"/>
                                        </p:tgtEl>
                                        <p:attrNameLst>
                                          <p:attrName>style.rotation</p:attrName>
                                        </p:attrNameLst>
                                      </p:cBhvr>
                                      <p:to>
                                        <p:strVal val="-45.0"/>
                                      </p:to>
                                    </p:set>
                                    <p:anim calcmode="lin" valueType="num">
                                      <p:cBhvr>
                                        <p:cTn id="123" dur="455" fill="hold">
                                          <p:stCondLst>
                                            <p:cond delay="455"/>
                                          </p:stCondLst>
                                        </p:cTn>
                                        <p:tgtEl>
                                          <p:spTgt spid="369690"/>
                                        </p:tgtEl>
                                        <p:attrNameLst>
                                          <p:attrName>style.rotation</p:attrName>
                                        </p:attrNameLst>
                                      </p:cBhvr>
                                      <p:tavLst>
                                        <p:tav tm="0">
                                          <p:val>
                                            <p:fltVal val="-45"/>
                                          </p:val>
                                        </p:tav>
                                        <p:tav tm="69900">
                                          <p:val>
                                            <p:fltVal val="45"/>
                                          </p:val>
                                        </p:tav>
                                        <p:tav tm="100000">
                                          <p:val>
                                            <p:fltVal val="0"/>
                                          </p:val>
                                        </p:tav>
                                      </p:tavLst>
                                    </p:anim>
                                    <p:anim calcmode="lin" valueType="num">
                                      <p:cBhvr>
                                        <p:cTn id="124" dur="455" fill="hold">
                                          <p:stCondLst>
                                            <p:cond delay="0"/>
                                          </p:stCondLst>
                                        </p:cTn>
                                        <p:tgtEl>
                                          <p:spTgt spid="369690"/>
                                        </p:tgtEl>
                                        <p:attrNameLst>
                                          <p:attrName>ppt_y</p:attrName>
                                        </p:attrNameLst>
                                      </p:cBhvr>
                                      <p:tavLst>
                                        <p:tav tm="0">
                                          <p:val>
                                            <p:strVal val="#ppt_y-1"/>
                                          </p:val>
                                        </p:tav>
                                        <p:tav tm="100000">
                                          <p:val>
                                            <p:strVal val="#ppt_y-(0.354*#ppt_w-0.172*#ppt_h)"/>
                                          </p:val>
                                        </p:tav>
                                      </p:tavLst>
                                    </p:anim>
                                    <p:anim calcmode="lin" valueType="num">
                                      <p:cBhvr>
                                        <p:cTn id="125" dur="156" decel="50000" autoRev="1" fill="hold">
                                          <p:stCondLst>
                                            <p:cond delay="455"/>
                                          </p:stCondLst>
                                        </p:cTn>
                                        <p:tgtEl>
                                          <p:spTgt spid="369690"/>
                                        </p:tgtEl>
                                        <p:attrNameLst>
                                          <p:attrName>ppt_y</p:attrName>
                                        </p:attrNameLst>
                                      </p:cBhvr>
                                      <p:tavLst>
                                        <p:tav tm="0">
                                          <p:val>
                                            <p:strVal val="#ppt_y-(0.354*#ppt_w-0.172*#ppt_h)"/>
                                          </p:val>
                                        </p:tav>
                                        <p:tav tm="100000">
                                          <p:val>
                                            <p:strVal val="#ppt_y-(0.354*#ppt_w-0.172*#ppt_h)-#ppt_h/2"/>
                                          </p:val>
                                        </p:tav>
                                      </p:tavLst>
                                    </p:anim>
                                    <p:anim calcmode="lin" valueType="num">
                                      <p:cBhvr>
                                        <p:cTn id="126" dur="136" fill="hold">
                                          <p:stCondLst>
                                            <p:cond delay="864"/>
                                          </p:stCondLst>
                                        </p:cTn>
                                        <p:tgtEl>
                                          <p:spTgt spid="369690"/>
                                        </p:tgtEl>
                                        <p:attrNameLst>
                                          <p:attrName>ppt_y</p:attrName>
                                        </p:attrNameLst>
                                      </p:cBhvr>
                                      <p:tavLst>
                                        <p:tav tm="0">
                                          <p:val>
                                            <p:strVal val="#ppt_y-(0.354*#ppt_w-0.172*#ppt_h)"/>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8" presetClass="entr" presetSubtype="0" accel="50000" fill="hold" grpId="0" nodeType="clickEffect">
                                  <p:stCondLst>
                                    <p:cond delay="0"/>
                                  </p:stCondLst>
                                  <p:iterate type="lt">
                                    <p:tmPct val="50000"/>
                                  </p:iterate>
                                  <p:childTnLst>
                                    <p:set>
                                      <p:cBhvr>
                                        <p:cTn id="130" dur="1" fill="hold">
                                          <p:stCondLst>
                                            <p:cond delay="0"/>
                                          </p:stCondLst>
                                        </p:cTn>
                                        <p:tgtEl>
                                          <p:spTgt spid="369689"/>
                                        </p:tgtEl>
                                        <p:attrNameLst>
                                          <p:attrName>style.visibility</p:attrName>
                                        </p:attrNameLst>
                                      </p:cBhvr>
                                      <p:to>
                                        <p:strVal val="visible"/>
                                      </p:to>
                                    </p:set>
                                    <p:set>
                                      <p:cBhvr>
                                        <p:cTn id="131" dur="455" fill="hold">
                                          <p:stCondLst>
                                            <p:cond delay="0"/>
                                          </p:stCondLst>
                                        </p:cTn>
                                        <p:tgtEl>
                                          <p:spTgt spid="369689"/>
                                        </p:tgtEl>
                                        <p:attrNameLst>
                                          <p:attrName>style.rotation</p:attrName>
                                        </p:attrNameLst>
                                      </p:cBhvr>
                                      <p:to>
                                        <p:strVal val="-45.0"/>
                                      </p:to>
                                    </p:set>
                                    <p:anim calcmode="lin" valueType="num">
                                      <p:cBhvr>
                                        <p:cTn id="132" dur="455" fill="hold">
                                          <p:stCondLst>
                                            <p:cond delay="455"/>
                                          </p:stCondLst>
                                        </p:cTn>
                                        <p:tgtEl>
                                          <p:spTgt spid="369689"/>
                                        </p:tgtEl>
                                        <p:attrNameLst>
                                          <p:attrName>style.rotation</p:attrName>
                                        </p:attrNameLst>
                                      </p:cBhvr>
                                      <p:tavLst>
                                        <p:tav tm="0">
                                          <p:val>
                                            <p:fltVal val="-45"/>
                                          </p:val>
                                        </p:tav>
                                        <p:tav tm="69900">
                                          <p:val>
                                            <p:fltVal val="45"/>
                                          </p:val>
                                        </p:tav>
                                        <p:tav tm="100000">
                                          <p:val>
                                            <p:fltVal val="0"/>
                                          </p:val>
                                        </p:tav>
                                      </p:tavLst>
                                    </p:anim>
                                    <p:anim calcmode="lin" valueType="num">
                                      <p:cBhvr>
                                        <p:cTn id="133" dur="455" fill="hold">
                                          <p:stCondLst>
                                            <p:cond delay="0"/>
                                          </p:stCondLst>
                                        </p:cTn>
                                        <p:tgtEl>
                                          <p:spTgt spid="369689"/>
                                        </p:tgtEl>
                                        <p:attrNameLst>
                                          <p:attrName>ppt_y</p:attrName>
                                        </p:attrNameLst>
                                      </p:cBhvr>
                                      <p:tavLst>
                                        <p:tav tm="0">
                                          <p:val>
                                            <p:strVal val="#ppt_y-1"/>
                                          </p:val>
                                        </p:tav>
                                        <p:tav tm="100000">
                                          <p:val>
                                            <p:strVal val="#ppt_y-(0.354*#ppt_w-0.172*#ppt_h)"/>
                                          </p:val>
                                        </p:tav>
                                      </p:tavLst>
                                    </p:anim>
                                    <p:anim calcmode="lin" valueType="num">
                                      <p:cBhvr>
                                        <p:cTn id="134" dur="156" decel="50000" autoRev="1" fill="hold">
                                          <p:stCondLst>
                                            <p:cond delay="455"/>
                                          </p:stCondLst>
                                        </p:cTn>
                                        <p:tgtEl>
                                          <p:spTgt spid="369689"/>
                                        </p:tgtEl>
                                        <p:attrNameLst>
                                          <p:attrName>ppt_y</p:attrName>
                                        </p:attrNameLst>
                                      </p:cBhvr>
                                      <p:tavLst>
                                        <p:tav tm="0">
                                          <p:val>
                                            <p:strVal val="#ppt_y-(0.354*#ppt_w-0.172*#ppt_h)"/>
                                          </p:val>
                                        </p:tav>
                                        <p:tav tm="100000">
                                          <p:val>
                                            <p:strVal val="#ppt_y-(0.354*#ppt_w-0.172*#ppt_h)-#ppt_h/2"/>
                                          </p:val>
                                        </p:tav>
                                      </p:tavLst>
                                    </p:anim>
                                    <p:anim calcmode="lin" valueType="num">
                                      <p:cBhvr>
                                        <p:cTn id="135" dur="136" fill="hold">
                                          <p:stCondLst>
                                            <p:cond delay="864"/>
                                          </p:stCondLst>
                                        </p:cTn>
                                        <p:tgtEl>
                                          <p:spTgt spid="369689"/>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667" grpId="0" animBg="1"/>
      <p:bldP spid="369668" grpId="0" animBg="1"/>
      <p:bldP spid="369669" grpId="0" animBg="1"/>
      <p:bldP spid="369670" grpId="0" animBg="1"/>
      <p:bldP spid="369671" grpId="0" animBg="1"/>
      <p:bldP spid="369672" grpId="0" animBg="1"/>
      <p:bldP spid="369673" grpId="0" animBg="1"/>
      <p:bldP spid="369674" grpId="0" animBg="1"/>
      <p:bldP spid="369675" grpId="0" animBg="1"/>
      <p:bldP spid="369676" grpId="0" animBg="1"/>
      <p:bldP spid="369677" grpId="0" animBg="1"/>
      <p:bldP spid="369678" grpId="0" animBg="1"/>
      <p:bldP spid="369679" grpId="0" animBg="1"/>
      <p:bldP spid="369680" grpId="0" animBg="1"/>
      <p:bldP spid="369681" grpId="0" animBg="1"/>
      <p:bldP spid="369682" grpId="0" animBg="1"/>
      <p:bldP spid="369685" grpId="0" animBg="1"/>
      <p:bldP spid="369686" grpId="0"/>
      <p:bldP spid="369687" grpId="0"/>
      <p:bldP spid="369688" grpId="0"/>
      <p:bldP spid="369689" grpId="0"/>
      <p:bldP spid="369690" grpId="0"/>
      <p:bldP spid="369691" grpId="0"/>
      <p:bldP spid="369692" grpId="0"/>
      <p:bldP spid="369693" grpId="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2"/>
          <p:cNvSpPr>
            <a:spLocks noGrp="1" noChangeArrowheads="1"/>
          </p:cNvSpPr>
          <p:nvPr>
            <p:ph type="title"/>
          </p:nvPr>
        </p:nvSpPr>
        <p:spPr>
          <a:xfrm>
            <a:off x="0" y="228600"/>
            <a:ext cx="9144000" cy="1676400"/>
          </a:xfrm>
          <a:effectLst>
            <a:outerShdw blurRad="63500" dist="35921" dir="2700000" algn="ctr" rotWithShape="0">
              <a:srgbClr val="000000">
                <a:alpha val="74998"/>
              </a:srgbClr>
            </a:outerShdw>
          </a:effectLst>
        </p:spPr>
        <p:txBody>
          <a:bodyPr/>
          <a:lstStyle/>
          <a:p>
            <a:pPr eaLnBrk="1" hangingPunct="1">
              <a:defRPr/>
            </a:pPr>
            <a:r>
              <a:rPr kumimoji="0" lang="en-US" sz="5400" u="sng" dirty="0">
                <a:cs typeface="SimSun" charset="0"/>
              </a:rPr>
              <a:t>Flow of Eph. 4:11-13</a:t>
            </a:r>
            <a:endParaRPr kumimoji="0" lang="en-US" b="0" dirty="0">
              <a:cs typeface="SimSun" charset="0"/>
            </a:endParaRPr>
          </a:p>
        </p:txBody>
      </p:sp>
      <p:sp>
        <p:nvSpPr>
          <p:cNvPr id="428035" name="Rectangle 3"/>
          <p:cNvSpPr>
            <a:spLocks noChangeArrowheads="1"/>
          </p:cNvSpPr>
          <p:nvPr/>
        </p:nvSpPr>
        <p:spPr bwMode="auto">
          <a:xfrm>
            <a:off x="4491038" y="4271963"/>
            <a:ext cx="4652962"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Why</a:t>
            </a:r>
            <a:endParaRPr lang="en-US" sz="5400" b="1">
              <a:solidFill>
                <a:srgbClr val="FFFFFF"/>
              </a:solidFill>
              <a:latin typeface="Arial" charset="0"/>
              <a:ea typeface="SimSun" charset="0"/>
              <a:cs typeface="SimSun" charset="0"/>
            </a:endParaRPr>
          </a:p>
        </p:txBody>
      </p:sp>
      <p:sp>
        <p:nvSpPr>
          <p:cNvPr id="428036" name="Rectangle 4"/>
          <p:cNvSpPr>
            <a:spLocks noChangeArrowheads="1"/>
          </p:cNvSpPr>
          <p:nvPr/>
        </p:nvSpPr>
        <p:spPr bwMode="auto">
          <a:xfrm>
            <a:off x="4899025" y="2133601"/>
            <a:ext cx="383540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lvl="1" algn="ctr">
              <a:spcBef>
                <a:spcPct val="20000"/>
              </a:spcBef>
              <a:buClr>
                <a:srgbClr val="FFFF99"/>
              </a:buClr>
              <a:defRPr/>
            </a:pPr>
            <a:r>
              <a:rPr lang="en-US" altLang="zh-CN" sz="5400" b="1">
                <a:solidFill>
                  <a:srgbClr val="FFFFFF"/>
                </a:solidFill>
                <a:latin typeface="Arial" charset="0"/>
                <a:cs typeface="SimSun" charset="0"/>
              </a:rPr>
              <a:t>The What</a:t>
            </a:r>
            <a:endParaRPr lang="en-US" sz="5400" b="1">
              <a:solidFill>
                <a:srgbClr val="FFFFFF"/>
              </a:solidFill>
              <a:latin typeface="Arial" charset="0"/>
              <a:ea typeface="SimSun" charset="0"/>
              <a:cs typeface="SimSun" charset="0"/>
            </a:endParaRPr>
          </a:p>
        </p:txBody>
      </p:sp>
      <p:sp>
        <p:nvSpPr>
          <p:cNvPr id="428037" name="Rectangle 5"/>
          <p:cNvSpPr>
            <a:spLocks noChangeArrowheads="1"/>
          </p:cNvSpPr>
          <p:nvPr/>
        </p:nvSpPr>
        <p:spPr bwMode="auto">
          <a:xfrm>
            <a:off x="992721" y="2133601"/>
            <a:ext cx="2923108"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a:defRPr/>
            </a:pPr>
            <a:r>
              <a:rPr lang="en-US" altLang="zh-CN" sz="5400" b="1" dirty="0">
                <a:solidFill>
                  <a:srgbClr val="FFFF43"/>
                </a:solidFill>
                <a:latin typeface="Helvetica" charset="0"/>
                <a:cs typeface="SimSun" charset="0"/>
              </a:rPr>
              <a:t>Roles</a:t>
            </a:r>
            <a:endParaRPr lang="en-US" sz="5400" b="1" dirty="0">
              <a:solidFill>
                <a:srgbClr val="FFFF43"/>
              </a:solidFill>
              <a:latin typeface="Helvetica" charset="0"/>
              <a:cs typeface="SimSun" charset="0"/>
            </a:endParaRPr>
          </a:p>
        </p:txBody>
      </p:sp>
      <p:sp>
        <p:nvSpPr>
          <p:cNvPr id="428038" name="Rectangle 6"/>
          <p:cNvSpPr>
            <a:spLocks noChangeArrowheads="1"/>
          </p:cNvSpPr>
          <p:nvPr/>
        </p:nvSpPr>
        <p:spPr bwMode="auto">
          <a:xfrm>
            <a:off x="609600" y="4343400"/>
            <a:ext cx="3689350" cy="92563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defRPr/>
            </a:pPr>
            <a:r>
              <a:rPr lang="en-US" altLang="zh-CN" sz="5400" b="1">
                <a:solidFill>
                  <a:srgbClr val="FFFF43"/>
                </a:solidFill>
                <a:latin typeface="Helvetica" charset="0"/>
                <a:cs typeface="SimSun" charset="0"/>
              </a:rPr>
              <a:t>Purpose</a:t>
            </a:r>
            <a:endParaRPr lang="en-US" sz="5400" b="1">
              <a:solidFill>
                <a:srgbClr val="FFFF43"/>
              </a:solidFill>
              <a:latin typeface="Helvetica" charset="0"/>
              <a:cs typeface="SimSun" charset="0"/>
            </a:endParaRPr>
          </a:p>
        </p:txBody>
      </p:sp>
      <p:sp>
        <p:nvSpPr>
          <p:cNvPr id="428039" name="Line 7"/>
          <p:cNvSpPr>
            <a:spLocks noChangeShapeType="1"/>
          </p:cNvSpPr>
          <p:nvPr/>
        </p:nvSpPr>
        <p:spPr bwMode="auto">
          <a:xfrm>
            <a:off x="2454275" y="2971800"/>
            <a:ext cx="0" cy="1447800"/>
          </a:xfrm>
          <a:prstGeom prst="line">
            <a:avLst/>
          </a:prstGeom>
          <a:noFill/>
          <a:ln w="76200">
            <a:solidFill>
              <a:srgbClr val="FFFF43"/>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
        <p:nvSpPr>
          <p:cNvPr id="428040" name="Line 8"/>
          <p:cNvSpPr>
            <a:spLocks noChangeShapeType="1"/>
          </p:cNvSpPr>
          <p:nvPr/>
        </p:nvSpPr>
        <p:spPr bwMode="auto">
          <a:xfrm>
            <a:off x="6934200" y="2971800"/>
            <a:ext cx="0" cy="1447800"/>
          </a:xfrm>
          <a:prstGeom prst="line">
            <a:avLst/>
          </a:prstGeom>
          <a:noFill/>
          <a:ln w="76200">
            <a:solidFill>
              <a:srgbClr val="FFFFFF"/>
            </a:solidFill>
            <a:round/>
            <a:headEnd/>
            <a:tailEnd type="triangle" w="med" len="med"/>
          </a:ln>
          <a:effectLst>
            <a:outerShdw blurRad="63500" dist="35921" dir="2700000" algn="ctr" rotWithShape="0">
              <a:srgbClr val="000000">
                <a:alpha val="74998"/>
              </a:srgbClr>
            </a:outerShdw>
          </a:effectLst>
          <a:extLst>
            <a:ext uri="{909E8E84-426E-40dd-AFC4-6F175D3DCCD1}">
              <a14:hiddenFill xmlns="" xmlns:a14="http://schemas.microsoft.com/office/drawing/2010/main">
                <a:noFill/>
              </a14:hiddenFill>
            </a:ext>
          </a:extLst>
        </p:spPr>
        <p:txBody>
          <a:bodyPr wrap="none" lIns="91427" tIns="45714" rIns="91427" bIns="45714" anchor="ctr"/>
          <a:lstStyle/>
          <a:p>
            <a:pPr eaLnBrk="0" hangingPunct="0">
              <a:defRPr/>
            </a:pPr>
            <a:endParaRPr lang="en-US">
              <a:solidFill>
                <a:srgbClr val="BBE0E3"/>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280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nodeType="clickEffect">
                                  <p:stCondLst>
                                    <p:cond delay="0"/>
                                  </p:stCondLst>
                                  <p:childTnLst>
                                    <p:set>
                                      <p:cBhvr>
                                        <p:cTn id="10" dur="1" fill="hold">
                                          <p:stCondLst>
                                            <p:cond delay="0"/>
                                          </p:stCondLst>
                                        </p:cTn>
                                        <p:tgtEl>
                                          <p:spTgt spid="428039"/>
                                        </p:tgtEl>
                                        <p:attrNameLst>
                                          <p:attrName>style.visibility</p:attrName>
                                        </p:attrNameLst>
                                      </p:cBhvr>
                                      <p:to>
                                        <p:strVal val="visible"/>
                                      </p:to>
                                    </p:set>
                                    <p:animEffect transition="in" filter="wipe(up)">
                                      <p:cBhvr>
                                        <p:cTn id="11" dur="500"/>
                                        <p:tgtEl>
                                          <p:spTgt spid="428039"/>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280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428036"/>
                                        </p:tgtEl>
                                        <p:attrNameLst>
                                          <p:attrName>style.visibility</p:attrName>
                                        </p:attrNameLst>
                                      </p:cBhvr>
                                      <p:to>
                                        <p:strVal val="visible"/>
                                      </p:to>
                                    </p:set>
                                    <p:animEffect transition="in" filter="wipe(down)">
                                      <p:cBhvr>
                                        <p:cTn id="19" dur="580">
                                          <p:stCondLst>
                                            <p:cond delay="0"/>
                                          </p:stCondLst>
                                        </p:cTn>
                                        <p:tgtEl>
                                          <p:spTgt spid="428036"/>
                                        </p:tgtEl>
                                      </p:cBhvr>
                                    </p:animEffect>
                                    <p:anim calcmode="lin" valueType="num">
                                      <p:cBhvr>
                                        <p:cTn id="20" dur="1822" tmFilter="0,0; 0.14,0.36; 0.43,0.73; 0.71,0.91; 1.0,1.0">
                                          <p:stCondLst>
                                            <p:cond delay="0"/>
                                          </p:stCondLst>
                                        </p:cTn>
                                        <p:tgtEl>
                                          <p:spTgt spid="42803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42803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42803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42803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428036"/>
                                        </p:tgtEl>
                                        <p:attrNameLst>
                                          <p:attrName>ppt_y</p:attrName>
                                        </p:attrNameLst>
                                      </p:cBhvr>
                                      <p:tavLst>
                                        <p:tav tm="0" fmla="#ppt_y-sin(pi*$)/81">
                                          <p:val>
                                            <p:fltVal val="0"/>
                                          </p:val>
                                        </p:tav>
                                        <p:tav tm="100000">
                                          <p:val>
                                            <p:fltVal val="1"/>
                                          </p:val>
                                        </p:tav>
                                      </p:tavLst>
                                    </p:anim>
                                    <p:animScale>
                                      <p:cBhvr>
                                        <p:cTn id="25" dur="26">
                                          <p:stCondLst>
                                            <p:cond delay="650"/>
                                          </p:stCondLst>
                                        </p:cTn>
                                        <p:tgtEl>
                                          <p:spTgt spid="428036"/>
                                        </p:tgtEl>
                                      </p:cBhvr>
                                      <p:to x="100000" y="60000"/>
                                    </p:animScale>
                                    <p:animScale>
                                      <p:cBhvr>
                                        <p:cTn id="26" dur="166" decel="50000">
                                          <p:stCondLst>
                                            <p:cond delay="676"/>
                                          </p:stCondLst>
                                        </p:cTn>
                                        <p:tgtEl>
                                          <p:spTgt spid="428036"/>
                                        </p:tgtEl>
                                      </p:cBhvr>
                                      <p:to x="100000" y="100000"/>
                                    </p:animScale>
                                    <p:animScale>
                                      <p:cBhvr>
                                        <p:cTn id="27" dur="26">
                                          <p:stCondLst>
                                            <p:cond delay="1312"/>
                                          </p:stCondLst>
                                        </p:cTn>
                                        <p:tgtEl>
                                          <p:spTgt spid="428036"/>
                                        </p:tgtEl>
                                      </p:cBhvr>
                                      <p:to x="100000" y="80000"/>
                                    </p:animScale>
                                    <p:animScale>
                                      <p:cBhvr>
                                        <p:cTn id="28" dur="166" decel="50000">
                                          <p:stCondLst>
                                            <p:cond delay="1338"/>
                                          </p:stCondLst>
                                        </p:cTn>
                                        <p:tgtEl>
                                          <p:spTgt spid="428036"/>
                                        </p:tgtEl>
                                      </p:cBhvr>
                                      <p:to x="100000" y="100000"/>
                                    </p:animScale>
                                    <p:animScale>
                                      <p:cBhvr>
                                        <p:cTn id="29" dur="26">
                                          <p:stCondLst>
                                            <p:cond delay="1642"/>
                                          </p:stCondLst>
                                        </p:cTn>
                                        <p:tgtEl>
                                          <p:spTgt spid="428036"/>
                                        </p:tgtEl>
                                      </p:cBhvr>
                                      <p:to x="100000" y="90000"/>
                                    </p:animScale>
                                    <p:animScale>
                                      <p:cBhvr>
                                        <p:cTn id="30" dur="166" decel="50000">
                                          <p:stCondLst>
                                            <p:cond delay="1668"/>
                                          </p:stCondLst>
                                        </p:cTn>
                                        <p:tgtEl>
                                          <p:spTgt spid="428036"/>
                                        </p:tgtEl>
                                      </p:cBhvr>
                                      <p:to x="100000" y="100000"/>
                                    </p:animScale>
                                    <p:animScale>
                                      <p:cBhvr>
                                        <p:cTn id="31" dur="26">
                                          <p:stCondLst>
                                            <p:cond delay="1808"/>
                                          </p:stCondLst>
                                        </p:cTn>
                                        <p:tgtEl>
                                          <p:spTgt spid="428036"/>
                                        </p:tgtEl>
                                      </p:cBhvr>
                                      <p:to x="100000" y="95000"/>
                                    </p:animScale>
                                    <p:animScale>
                                      <p:cBhvr>
                                        <p:cTn id="32" dur="166" decel="50000">
                                          <p:stCondLst>
                                            <p:cond delay="1834"/>
                                          </p:stCondLst>
                                        </p:cTn>
                                        <p:tgtEl>
                                          <p:spTgt spid="428036"/>
                                        </p:tgtEl>
                                      </p:cBhvr>
                                      <p:to x="100000" y="100000"/>
                                    </p:animScale>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428040"/>
                                        </p:tgtEl>
                                        <p:attrNameLst>
                                          <p:attrName>style.visibility</p:attrName>
                                        </p:attrNameLst>
                                      </p:cBhvr>
                                      <p:to>
                                        <p:strVal val="visible"/>
                                      </p:to>
                                    </p:set>
                                    <p:animEffect transition="in" filter="wipe(up)">
                                      <p:cBhvr>
                                        <p:cTn id="37" dur="500"/>
                                        <p:tgtEl>
                                          <p:spTgt spid="428040"/>
                                        </p:tgtEl>
                                      </p:cBhvr>
                                    </p:animEffect>
                                  </p:childTnLst>
                                </p:cTn>
                              </p:par>
                            </p:childTnLst>
                          </p:cTn>
                        </p:par>
                        <p:par>
                          <p:cTn id="38" fill="hold" nodeType="afterGroup">
                            <p:stCondLst>
                              <p:cond delay="500"/>
                            </p:stCondLst>
                            <p:childTnLst>
                              <p:par>
                                <p:cTn id="39" presetID="26" presetClass="entr" presetSubtype="0" fill="hold" grpId="0" nodeType="afterEffect">
                                  <p:stCondLst>
                                    <p:cond delay="0"/>
                                  </p:stCondLst>
                                  <p:childTnLst>
                                    <p:set>
                                      <p:cBhvr>
                                        <p:cTn id="40" dur="1" fill="hold">
                                          <p:stCondLst>
                                            <p:cond delay="0"/>
                                          </p:stCondLst>
                                        </p:cTn>
                                        <p:tgtEl>
                                          <p:spTgt spid="428035"/>
                                        </p:tgtEl>
                                        <p:attrNameLst>
                                          <p:attrName>style.visibility</p:attrName>
                                        </p:attrNameLst>
                                      </p:cBhvr>
                                      <p:to>
                                        <p:strVal val="visible"/>
                                      </p:to>
                                    </p:set>
                                    <p:animEffect transition="in" filter="wipe(down)">
                                      <p:cBhvr>
                                        <p:cTn id="41" dur="580">
                                          <p:stCondLst>
                                            <p:cond delay="0"/>
                                          </p:stCondLst>
                                        </p:cTn>
                                        <p:tgtEl>
                                          <p:spTgt spid="428035"/>
                                        </p:tgtEl>
                                      </p:cBhvr>
                                    </p:animEffect>
                                    <p:anim calcmode="lin" valueType="num">
                                      <p:cBhvr>
                                        <p:cTn id="42" dur="1822" tmFilter="0,0; 0.14,0.36; 0.43,0.73; 0.71,0.91; 1.0,1.0">
                                          <p:stCondLst>
                                            <p:cond delay="0"/>
                                          </p:stCondLst>
                                        </p:cTn>
                                        <p:tgtEl>
                                          <p:spTgt spid="428035"/>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428035"/>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428035"/>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428035"/>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428035"/>
                                        </p:tgtEl>
                                        <p:attrNameLst>
                                          <p:attrName>ppt_y</p:attrName>
                                        </p:attrNameLst>
                                      </p:cBhvr>
                                      <p:tavLst>
                                        <p:tav tm="0" fmla="#ppt_y-sin(pi*$)/81">
                                          <p:val>
                                            <p:fltVal val="0"/>
                                          </p:val>
                                        </p:tav>
                                        <p:tav tm="100000">
                                          <p:val>
                                            <p:fltVal val="1"/>
                                          </p:val>
                                        </p:tav>
                                      </p:tavLst>
                                    </p:anim>
                                    <p:animScale>
                                      <p:cBhvr>
                                        <p:cTn id="47" dur="26">
                                          <p:stCondLst>
                                            <p:cond delay="650"/>
                                          </p:stCondLst>
                                        </p:cTn>
                                        <p:tgtEl>
                                          <p:spTgt spid="428035"/>
                                        </p:tgtEl>
                                      </p:cBhvr>
                                      <p:to x="100000" y="60000"/>
                                    </p:animScale>
                                    <p:animScale>
                                      <p:cBhvr>
                                        <p:cTn id="48" dur="166" decel="50000">
                                          <p:stCondLst>
                                            <p:cond delay="676"/>
                                          </p:stCondLst>
                                        </p:cTn>
                                        <p:tgtEl>
                                          <p:spTgt spid="428035"/>
                                        </p:tgtEl>
                                      </p:cBhvr>
                                      <p:to x="100000" y="100000"/>
                                    </p:animScale>
                                    <p:animScale>
                                      <p:cBhvr>
                                        <p:cTn id="49" dur="26">
                                          <p:stCondLst>
                                            <p:cond delay="1312"/>
                                          </p:stCondLst>
                                        </p:cTn>
                                        <p:tgtEl>
                                          <p:spTgt spid="428035"/>
                                        </p:tgtEl>
                                      </p:cBhvr>
                                      <p:to x="100000" y="80000"/>
                                    </p:animScale>
                                    <p:animScale>
                                      <p:cBhvr>
                                        <p:cTn id="50" dur="166" decel="50000">
                                          <p:stCondLst>
                                            <p:cond delay="1338"/>
                                          </p:stCondLst>
                                        </p:cTn>
                                        <p:tgtEl>
                                          <p:spTgt spid="428035"/>
                                        </p:tgtEl>
                                      </p:cBhvr>
                                      <p:to x="100000" y="100000"/>
                                    </p:animScale>
                                    <p:animScale>
                                      <p:cBhvr>
                                        <p:cTn id="51" dur="26">
                                          <p:stCondLst>
                                            <p:cond delay="1642"/>
                                          </p:stCondLst>
                                        </p:cTn>
                                        <p:tgtEl>
                                          <p:spTgt spid="428035"/>
                                        </p:tgtEl>
                                      </p:cBhvr>
                                      <p:to x="100000" y="90000"/>
                                    </p:animScale>
                                    <p:animScale>
                                      <p:cBhvr>
                                        <p:cTn id="52" dur="166" decel="50000">
                                          <p:stCondLst>
                                            <p:cond delay="1668"/>
                                          </p:stCondLst>
                                        </p:cTn>
                                        <p:tgtEl>
                                          <p:spTgt spid="428035"/>
                                        </p:tgtEl>
                                      </p:cBhvr>
                                      <p:to x="100000" y="100000"/>
                                    </p:animScale>
                                    <p:animScale>
                                      <p:cBhvr>
                                        <p:cTn id="53" dur="26">
                                          <p:stCondLst>
                                            <p:cond delay="1808"/>
                                          </p:stCondLst>
                                        </p:cTn>
                                        <p:tgtEl>
                                          <p:spTgt spid="428035"/>
                                        </p:tgtEl>
                                      </p:cBhvr>
                                      <p:to x="100000" y="95000"/>
                                    </p:animScale>
                                    <p:animScale>
                                      <p:cBhvr>
                                        <p:cTn id="54" dur="166" decel="50000">
                                          <p:stCondLst>
                                            <p:cond delay="1834"/>
                                          </p:stCondLst>
                                        </p:cTn>
                                        <p:tgtEl>
                                          <p:spTgt spid="4280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8035" grpId="0"/>
      <p:bldP spid="428036" grpId="0"/>
      <p:bldP spid="428037" grpId="0"/>
      <p:bldP spid="428038" grpId="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6" name="Rectangle 2"/>
          <p:cNvSpPr>
            <a:spLocks noGrp="1" noChangeArrowheads="1"/>
          </p:cNvSpPr>
          <p:nvPr>
            <p:ph type="title"/>
          </p:nvPr>
        </p:nvSpPr>
        <p:spPr>
          <a:xfrm>
            <a:off x="4838700" y="1524000"/>
            <a:ext cx="4114800" cy="5334000"/>
          </a:xfrm>
          <a:gradFill rotWithShape="0">
            <a:gsLst>
              <a:gs pos="0">
                <a:srgbClr val="800080"/>
              </a:gs>
              <a:gs pos="100000">
                <a:srgbClr val="800080">
                  <a:gamma/>
                  <a:shade val="52941"/>
                  <a:invGamma/>
                </a:srgbClr>
              </a:gs>
            </a:gsLst>
            <a:path path="shape">
              <a:fillToRect l="50000" t="50000" r="50000" b="50000"/>
            </a:path>
          </a:gradFill>
        </p:spPr>
        <p:txBody>
          <a:bodyPr/>
          <a:lstStyle/>
          <a:p>
            <a:pPr eaLnBrk="1" hangingPunct="1">
              <a:defRPr/>
            </a:pPr>
            <a:r>
              <a:rPr lang="en-US" b="1" dirty="0">
                <a:latin typeface="Arial"/>
                <a:cs typeface="Arial"/>
              </a:rPr>
              <a:t>Your being equipped will make the church </a:t>
            </a:r>
            <a:r>
              <a:rPr lang="en-US" b="1" dirty="0">
                <a:solidFill>
                  <a:schemeClr val="tx1"/>
                </a:solidFill>
                <a:latin typeface="Arial"/>
                <a:cs typeface="Arial"/>
              </a:rPr>
              <a:t>like</a:t>
            </a:r>
            <a:r>
              <a:rPr lang="en-US" b="1" dirty="0">
                <a:solidFill>
                  <a:srgbClr val="FFFF43"/>
                </a:solidFill>
                <a:latin typeface="Arial"/>
                <a:cs typeface="Arial"/>
              </a:rPr>
              <a:t> Christ</a:t>
            </a:r>
            <a:r>
              <a:rPr lang="en-US" b="1" dirty="0">
                <a:latin typeface="Arial"/>
                <a:cs typeface="Arial"/>
              </a:rPr>
              <a:t> </a:t>
            </a:r>
            <a:br>
              <a:rPr lang="en-US" b="1" dirty="0">
                <a:latin typeface="Arial"/>
                <a:cs typeface="Arial"/>
              </a:rPr>
            </a:br>
            <a:r>
              <a:rPr lang="en-US" b="1" dirty="0">
                <a:latin typeface="Arial"/>
                <a:cs typeface="Arial"/>
              </a:rPr>
              <a:t>(12b-13)</a:t>
            </a:r>
            <a:endParaRPr lang="en-US" sz="2800" dirty="0">
              <a:latin typeface="Arial"/>
              <a:cs typeface="Arial"/>
            </a:endParaRPr>
          </a:p>
        </p:txBody>
      </p:sp>
      <p:sp>
        <p:nvSpPr>
          <p:cNvPr id="513031" name="Rectangle 7"/>
          <p:cNvSpPr>
            <a:spLocks noChangeArrowheads="1"/>
          </p:cNvSpPr>
          <p:nvPr/>
        </p:nvSpPr>
        <p:spPr bwMode="auto">
          <a:xfrm>
            <a:off x="76200" y="1524000"/>
            <a:ext cx="4419600" cy="5334000"/>
          </a:xfrm>
          <a:prstGeom prst="rect">
            <a:avLst/>
          </a:prstGeom>
          <a:gradFill rotWithShape="0">
            <a:gsLst>
              <a:gs pos="0">
                <a:srgbClr val="146225"/>
              </a:gs>
              <a:gs pos="100000">
                <a:srgbClr val="146225">
                  <a:gamma/>
                  <a:shade val="52941"/>
                  <a:invGamma/>
                </a:srgbClr>
              </a:gs>
            </a:gsLst>
            <a:path path="shape">
              <a:fillToRect l="50000" t="50000" r="50000" b="50000"/>
            </a:path>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4400" b="1" dirty="0">
                <a:solidFill>
                  <a:srgbClr val="FFFFCC"/>
                </a:solidFill>
                <a:effectLst>
                  <a:outerShdw blurRad="38100" dist="38100" dir="2700000" algn="tl">
                    <a:srgbClr val="000000"/>
                  </a:outerShdw>
                </a:effectLst>
                <a:latin typeface="Arial"/>
                <a:cs typeface="Arial"/>
              </a:rPr>
              <a:t>Christ called pastor-teachers to </a:t>
            </a:r>
            <a:r>
              <a:rPr lang="en-US" sz="4400" b="1" dirty="0">
                <a:solidFill>
                  <a:srgbClr val="FFFF43"/>
                </a:solidFill>
                <a:effectLst>
                  <a:outerShdw blurRad="38100" dist="38100" dir="2700000" algn="tl">
                    <a:srgbClr val="000000"/>
                  </a:outerShdw>
                </a:effectLst>
                <a:latin typeface="Arial"/>
                <a:cs typeface="Arial"/>
              </a:rPr>
              <a:t>equip</a:t>
            </a:r>
            <a:r>
              <a:rPr lang="en-US" sz="4400" b="1" dirty="0">
                <a:solidFill>
                  <a:srgbClr val="FFFFCC"/>
                </a:solidFill>
                <a:effectLst>
                  <a:outerShdw blurRad="38100" dist="38100" dir="2700000" algn="tl">
                    <a:srgbClr val="000000"/>
                  </a:outerShdw>
                </a:effectLst>
                <a:latin typeface="Arial"/>
                <a:cs typeface="Arial"/>
              </a:rPr>
              <a:t> you for your ministries</a:t>
            </a:r>
            <a:br>
              <a:rPr lang="en-US" sz="4400" b="1" dirty="0">
                <a:solidFill>
                  <a:srgbClr val="FFFFCC"/>
                </a:solidFill>
                <a:effectLst>
                  <a:outerShdw blurRad="38100" dist="38100" dir="2700000" algn="tl">
                    <a:srgbClr val="000000"/>
                  </a:outerShdw>
                </a:effectLst>
                <a:latin typeface="Arial"/>
                <a:cs typeface="Arial"/>
              </a:rPr>
            </a:br>
            <a:r>
              <a:rPr lang="en-US" sz="4400" b="1" dirty="0">
                <a:solidFill>
                  <a:srgbClr val="FFFFCC"/>
                </a:solidFill>
                <a:effectLst>
                  <a:outerShdw blurRad="38100" dist="38100" dir="2700000" algn="tl">
                    <a:srgbClr val="000000"/>
                  </a:outerShdw>
                </a:effectLst>
                <a:latin typeface="Arial"/>
                <a:cs typeface="Arial"/>
              </a:rPr>
              <a:t>(11-12a)</a:t>
            </a:r>
          </a:p>
        </p:txBody>
      </p:sp>
      <p:sp>
        <p:nvSpPr>
          <p:cNvPr id="513033" name="WordArt 9"/>
          <p:cNvSpPr>
            <a:spLocks noChangeArrowheads="1" noChangeShapeType="1" noTextEdit="1"/>
          </p:cNvSpPr>
          <p:nvPr/>
        </p:nvSpPr>
        <p:spPr bwMode="auto">
          <a:xfrm>
            <a:off x="0" y="58738"/>
            <a:ext cx="2590800" cy="1465262"/>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What</a:t>
            </a:r>
          </a:p>
        </p:txBody>
      </p:sp>
      <p:sp>
        <p:nvSpPr>
          <p:cNvPr id="513034" name="WordArt 10"/>
          <p:cNvSpPr>
            <a:spLocks noChangeArrowheads="1" noChangeShapeType="1" noTextEdit="1"/>
          </p:cNvSpPr>
          <p:nvPr/>
        </p:nvSpPr>
        <p:spPr bwMode="auto">
          <a:xfrm>
            <a:off x="4495800" y="3"/>
            <a:ext cx="2590800" cy="1465263"/>
          </a:xfrm>
          <a:prstGeom prst="rect">
            <a:avLst/>
          </a:prstGeom>
        </p:spPr>
        <p:txBody>
          <a:bodyPr wrap="none" lIns="91427" tIns="45714" rIns="91427" bIns="45714" fromWordArt="1">
            <a:prstTxWarp prst="textCascadeUp">
              <a:avLst>
                <a:gd name="adj" fmla="val 44444"/>
              </a:avLst>
            </a:prstTxWarp>
            <a:scene3d>
              <a:camera prst="legacyPerspectiveFront">
                <a:rot lat="20519964"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Why</a:t>
            </a:r>
          </a:p>
        </p:txBody>
      </p:sp>
      <p:sp>
        <p:nvSpPr>
          <p:cNvPr id="513035" name="Rectangle 11"/>
          <p:cNvSpPr>
            <a:spLocks noChangeArrowheads="1"/>
          </p:cNvSpPr>
          <p:nvPr/>
        </p:nvSpPr>
        <p:spPr bwMode="auto">
          <a:xfrm>
            <a:off x="4953000" y="990600"/>
            <a:ext cx="38862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r">
              <a:defRPr/>
            </a:pPr>
            <a:r>
              <a:rPr lang="en-US" sz="3600" b="1">
                <a:solidFill>
                  <a:srgbClr val="FFFFCC"/>
                </a:solidFill>
                <a:effectLst>
                  <a:outerShdw blurRad="38100" dist="38100" dir="2700000" algn="tl">
                    <a:srgbClr val="000000"/>
                  </a:outerShdw>
                </a:effectLst>
                <a:latin typeface="Tahoma" charset="0"/>
              </a:rPr>
              <a:t>Main Point #2</a:t>
            </a:r>
            <a:endParaRPr lang="en-US" sz="3600">
              <a:solidFill>
                <a:srgbClr val="FFFFCC"/>
              </a:solidFill>
              <a:effectLst>
                <a:outerShdw blurRad="38100" dist="38100" dir="2700000" algn="tl">
                  <a:srgbClr val="000000"/>
                </a:outerShdw>
              </a:effectLst>
              <a:latin typeface="Tahoma" charset="0"/>
            </a:endParaRPr>
          </a:p>
        </p:txBody>
      </p:sp>
      <p:sp>
        <p:nvSpPr>
          <p:cNvPr id="513036" name="Rectangle 12"/>
          <p:cNvSpPr>
            <a:spLocks noChangeArrowheads="1"/>
          </p:cNvSpPr>
          <p:nvPr/>
        </p:nvSpPr>
        <p:spPr bwMode="auto">
          <a:xfrm>
            <a:off x="228600" y="990600"/>
            <a:ext cx="41148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FFFFCC"/>
                </a:solidFill>
                <a:effectLst>
                  <a:outerShdw blurRad="38100" dist="38100" dir="2700000" algn="tl">
                    <a:srgbClr val="000000"/>
                  </a:outerShdw>
                </a:effectLst>
                <a:latin typeface="Tahoma" charset="0"/>
              </a:rPr>
              <a:t>Main Point #1</a:t>
            </a:r>
            <a:endParaRPr lang="en-US" sz="3600">
              <a:solidFill>
                <a:srgbClr val="FFFFCC"/>
              </a:solidFill>
              <a:effectLst>
                <a:outerShdw blurRad="38100" dist="38100" dir="2700000" algn="tl">
                  <a:srgbClr val="000000"/>
                </a:outerShdw>
              </a:effectLst>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13033"/>
                                        </p:tgtEl>
                                        <p:attrNameLst>
                                          <p:attrName>style.visibility</p:attrName>
                                        </p:attrNameLst>
                                      </p:cBhvr>
                                      <p:to>
                                        <p:strVal val="visible"/>
                                      </p:to>
                                    </p:set>
                                    <p:animEffect transition="in" filter="blinds(horizontal)">
                                      <p:cBhvr>
                                        <p:cTn id="7" dur="500"/>
                                        <p:tgtEl>
                                          <p:spTgt spid="51303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13036"/>
                                        </p:tgtEl>
                                        <p:attrNameLst>
                                          <p:attrName>style.visibility</p:attrName>
                                        </p:attrNameLst>
                                      </p:cBhvr>
                                      <p:to>
                                        <p:strVal val="visible"/>
                                      </p:to>
                                    </p:set>
                                    <p:animEffect transition="in" filter="dissolve">
                                      <p:cBhvr>
                                        <p:cTn id="11" dur="500"/>
                                        <p:tgtEl>
                                          <p:spTgt spid="513036"/>
                                        </p:tgtEl>
                                      </p:cBhvr>
                                    </p:animEffect>
                                  </p:childTnLst>
                                </p:cTn>
                              </p:par>
                            </p:childTnLst>
                          </p:cTn>
                        </p:par>
                        <p:par>
                          <p:cTn id="12" fill="hold" nodeType="afterGroup">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513031"/>
                                        </p:tgtEl>
                                        <p:attrNameLst>
                                          <p:attrName>style.visibility</p:attrName>
                                        </p:attrNameLst>
                                      </p:cBhvr>
                                      <p:to>
                                        <p:strVal val="visible"/>
                                      </p:to>
                                    </p:set>
                                    <p:animEffect transition="in" filter="blinds(horizontal)">
                                      <p:cBhvr>
                                        <p:cTn id="15" dur="500"/>
                                        <p:tgtEl>
                                          <p:spTgt spid="5130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13034"/>
                                        </p:tgtEl>
                                        <p:attrNameLst>
                                          <p:attrName>style.visibility</p:attrName>
                                        </p:attrNameLst>
                                      </p:cBhvr>
                                      <p:to>
                                        <p:strVal val="visible"/>
                                      </p:to>
                                    </p:set>
                                    <p:animEffect transition="in" filter="blinds(horizontal)">
                                      <p:cBhvr>
                                        <p:cTn id="20" dur="500"/>
                                        <p:tgtEl>
                                          <p:spTgt spid="513034"/>
                                        </p:tgtEl>
                                      </p:cBhvr>
                                    </p:animEffect>
                                  </p:childTnLst>
                                </p:cTn>
                              </p:par>
                            </p:childTnLst>
                          </p:cTn>
                        </p:par>
                        <p:par>
                          <p:cTn id="21" fill="hold" nodeType="afterGroup">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513035"/>
                                        </p:tgtEl>
                                        <p:attrNameLst>
                                          <p:attrName>style.visibility</p:attrName>
                                        </p:attrNameLst>
                                      </p:cBhvr>
                                      <p:to>
                                        <p:strVal val="visible"/>
                                      </p:to>
                                    </p:set>
                                    <p:animEffect transition="in" filter="dissolve">
                                      <p:cBhvr>
                                        <p:cTn id="24" dur="500"/>
                                        <p:tgtEl>
                                          <p:spTgt spid="513035"/>
                                        </p:tgtEl>
                                      </p:cBhvr>
                                    </p:animEffect>
                                  </p:childTnLst>
                                </p:cTn>
                              </p:par>
                            </p:childTnLst>
                          </p:cTn>
                        </p:par>
                        <p:par>
                          <p:cTn id="25" fill="hold" nodeType="afterGroup">
                            <p:stCondLst>
                              <p:cond delay="1000"/>
                            </p:stCondLst>
                            <p:childTnLst>
                              <p:par>
                                <p:cTn id="26" presetID="3" presetClass="entr" presetSubtype="10" fill="hold" grpId="0" nodeType="afterEffect">
                                  <p:stCondLst>
                                    <p:cond delay="0"/>
                                  </p:stCondLst>
                                  <p:childTnLst>
                                    <p:set>
                                      <p:cBhvr>
                                        <p:cTn id="27" dur="1" fill="hold">
                                          <p:stCondLst>
                                            <p:cond delay="0"/>
                                          </p:stCondLst>
                                        </p:cTn>
                                        <p:tgtEl>
                                          <p:spTgt spid="513026"/>
                                        </p:tgtEl>
                                        <p:attrNameLst>
                                          <p:attrName>style.visibility</p:attrName>
                                        </p:attrNameLst>
                                      </p:cBhvr>
                                      <p:to>
                                        <p:strVal val="visible"/>
                                      </p:to>
                                    </p:set>
                                    <p:animEffect transition="in" filter="blinds(horizontal)">
                                      <p:cBhvr>
                                        <p:cTn id="28" dur="500"/>
                                        <p:tgtEl>
                                          <p:spTgt spid="51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26" grpId="0" animBg="1"/>
      <p:bldP spid="513031" grpId="0" animBg="1"/>
      <p:bldP spid="513033" grpId="0" animBg="1"/>
      <p:bldP spid="513034" grpId="0" animBg="1"/>
      <p:bldP spid="513035" grpId="0"/>
      <p:bldP spid="513036" grpId="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483330"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1"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483332" name="Rectangle 4"/>
          <p:cNvSpPr>
            <a:spLocks noGrp="1" noChangeArrowheads="1"/>
          </p:cNvSpPr>
          <p:nvPr>
            <p:ph type="title"/>
          </p:nvPr>
        </p:nvSpPr>
        <p:spPr>
          <a:xfrm>
            <a:off x="304800" y="29718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483334" name="WordArt 6"/>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483337" name="Rectangle 9"/>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83334"/>
                                        </p:tgtEl>
                                        <p:attrNameLst>
                                          <p:attrName>style.visibility</p:attrName>
                                        </p:attrNameLst>
                                      </p:cBhvr>
                                      <p:to>
                                        <p:strVal val="visible"/>
                                      </p:to>
                                    </p:set>
                                    <p:animEffect transition="in" filter="fade">
                                      <p:cBhvr>
                                        <p:cTn id="7" dur="1000"/>
                                        <p:tgtEl>
                                          <p:spTgt spid="483334"/>
                                        </p:tgtEl>
                                      </p:cBhvr>
                                    </p:animEffect>
                                    <p:anim calcmode="lin" valueType="num">
                                      <p:cBhvr>
                                        <p:cTn id="8" dur="1000" fill="hold"/>
                                        <p:tgtEl>
                                          <p:spTgt spid="483334"/>
                                        </p:tgtEl>
                                        <p:attrNameLst>
                                          <p:attrName>ppt_x</p:attrName>
                                        </p:attrNameLst>
                                      </p:cBhvr>
                                      <p:tavLst>
                                        <p:tav tm="0">
                                          <p:val>
                                            <p:strVal val="#ppt_x"/>
                                          </p:val>
                                        </p:tav>
                                        <p:tav tm="100000">
                                          <p:val>
                                            <p:strVal val="#ppt_x"/>
                                          </p:val>
                                        </p:tav>
                                      </p:tavLst>
                                    </p:anim>
                                    <p:anim calcmode="lin" valueType="num">
                                      <p:cBhvr>
                                        <p:cTn id="9" dur="900" decel="100000" fill="hold"/>
                                        <p:tgtEl>
                                          <p:spTgt spid="48333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8333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483331"/>
                                        </p:tgtEl>
                                        <p:attrNameLst>
                                          <p:attrName>style.visibility</p:attrName>
                                        </p:attrNameLst>
                                      </p:cBhvr>
                                      <p:to>
                                        <p:strVal val="visible"/>
                                      </p:to>
                                    </p:set>
                                    <p:animEffect transition="in" filter="wipe(left)">
                                      <p:cBhvr>
                                        <p:cTn id="14" dur="500"/>
                                        <p:tgtEl>
                                          <p:spTgt spid="483331"/>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483330"/>
                                        </p:tgtEl>
                                        <p:attrNameLst>
                                          <p:attrName>style.visibility</p:attrName>
                                        </p:attrNameLst>
                                      </p:cBhvr>
                                      <p:to>
                                        <p:strVal val="visible"/>
                                      </p:to>
                                    </p:set>
                                    <p:animEffect transition="in" filter="dissolve">
                                      <p:cBhvr>
                                        <p:cTn id="18" dur="500"/>
                                        <p:tgtEl>
                                          <p:spTgt spid="483330"/>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483337"/>
                                        </p:tgtEl>
                                        <p:attrNameLst>
                                          <p:attrName>style.visibility</p:attrName>
                                        </p:attrNameLst>
                                      </p:cBhvr>
                                      <p:to>
                                        <p:strVal val="visible"/>
                                      </p:to>
                                    </p:set>
                                    <p:animEffect transition="in" filter="checkerboard(across)">
                                      <p:cBhvr>
                                        <p:cTn id="21" dur="500"/>
                                        <p:tgtEl>
                                          <p:spTgt spid="48333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83332"/>
                                        </p:tgtEl>
                                        <p:attrNameLst>
                                          <p:attrName>style.visibility</p:attrName>
                                        </p:attrNameLst>
                                      </p:cBhvr>
                                      <p:to>
                                        <p:strVal val="visible"/>
                                      </p:to>
                                    </p:set>
                                    <p:animEffect transition="in" filter="dissolve">
                                      <p:cBhvr>
                                        <p:cTn id="26" dur="500"/>
                                        <p:tgtEl>
                                          <p:spTgt spid="483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1" grpId="0" animBg="1"/>
      <p:bldP spid="483332" grpId="0" autoUpdateAnimBg="0"/>
      <p:bldP spid="483334" grpId="0" animBg="1"/>
      <p:bldP spid="483337" grpId="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7" name="Picture 3" descr="Elders"/>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9144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4"/>
          <p:cNvSpPr txBox="1">
            <a:spLocks noChangeArrowheads="1"/>
          </p:cNvSpPr>
          <p:nvPr/>
        </p:nvSpPr>
        <p:spPr bwMode="auto">
          <a:xfrm>
            <a:off x="1905001" y="1100139"/>
            <a:ext cx="5907360" cy="1012206"/>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lIns="91427" tIns="45714" rIns="91427" bIns="45714">
            <a:spAutoFit/>
          </a:bodyPr>
          <a:lstStyle/>
          <a:p>
            <a:pPr algn="ctr" eaLnBrk="0" hangingPunct="0">
              <a:defRPr/>
            </a:pPr>
            <a:r>
              <a:rPr lang="en-US" sz="6000" b="1" dirty="0">
                <a:solidFill>
                  <a:srgbClr val="FFFFFF"/>
                </a:solidFill>
                <a:latin typeface="Bwgrki" panose="02000400000000000000" pitchFamily="2" charset="0"/>
              </a:rPr>
              <a:t>oivkodomh.n </a:t>
            </a:r>
            <a:endParaRPr lang="en-US" dirty="0">
              <a:solidFill>
                <a:srgbClr val="FFFFFF"/>
              </a:solidFill>
              <a:latin typeface="Bwgrki" panose="02000400000000000000" pitchFamily="2" charset="0"/>
            </a:endParaRPr>
          </a:p>
        </p:txBody>
      </p:sp>
      <p:sp>
        <p:nvSpPr>
          <p:cNvPr id="30725" name="Text Box 5"/>
          <p:cNvSpPr txBox="1">
            <a:spLocks noChangeArrowheads="1"/>
          </p:cNvSpPr>
          <p:nvPr/>
        </p:nvSpPr>
        <p:spPr bwMode="auto">
          <a:xfrm>
            <a:off x="1905000" y="2667001"/>
            <a:ext cx="4791075" cy="3751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91427" tIns="45714" rIns="91427" bIns="45714">
            <a:spAutoFit/>
          </a:bodyPr>
          <a:lstStyle/>
          <a:p>
            <a:pPr eaLnBrk="0" hangingPunct="0">
              <a:defRPr/>
            </a:pPr>
            <a:r>
              <a:rPr lang="en-US" sz="4800" b="1" dirty="0" err="1">
                <a:solidFill>
                  <a:srgbClr val="FFFFFF"/>
                </a:solidFill>
                <a:effectLst>
                  <a:outerShdw blurRad="38100" dist="38100" dir="2700000" algn="tl">
                    <a:srgbClr val="000000">
                      <a:alpha val="43137"/>
                    </a:srgbClr>
                  </a:outerShdw>
                </a:effectLst>
                <a:latin typeface="Arial" charset="0"/>
              </a:rPr>
              <a:t>Upbuilding</a:t>
            </a:r>
            <a:endParaRPr lang="en-US" sz="4800" b="1" dirty="0">
              <a:solidFill>
                <a:srgbClr val="FFFFFF"/>
              </a:solidFill>
              <a:effectLst>
                <a:outerShdw blurRad="38100" dist="38100" dir="2700000" algn="tl">
                  <a:srgbClr val="000000">
                    <a:alpha val="43137"/>
                  </a:srgbClr>
                </a:outerShdw>
              </a:effectLst>
              <a:latin typeface="Arial" charset="0"/>
            </a:endParaRP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Strengthening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Encouragement</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Building</a:t>
            </a:r>
          </a:p>
          <a:p>
            <a:pPr eaLnBrk="0" hangingPunct="0">
              <a:defRPr/>
            </a:pPr>
            <a:r>
              <a:rPr lang="en-US" sz="4800" b="1" dirty="0">
                <a:solidFill>
                  <a:srgbClr val="FFFFFF"/>
                </a:solidFill>
                <a:effectLst>
                  <a:outerShdw blurRad="38100" dist="38100" dir="2700000" algn="tl">
                    <a:srgbClr val="000000">
                      <a:alpha val="43137"/>
                    </a:srgbClr>
                  </a:outerShdw>
                </a:effectLst>
                <a:latin typeface="Arial" charset="0"/>
              </a:rPr>
              <a:t>Structure</a:t>
            </a:r>
          </a:p>
        </p:txBody>
      </p:sp>
      <p:pic>
        <p:nvPicPr>
          <p:cNvPr id="705541" name="Picture 6" descr="peo-arnoldpo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 y="2514600"/>
            <a:ext cx="9652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04B126AA-119D-D041-B210-0FACE9372E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30722" name="Rectangle 2"/>
          <p:cNvSpPr>
            <a:spLocks noGrp="1" noChangeArrowheads="1"/>
          </p:cNvSpPr>
          <p:nvPr>
            <p:ph type="title"/>
          </p:nvPr>
        </p:nvSpPr>
        <p:spPr>
          <a:xfrm>
            <a:off x="0" y="-45830"/>
            <a:ext cx="9144000" cy="1219200"/>
          </a:xfrm>
        </p:spPr>
        <p:txBody>
          <a:bodyPr/>
          <a:lstStyle/>
          <a:p>
            <a:pPr eaLnBrk="1" hangingPunct="1">
              <a:defRPr/>
            </a:pPr>
            <a:r>
              <a:rPr lang="en-US" sz="4800" b="1" dirty="0">
                <a:cs typeface="+mj-cs"/>
              </a:rPr>
              <a:t>The Meaning of </a:t>
            </a:r>
            <a:r>
              <a:rPr lang="ru-RU" altLang="ja-JP" sz="4800" b="1" dirty="0">
                <a:cs typeface="+mj-cs"/>
              </a:rPr>
              <a:t>"</a:t>
            </a:r>
            <a:r>
              <a:rPr lang="en-US" sz="4800" b="1" dirty="0">
                <a:cs typeface="+mj-cs"/>
              </a:rPr>
              <a:t>Build Up</a:t>
            </a:r>
            <a:r>
              <a:rPr lang="ru-RU" altLang="ja-JP" sz="4800" b="1" dirty="0">
                <a:cs typeface="+mj-cs"/>
              </a:rPr>
              <a:t>"</a:t>
            </a:r>
            <a:endParaRPr lang="en-US" sz="4800" u="sng" dirty="0">
              <a:solidFill>
                <a:schemeClr val="tx1"/>
              </a:solidFill>
              <a:latin typeface="Times New Roman" charset="0"/>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dissolve">
                                      <p:cBhvr>
                                        <p:cTn id="7" dur="500"/>
                                        <p:tgtEl>
                                          <p:spTgt spid="3072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dissolve">
                                      <p:cBhvr>
                                        <p:cTn id="12" dur="500"/>
                                        <p:tgtEl>
                                          <p:spTgt spid="3072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dissolve">
                                      <p:cBhvr>
                                        <p:cTn id="17" dur="500"/>
                                        <p:tgtEl>
                                          <p:spTgt spid="3072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dissolve">
                                      <p:cBhvr>
                                        <p:cTn id="22" dur="500"/>
                                        <p:tgtEl>
                                          <p:spTgt spid="3072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725">
                                            <p:txEl>
                                              <p:pRg st="4" end="4"/>
                                            </p:txEl>
                                          </p:spTgt>
                                        </p:tgtEl>
                                        <p:attrNameLst>
                                          <p:attrName>style.visibility</p:attrName>
                                        </p:attrNameLst>
                                      </p:cBhvr>
                                      <p:to>
                                        <p:strVal val="visible"/>
                                      </p:to>
                                    </p:set>
                                    <p:animEffect transition="in" filter="dissolve">
                                      <p:cBhvr>
                                        <p:cTn id="27" dur="500"/>
                                        <p:tgtEl>
                                          <p:spTgt spid="3072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DB79BB-87BB-8248-A933-3B275529EC1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30082"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30084" name="Rectangle 4"/>
          <p:cNvSpPr>
            <a:spLocks noChangeArrowheads="1"/>
          </p:cNvSpPr>
          <p:nvPr/>
        </p:nvSpPr>
        <p:spPr bwMode="auto">
          <a:xfrm>
            <a:off x="609600" y="2260872"/>
            <a:ext cx="8153400" cy="30469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NIV Ephesians 4:16 </a:t>
            </a:r>
          </a:p>
          <a:p>
            <a:pPr algn="ctr" eaLnBrk="0" hangingPunct="0">
              <a:defRPr/>
            </a:pPr>
            <a:r>
              <a:rPr lang="en-US" sz="3200" b="1" dirty="0">
                <a:solidFill>
                  <a:srgbClr val="FFFFFF"/>
                </a:solidFill>
                <a:effectLst>
                  <a:outerShdw blurRad="38100" dist="38100" dir="2700000" algn="tl">
                    <a:srgbClr val="000000"/>
                  </a:outerShdw>
                </a:effectLst>
                <a:latin typeface="Verdana" charset="0"/>
              </a:rPr>
              <a:t>From him the whole body, joined and held together by every supporting ligament, grows and </a:t>
            </a:r>
            <a:r>
              <a:rPr lang="en-US" sz="3200" b="1" dirty="0">
                <a:solidFill>
                  <a:srgbClr val="FFFF43"/>
                </a:solidFill>
                <a:effectLst>
                  <a:outerShdw blurRad="38100" dist="38100" dir="2700000" algn="tl">
                    <a:srgbClr val="000000"/>
                  </a:outerShdw>
                </a:effectLst>
                <a:latin typeface="Verdana" charset="0"/>
              </a:rPr>
              <a:t>builds itself up</a:t>
            </a:r>
            <a:r>
              <a:rPr lang="en-US" sz="3200" b="1" dirty="0">
                <a:solidFill>
                  <a:srgbClr val="FFFFFF"/>
                </a:solidFill>
                <a:effectLst>
                  <a:outerShdw blurRad="38100" dist="38100" dir="2700000" algn="tl">
                    <a:srgbClr val="000000"/>
                  </a:outerShdw>
                </a:effectLst>
                <a:latin typeface="Verdana" charset="0"/>
              </a:rPr>
              <a:t> in love, as each part does its work.</a:t>
            </a:r>
          </a:p>
        </p:txBody>
      </p:sp>
      <p:pic>
        <p:nvPicPr>
          <p:cNvPr id="707588" name="Picture 6" descr="peo-man_mus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5450160"/>
            <a:ext cx="12192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66D598-EC11-B54A-AFF1-D407B8A9CB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512" y="-15066"/>
            <a:ext cx="9180512" cy="2301090"/>
          </a:xfrm>
          <a:prstGeom prst="rect">
            <a:avLst/>
          </a:prstGeom>
        </p:spPr>
      </p:pic>
      <p:sp>
        <p:nvSpPr>
          <p:cNvPr id="482306" name="Rectangle 2"/>
          <p:cNvSpPr>
            <a:spLocks noGrp="1" noChangeArrowheads="1"/>
          </p:cNvSpPr>
          <p:nvPr>
            <p:ph type="title"/>
          </p:nvPr>
        </p:nvSpPr>
        <p:spPr/>
        <p:txBody>
          <a:bodyPr/>
          <a:lstStyle/>
          <a:p>
            <a:pPr eaLnBrk="1" hangingPunct="1">
              <a:defRPr/>
            </a:pPr>
            <a:r>
              <a:rPr lang="en-US" sz="4000" b="1" dirty="0">
                <a:cs typeface="+mj-cs"/>
              </a:rPr>
              <a:t>The Same Word for </a:t>
            </a:r>
            <a:r>
              <a:rPr lang="ru-RU" altLang="ja-JP" sz="4000" b="1" dirty="0">
                <a:cs typeface="+mj-cs"/>
              </a:rPr>
              <a:t>"</a:t>
            </a:r>
            <a:r>
              <a:rPr lang="en-US" sz="4000" b="1" dirty="0">
                <a:cs typeface="+mj-cs"/>
              </a:rPr>
              <a:t>Build Up</a:t>
            </a:r>
            <a:r>
              <a:rPr lang="ru-RU" altLang="ja-JP" sz="4000" b="1" dirty="0">
                <a:cs typeface="+mj-cs"/>
              </a:rPr>
              <a:t>"</a:t>
            </a:r>
            <a:endParaRPr lang="en-US" dirty="0">
              <a:cs typeface="+mj-cs"/>
            </a:endParaRPr>
          </a:p>
        </p:txBody>
      </p:sp>
      <p:sp>
        <p:nvSpPr>
          <p:cNvPr id="482307" name="Rectangle 3"/>
          <p:cNvSpPr>
            <a:spLocks noChangeArrowheads="1"/>
          </p:cNvSpPr>
          <p:nvPr/>
        </p:nvSpPr>
        <p:spPr bwMode="auto">
          <a:xfrm>
            <a:off x="609600" y="2374801"/>
            <a:ext cx="8153400" cy="36464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spAutoFit/>
          </a:bodyPr>
          <a:lstStyle/>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NAU Ephesians 4:29 </a:t>
            </a:r>
          </a:p>
          <a:p>
            <a:pPr algn="ctr">
              <a:spcBef>
                <a:spcPct val="20000"/>
              </a:spcBef>
              <a:buClr>
                <a:srgbClr val="FFFFCC"/>
              </a:buClr>
              <a:buSzPct val="60000"/>
              <a:buFont typeface="Wingdings" charset="0"/>
              <a:buNone/>
              <a:defRPr/>
            </a:pPr>
            <a:r>
              <a:rPr lang="en-US" sz="3200" b="1" dirty="0">
                <a:solidFill>
                  <a:srgbClr val="FFFFFF"/>
                </a:solidFill>
                <a:effectLst>
                  <a:outerShdw blurRad="38100" dist="38100" dir="2700000" algn="tl">
                    <a:srgbClr val="000000"/>
                  </a:outerShdw>
                </a:effectLst>
                <a:latin typeface="Verdana" charset="0"/>
              </a:rPr>
              <a:t>Let no unwholesome word proceed from your mouth, but only such a word as is good for </a:t>
            </a:r>
            <a:r>
              <a:rPr lang="en-US" sz="3200" b="1" dirty="0">
                <a:solidFill>
                  <a:srgbClr val="FFFF43"/>
                </a:solidFill>
                <a:effectLst>
                  <a:outerShdw blurRad="38100" dist="38100" dir="2700000" algn="tl">
                    <a:srgbClr val="000000"/>
                  </a:outerShdw>
                </a:effectLst>
                <a:latin typeface="Verdana" charset="0"/>
              </a:rPr>
              <a:t>edification</a:t>
            </a:r>
            <a:r>
              <a:rPr lang="en-US" sz="3200" b="1" dirty="0">
                <a:solidFill>
                  <a:srgbClr val="FFFFFF"/>
                </a:solidFill>
                <a:effectLst>
                  <a:outerShdw blurRad="38100" dist="38100" dir="2700000" algn="tl">
                    <a:srgbClr val="000000"/>
                  </a:outerShdw>
                </a:effectLst>
                <a:latin typeface="Verdana" charset="0"/>
              </a:rPr>
              <a:t> according to the need of the moment, so that it will give grace to those who hear.</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510978"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79914" y="0"/>
            <a:ext cx="4764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0979" name="AutoShape 3"/>
          <p:cNvSpPr>
            <a:spLocks noChangeArrowheads="1"/>
          </p:cNvSpPr>
          <p:nvPr/>
        </p:nvSpPr>
        <p:spPr bwMode="auto">
          <a:xfrm>
            <a:off x="0" y="1600201"/>
            <a:ext cx="5867400" cy="4876800"/>
          </a:xfrm>
          <a:prstGeom prst="rightArrowCallout">
            <a:avLst>
              <a:gd name="adj1" fmla="val 49093"/>
              <a:gd name="adj2" fmla="val 25000"/>
              <a:gd name="adj3" fmla="val 16136"/>
              <a:gd name="adj4" fmla="val 81546"/>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eaLnBrk="0" hangingPunct="0">
              <a:defRPr/>
            </a:pPr>
            <a:endParaRPr lang="en-US">
              <a:solidFill>
                <a:srgbClr val="000000"/>
              </a:solidFill>
              <a:latin typeface="Arial" charset="0"/>
            </a:endParaRPr>
          </a:p>
        </p:txBody>
      </p:sp>
      <p:sp>
        <p:nvSpPr>
          <p:cNvPr id="510980" name="Rectangle 4"/>
          <p:cNvSpPr>
            <a:spLocks noGrp="1" noChangeArrowheads="1"/>
          </p:cNvSpPr>
          <p:nvPr>
            <p:ph type="title"/>
          </p:nvPr>
        </p:nvSpPr>
        <p:spPr>
          <a:xfrm>
            <a:off x="304800" y="2743200"/>
            <a:ext cx="5715000" cy="990600"/>
          </a:xfrm>
        </p:spPr>
        <p:txBody>
          <a:bodyPr/>
          <a:lstStyle/>
          <a:p>
            <a:pPr algn="l" eaLnBrk="1" hangingPunct="1">
              <a:defRPr/>
            </a:pPr>
            <a:r>
              <a:rPr lang="en-US" sz="4000" b="1">
                <a:solidFill>
                  <a:schemeClr val="accent2"/>
                </a:solidFill>
              </a:rPr>
              <a:t>Encourages</a:t>
            </a:r>
            <a:r>
              <a:rPr lang="en-US" sz="4000" b="1">
                <a:solidFill>
                  <a:srgbClr val="CC3300"/>
                </a:solidFill>
              </a:rPr>
              <a:t> us (12b)</a:t>
            </a:r>
            <a:endParaRPr lang="en-US">
              <a:solidFill>
                <a:srgbClr val="CC6600"/>
              </a:solidFill>
              <a:effectLst>
                <a:outerShdw blurRad="38100" dist="38100" dir="2700000" algn="tl">
                  <a:srgbClr val="000000"/>
                </a:outerShdw>
              </a:effectLst>
            </a:endParaRPr>
          </a:p>
        </p:txBody>
      </p:sp>
      <p:sp>
        <p:nvSpPr>
          <p:cNvPr id="510981" name="WordArt 5"/>
          <p:cNvSpPr>
            <a:spLocks noChangeArrowheads="1" noChangeShapeType="1" noTextEdit="1"/>
          </p:cNvSpPr>
          <p:nvPr/>
        </p:nvSpPr>
        <p:spPr bwMode="auto">
          <a:xfrm>
            <a:off x="152400" y="228600"/>
            <a:ext cx="5562600" cy="2819400"/>
          </a:xfrm>
          <a:prstGeom prst="rect">
            <a:avLst/>
          </a:prstGeom>
        </p:spPr>
        <p:txBody>
          <a:bodyPr wrap="none" lIns="91427" tIns="45714" rIns="91427" bIns="45714"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Results of Equipping</a:t>
            </a:r>
          </a:p>
        </p:txBody>
      </p:sp>
      <p:sp>
        <p:nvSpPr>
          <p:cNvPr id="510982" name="Rectangle 6"/>
          <p:cNvSpPr>
            <a:spLocks noChangeArrowheads="1"/>
          </p:cNvSpPr>
          <p:nvPr/>
        </p:nvSpPr>
        <p:spPr bwMode="auto">
          <a:xfrm>
            <a:off x="5257800" y="3352800"/>
            <a:ext cx="3048000" cy="167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lgn="ctr">
              <a:defRPr/>
            </a:pPr>
            <a:r>
              <a:rPr lang="en-US" sz="3600" b="1">
                <a:solidFill>
                  <a:srgbClr val="6601FF"/>
                </a:solidFill>
                <a:latin typeface="Arial" charset="0"/>
                <a:cs typeface="Arial" charset="0"/>
              </a:rPr>
              <a:t>Christ-likeness</a:t>
            </a:r>
            <a:br>
              <a:rPr lang="en-US" sz="3600" b="1">
                <a:solidFill>
                  <a:srgbClr val="6601FF"/>
                </a:solidFill>
                <a:latin typeface="Arial" charset="0"/>
                <a:cs typeface="Arial" charset="0"/>
              </a:rPr>
            </a:br>
            <a:r>
              <a:rPr lang="en-US" sz="3600" b="1">
                <a:solidFill>
                  <a:srgbClr val="6601FF"/>
                </a:solidFill>
                <a:latin typeface="Arial" charset="0"/>
                <a:cs typeface="Arial" charset="0"/>
              </a:rPr>
              <a:t>(13c)</a:t>
            </a:r>
            <a:endParaRPr lang="en-US" sz="4000">
              <a:solidFill>
                <a:srgbClr val="6601FF"/>
              </a:solidFill>
              <a:effectLst>
                <a:outerShdw blurRad="38100" dist="38100" dir="2700000" algn="tl">
                  <a:srgbClr val="000000"/>
                </a:outerShdw>
              </a:effectLst>
              <a:latin typeface="Arial" charset="0"/>
              <a:cs typeface="Arial" charset="0"/>
            </a:endParaRPr>
          </a:p>
        </p:txBody>
      </p:sp>
      <p:sp>
        <p:nvSpPr>
          <p:cNvPr id="510983" name="Rectangle 7"/>
          <p:cNvSpPr>
            <a:spLocks noChangeArrowheads="1"/>
          </p:cNvSpPr>
          <p:nvPr/>
        </p:nvSpPr>
        <p:spPr bwMode="auto">
          <a:xfrm>
            <a:off x="304800" y="36322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Unites</a:t>
            </a:r>
            <a:r>
              <a:rPr lang="en-US" sz="4000" b="1">
                <a:solidFill>
                  <a:srgbClr val="CC3300"/>
                </a:solidFill>
                <a:latin typeface="Arial" charset="0"/>
                <a:cs typeface="Arial" charset="0"/>
              </a:rPr>
              <a:t> us (13a)</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4" name="Rectangle 8"/>
          <p:cNvSpPr>
            <a:spLocks noChangeArrowheads="1"/>
          </p:cNvSpPr>
          <p:nvPr/>
        </p:nvSpPr>
        <p:spPr bwMode="auto">
          <a:xfrm>
            <a:off x="304800" y="45974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Teaches</a:t>
            </a:r>
            <a:r>
              <a:rPr lang="en-US" sz="4000" b="1">
                <a:solidFill>
                  <a:srgbClr val="CC3300"/>
                </a:solidFill>
                <a:latin typeface="Arial" charset="0"/>
                <a:cs typeface="Arial" charset="0"/>
              </a:rPr>
              <a:t> us (13b)</a:t>
            </a:r>
            <a:endParaRPr lang="en-US" sz="4400">
              <a:solidFill>
                <a:srgbClr val="CC6600"/>
              </a:solidFill>
              <a:effectLst>
                <a:outerShdw blurRad="38100" dist="38100" dir="2700000" algn="tl">
                  <a:srgbClr val="000000"/>
                </a:outerShdw>
              </a:effectLst>
              <a:latin typeface="Arial" charset="0"/>
              <a:cs typeface="Arial" charset="0"/>
            </a:endParaRPr>
          </a:p>
        </p:txBody>
      </p:sp>
      <p:sp>
        <p:nvSpPr>
          <p:cNvPr id="510985" name="Rectangle 9"/>
          <p:cNvSpPr>
            <a:spLocks noChangeArrowheads="1"/>
          </p:cNvSpPr>
          <p:nvPr/>
        </p:nvSpPr>
        <p:spPr bwMode="auto">
          <a:xfrm>
            <a:off x="304800" y="5562600"/>
            <a:ext cx="5715000"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nchor="ctr"/>
          <a:lstStyle/>
          <a:p>
            <a:pPr>
              <a:defRPr/>
            </a:pPr>
            <a:r>
              <a:rPr lang="en-US" sz="4000" b="1">
                <a:solidFill>
                  <a:srgbClr val="333399"/>
                </a:solidFill>
                <a:latin typeface="Arial" charset="0"/>
                <a:cs typeface="Arial" charset="0"/>
              </a:rPr>
              <a:t>Matures</a:t>
            </a:r>
            <a:r>
              <a:rPr lang="en-US" sz="4000" b="1">
                <a:solidFill>
                  <a:srgbClr val="CC3300"/>
                </a:solidFill>
                <a:latin typeface="Arial" charset="0"/>
                <a:cs typeface="Arial" charset="0"/>
              </a:rPr>
              <a:t> us (13c)</a:t>
            </a:r>
            <a:endParaRPr lang="en-US" sz="4400">
              <a:solidFill>
                <a:srgbClr val="CC6600"/>
              </a:solidFill>
              <a:effectLst>
                <a:outerShdw blurRad="38100" dist="38100" dir="2700000" algn="tl">
                  <a:srgbClr val="000000"/>
                </a:outerShdw>
              </a:effectLst>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510981"/>
                                        </p:tgtEl>
                                        <p:attrNameLst>
                                          <p:attrName>style.visibility</p:attrName>
                                        </p:attrNameLst>
                                      </p:cBhvr>
                                      <p:to>
                                        <p:strVal val="visible"/>
                                      </p:to>
                                    </p:set>
                                    <p:animEffect transition="in" filter="fade">
                                      <p:cBhvr>
                                        <p:cTn id="7" dur="1000"/>
                                        <p:tgtEl>
                                          <p:spTgt spid="510981"/>
                                        </p:tgtEl>
                                      </p:cBhvr>
                                    </p:animEffect>
                                    <p:anim calcmode="lin" valueType="num">
                                      <p:cBhvr>
                                        <p:cTn id="8" dur="1000" fill="hold"/>
                                        <p:tgtEl>
                                          <p:spTgt spid="510981"/>
                                        </p:tgtEl>
                                        <p:attrNameLst>
                                          <p:attrName>ppt_x</p:attrName>
                                        </p:attrNameLst>
                                      </p:cBhvr>
                                      <p:tavLst>
                                        <p:tav tm="0">
                                          <p:val>
                                            <p:strVal val="#ppt_x"/>
                                          </p:val>
                                        </p:tav>
                                        <p:tav tm="100000">
                                          <p:val>
                                            <p:strVal val="#ppt_x"/>
                                          </p:val>
                                        </p:tav>
                                      </p:tavLst>
                                    </p:anim>
                                    <p:anim calcmode="lin" valueType="num">
                                      <p:cBhvr>
                                        <p:cTn id="9" dur="900" decel="100000" fill="hold"/>
                                        <p:tgtEl>
                                          <p:spTgt spid="51098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10981"/>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510979"/>
                                        </p:tgtEl>
                                        <p:attrNameLst>
                                          <p:attrName>style.visibility</p:attrName>
                                        </p:attrNameLst>
                                      </p:cBhvr>
                                      <p:to>
                                        <p:strVal val="visible"/>
                                      </p:to>
                                    </p:set>
                                    <p:animEffect transition="in" filter="wipe(left)">
                                      <p:cBhvr>
                                        <p:cTn id="14" dur="500"/>
                                        <p:tgtEl>
                                          <p:spTgt spid="510979"/>
                                        </p:tgtEl>
                                      </p:cBhvr>
                                    </p:animEffect>
                                  </p:childTnLst>
                                </p:cTn>
                              </p:par>
                            </p:childTnLst>
                          </p:cTn>
                        </p:par>
                        <p:par>
                          <p:cTn id="15" fill="hold" nodeType="afterGroup">
                            <p:stCondLst>
                              <p:cond delay="1500"/>
                            </p:stCondLst>
                            <p:childTnLst>
                              <p:par>
                                <p:cTn id="16" presetID="9" presetClass="entr" presetSubtype="0" fill="hold" nodeType="afterEffect">
                                  <p:stCondLst>
                                    <p:cond delay="0"/>
                                  </p:stCondLst>
                                  <p:childTnLst>
                                    <p:set>
                                      <p:cBhvr>
                                        <p:cTn id="17" dur="1" fill="hold">
                                          <p:stCondLst>
                                            <p:cond delay="0"/>
                                          </p:stCondLst>
                                        </p:cTn>
                                        <p:tgtEl>
                                          <p:spTgt spid="510978"/>
                                        </p:tgtEl>
                                        <p:attrNameLst>
                                          <p:attrName>style.visibility</p:attrName>
                                        </p:attrNameLst>
                                      </p:cBhvr>
                                      <p:to>
                                        <p:strVal val="visible"/>
                                      </p:to>
                                    </p:set>
                                    <p:animEffect transition="in" filter="dissolve">
                                      <p:cBhvr>
                                        <p:cTn id="18" dur="500"/>
                                        <p:tgtEl>
                                          <p:spTgt spid="510978"/>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510982"/>
                                        </p:tgtEl>
                                        <p:attrNameLst>
                                          <p:attrName>style.visibility</p:attrName>
                                        </p:attrNameLst>
                                      </p:cBhvr>
                                      <p:to>
                                        <p:strVal val="visible"/>
                                      </p:to>
                                    </p:set>
                                    <p:animEffect transition="in" filter="checkerboard(across)">
                                      <p:cBhvr>
                                        <p:cTn id="21" dur="500"/>
                                        <p:tgtEl>
                                          <p:spTgt spid="510982"/>
                                        </p:tgtEl>
                                      </p:cBhvr>
                                    </p:animEffect>
                                  </p:childTnLst>
                                </p:cTn>
                              </p:par>
                            </p:childTnLst>
                          </p:cTn>
                        </p:par>
                        <p:par>
                          <p:cTn id="22" fill="hold" nodeType="afterGroup">
                            <p:stCondLst>
                              <p:cond delay="2000"/>
                            </p:stCondLst>
                            <p:childTnLst>
                              <p:par>
                                <p:cTn id="23" presetID="9" presetClass="entr" presetSubtype="0" fill="hold" grpId="0" nodeType="afterEffect">
                                  <p:stCondLst>
                                    <p:cond delay="0"/>
                                  </p:stCondLst>
                                  <p:childTnLst>
                                    <p:set>
                                      <p:cBhvr>
                                        <p:cTn id="24" dur="1" fill="hold">
                                          <p:stCondLst>
                                            <p:cond delay="0"/>
                                          </p:stCondLst>
                                        </p:cTn>
                                        <p:tgtEl>
                                          <p:spTgt spid="510980"/>
                                        </p:tgtEl>
                                        <p:attrNameLst>
                                          <p:attrName>style.visibility</p:attrName>
                                        </p:attrNameLst>
                                      </p:cBhvr>
                                      <p:to>
                                        <p:strVal val="visible"/>
                                      </p:to>
                                    </p:set>
                                    <p:animEffect transition="in" filter="dissolve">
                                      <p:cBhvr>
                                        <p:cTn id="25" dur="500"/>
                                        <p:tgtEl>
                                          <p:spTgt spid="510980"/>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10983"/>
                                        </p:tgtEl>
                                        <p:attrNameLst>
                                          <p:attrName>style.visibility</p:attrName>
                                        </p:attrNameLst>
                                      </p:cBhvr>
                                      <p:to>
                                        <p:strVal val="visible"/>
                                      </p:to>
                                    </p:set>
                                    <p:animEffect transition="in" filter="dissolve">
                                      <p:cBhvr>
                                        <p:cTn id="30" dur="500"/>
                                        <p:tgtEl>
                                          <p:spTgt spid="51098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510984"/>
                                        </p:tgtEl>
                                        <p:attrNameLst>
                                          <p:attrName>style.visibility</p:attrName>
                                        </p:attrNameLst>
                                      </p:cBhvr>
                                      <p:to>
                                        <p:strVal val="visible"/>
                                      </p:to>
                                    </p:set>
                                    <p:animEffect transition="in" filter="dissolve">
                                      <p:cBhvr>
                                        <p:cTn id="35" dur="500"/>
                                        <p:tgtEl>
                                          <p:spTgt spid="51098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510985"/>
                                        </p:tgtEl>
                                        <p:attrNameLst>
                                          <p:attrName>style.visibility</p:attrName>
                                        </p:attrNameLst>
                                      </p:cBhvr>
                                      <p:to>
                                        <p:strVal val="visible"/>
                                      </p:to>
                                    </p:set>
                                    <p:animEffect transition="in" filter="dissolve">
                                      <p:cBhvr>
                                        <p:cTn id="40" dur="500"/>
                                        <p:tgtEl>
                                          <p:spTgt spid="5109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animBg="1"/>
      <p:bldP spid="510980" grpId="0" autoUpdateAnimBg="0"/>
      <p:bldP spid="510981" grpId="0" animBg="1"/>
      <p:bldP spid="510982" grpId="0"/>
      <p:bldP spid="510983" grpId="0" autoUpdateAnimBg="0"/>
      <p:bldP spid="510984" grpId="0" autoUpdateAnimBg="0"/>
      <p:bldP spid="510985" grpId="0"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9810" name="Rectangle 2"/>
          <p:cNvSpPr>
            <a:spLocks noGrp="1" noChangeArrowheads="1"/>
          </p:cNvSpPr>
          <p:nvPr>
            <p:ph type="ctrTitle"/>
          </p:nvPr>
        </p:nvSpPr>
        <p:spPr>
          <a:xfrm>
            <a:off x="2667000" y="914401"/>
            <a:ext cx="5410200" cy="3733800"/>
          </a:xfrm>
        </p:spPr>
        <p:txBody>
          <a:bodyPr/>
          <a:lstStyle/>
          <a:p>
            <a:pPr eaLnBrk="1" hangingPunct="1">
              <a:defRPr/>
            </a:pPr>
            <a:r>
              <a:rPr lang="en-US" sz="11700" b="1" dirty="0">
                <a:solidFill>
                  <a:schemeClr val="accent1"/>
                </a:solidFill>
              </a:rPr>
              <a:t>Why</a:t>
            </a:r>
            <a:r>
              <a:rPr lang="en-US" sz="5400" b="1" dirty="0">
                <a:solidFill>
                  <a:schemeClr val="accent1"/>
                </a:solidFill>
              </a:rPr>
              <a:t> did God bring you here?</a:t>
            </a:r>
            <a:endParaRPr lang="en-US" dirty="0"/>
          </a:p>
        </p:txBody>
      </p:sp>
      <p:pic>
        <p:nvPicPr>
          <p:cNvPr id="713731" name="Picture 3" descr="oth-church_gl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1" y="9144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3"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0"/>
            <a:ext cx="2971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1" name="Picture 11" descr="Rick&amp;To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67056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7772" name="Picture 12" descr="Rick&amp;Teen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19400" y="2401888"/>
            <a:ext cx="3778250" cy="445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63" name="Rectangle 3"/>
          <p:cNvSpPr>
            <a:spLocks noGrp="1" noChangeArrowheads="1"/>
          </p:cNvSpPr>
          <p:nvPr>
            <p:ph type="title"/>
          </p:nvPr>
        </p:nvSpPr>
        <p:spPr>
          <a:xfrm>
            <a:off x="152400" y="0"/>
            <a:ext cx="4419600" cy="2133600"/>
          </a:xfrm>
        </p:spPr>
        <p:txBody>
          <a:bodyPr/>
          <a:lstStyle/>
          <a:p>
            <a:pPr algn="l" eaLnBrk="1" hangingPunct="1">
              <a:defRPr/>
            </a:pPr>
            <a:r>
              <a:rPr lang="en-US" b="1" dirty="0">
                <a:cs typeface="+mj-cs"/>
              </a:rPr>
              <a:t>God</a:t>
            </a:r>
            <a:r>
              <a:rPr lang="uk-UA" altLang="ja-JP" b="1" dirty="0">
                <a:cs typeface="+mj-cs"/>
              </a:rPr>
              <a:t>'</a:t>
            </a:r>
            <a:r>
              <a:rPr lang="en-US" b="1" dirty="0">
                <a:cs typeface="+mj-cs"/>
              </a:rPr>
              <a:t>s Design for Church Leadership</a:t>
            </a:r>
            <a:endParaRPr lang="en-US" dirty="0">
              <a:cs typeface="+mj-cs"/>
            </a:endParaRPr>
          </a:p>
        </p:txBody>
      </p:sp>
      <p:sp>
        <p:nvSpPr>
          <p:cNvPr id="757764" name="AutoShape 4"/>
          <p:cNvSpPr>
            <a:spLocks noChangeArrowheads="1"/>
          </p:cNvSpPr>
          <p:nvPr/>
        </p:nvSpPr>
        <p:spPr bwMode="auto">
          <a:xfrm>
            <a:off x="-304800" y="3810000"/>
            <a:ext cx="2895600" cy="2895600"/>
          </a:xfrm>
          <a:prstGeom prst="verticalScroll">
            <a:avLst>
              <a:gd name="adj" fmla="val 12500"/>
            </a:avLst>
          </a:prstGeom>
          <a:solidFill>
            <a:schemeClr val="hlink"/>
          </a:solidFill>
          <a:ln w="38100">
            <a:solidFill>
              <a:srgbClr val="000000"/>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3600" b="1">
                <a:solidFill>
                  <a:srgbClr val="614121"/>
                </a:solidFill>
                <a:latin typeface="Arial" charset="0"/>
                <a:cs typeface="Arial" charset="0"/>
              </a:rPr>
              <a:t>Pastor-</a:t>
            </a:r>
            <a:br>
              <a:rPr lang="en-US" sz="3600" b="1">
                <a:solidFill>
                  <a:srgbClr val="614121"/>
                </a:solidFill>
                <a:latin typeface="Arial" charset="0"/>
                <a:cs typeface="Arial" charset="0"/>
              </a:rPr>
            </a:br>
            <a:r>
              <a:rPr lang="en-US" sz="3600" b="1">
                <a:solidFill>
                  <a:srgbClr val="614121"/>
                </a:solidFill>
                <a:latin typeface="Arial" charset="0"/>
                <a:cs typeface="Arial" charset="0"/>
              </a:rPr>
              <a:t>Teachers</a:t>
            </a:r>
            <a:endParaRPr lang="en-US" sz="1800" b="1">
              <a:solidFill>
                <a:srgbClr val="FFFFFF"/>
              </a:solidFill>
              <a:latin typeface="Arial" charset="0"/>
              <a:cs typeface="Arial" charset="0"/>
            </a:endParaRPr>
          </a:p>
        </p:txBody>
      </p:sp>
      <p:sp>
        <p:nvSpPr>
          <p:cNvPr id="757765" name="AutoShape 5"/>
          <p:cNvSpPr>
            <a:spLocks noChangeArrowheads="1"/>
          </p:cNvSpPr>
          <p:nvPr/>
        </p:nvSpPr>
        <p:spPr bwMode="auto">
          <a:xfrm>
            <a:off x="2362200" y="4114800"/>
            <a:ext cx="15240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rgbClr val="000000">
                <a:alpha val="74998"/>
              </a:srgbClr>
            </a:outerShdw>
          </a:effectLst>
        </p:spPr>
        <p:txBody>
          <a:bodyPr wrap="none" lIns="91427" tIns="45714" rIns="91427" bIns="45714" anchor="ctr"/>
          <a:lstStyle/>
          <a:p>
            <a:pPr>
              <a:defRPr/>
            </a:pPr>
            <a:r>
              <a:rPr lang="en-US" sz="3200" b="1">
                <a:solidFill>
                  <a:srgbClr val="FFFFFF"/>
                </a:solidFill>
                <a:effectLst>
                  <a:outerShdw blurRad="38100" dist="38100" dir="2700000" algn="tl">
                    <a:srgbClr val="000000"/>
                  </a:outerShdw>
                </a:effectLst>
                <a:latin typeface="Arial" charset="0"/>
                <a:cs typeface="Arial" charset="0"/>
              </a:rPr>
              <a:t>EQUIP</a:t>
            </a:r>
            <a:endParaRPr lang="en-US" sz="3200" b="1">
              <a:solidFill>
                <a:srgbClr val="FFFFFF"/>
              </a:solidFill>
              <a:latin typeface="Arial" charset="0"/>
              <a:cs typeface="Arial" charset="0"/>
            </a:endParaRPr>
          </a:p>
        </p:txBody>
      </p:sp>
      <p:grpSp>
        <p:nvGrpSpPr>
          <p:cNvPr id="757766" name="Group 6"/>
          <p:cNvGrpSpPr>
            <a:grpSpLocks/>
          </p:cNvGrpSpPr>
          <p:nvPr/>
        </p:nvGrpSpPr>
        <p:grpSpPr bwMode="auto">
          <a:xfrm>
            <a:off x="5791200" y="3657600"/>
            <a:ext cx="2286000" cy="3200400"/>
            <a:chOff x="4320" y="1776"/>
            <a:chExt cx="1440" cy="2016"/>
          </a:xfrm>
        </p:grpSpPr>
        <p:sp>
          <p:nvSpPr>
            <p:cNvPr id="757767" name="AutoShape 7"/>
            <p:cNvSpPr>
              <a:spLocks noChangeArrowheads="1"/>
            </p:cNvSpPr>
            <p:nvPr/>
          </p:nvSpPr>
          <p:spPr bwMode="auto">
            <a:xfrm>
              <a:off x="4320" y="1776"/>
              <a:ext cx="1440" cy="1440"/>
            </a:xfrm>
            <a:prstGeom prst="plus">
              <a:avLst>
                <a:gd name="adj" fmla="val 25000"/>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38100">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8" name="Rectangle 8"/>
            <p:cNvSpPr>
              <a:spLocks noChangeArrowheads="1"/>
            </p:cNvSpPr>
            <p:nvPr/>
          </p:nvSpPr>
          <p:spPr bwMode="auto">
            <a:xfrm>
              <a:off x="4656" y="2832"/>
              <a:ext cx="768" cy="960"/>
            </a:xfrm>
            <a:prstGeom prst="rect">
              <a:avLst/>
            </a:prstGeom>
            <a:solidFill>
              <a:srgbClr val="1A0CA9"/>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eaLnBrk="0" hangingPunct="0">
                <a:defRPr/>
              </a:pPr>
              <a:endParaRPr lang="en-US">
                <a:solidFill>
                  <a:srgbClr val="FFFFFF"/>
                </a:solidFill>
                <a:latin typeface="Arial" charset="0"/>
              </a:endParaRPr>
            </a:p>
          </p:txBody>
        </p:sp>
        <p:sp>
          <p:nvSpPr>
            <p:cNvPr id="757769" name="Text Box 9"/>
            <p:cNvSpPr txBox="1">
              <a:spLocks noChangeArrowheads="1"/>
            </p:cNvSpPr>
            <p:nvPr/>
          </p:nvSpPr>
          <p:spPr bwMode="auto">
            <a:xfrm>
              <a:off x="4462" y="2160"/>
              <a:ext cx="1223" cy="67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lgn="ctr">
                <a:defRPr/>
              </a:pPr>
              <a:r>
                <a:rPr lang="en-US" sz="3200" b="1">
                  <a:solidFill>
                    <a:srgbClr val="FFFFFF"/>
                  </a:solidFill>
                  <a:latin typeface="Arial" charset="0"/>
                  <a:cs typeface="Arial" charset="0"/>
                </a:rPr>
                <a:t>Works of</a:t>
              </a:r>
              <a:br>
                <a:rPr lang="en-US" sz="3200" b="1">
                  <a:solidFill>
                    <a:srgbClr val="FFFFFF"/>
                  </a:solidFill>
                  <a:latin typeface="Arial" charset="0"/>
                  <a:cs typeface="Arial" charset="0"/>
                </a:rPr>
              </a:br>
              <a:r>
                <a:rPr lang="en-US" sz="3200" b="1">
                  <a:solidFill>
                    <a:srgbClr val="FFFFFF"/>
                  </a:solidFill>
                  <a:latin typeface="Arial" charset="0"/>
                  <a:cs typeface="Arial" charset="0"/>
                </a:rPr>
                <a:t>Service</a:t>
              </a:r>
            </a:p>
          </p:txBody>
        </p:sp>
      </p:grpSp>
      <p:sp>
        <p:nvSpPr>
          <p:cNvPr id="757770" name="AutoShape 10"/>
          <p:cNvSpPr>
            <a:spLocks noChangeArrowheads="1"/>
          </p:cNvSpPr>
          <p:nvPr/>
        </p:nvSpPr>
        <p:spPr bwMode="auto">
          <a:xfrm>
            <a:off x="4724400" y="4114800"/>
            <a:ext cx="1066800" cy="2514600"/>
          </a:xfrm>
          <a:prstGeom prst="homePlate">
            <a:avLst>
              <a:gd name="adj" fmla="val 25000"/>
            </a:avLst>
          </a:prstGeom>
          <a:solidFill>
            <a:schemeClr val="accent1"/>
          </a:solidFill>
          <a:ln w="9525">
            <a:solidFill>
              <a:schemeClr val="tx1"/>
            </a:solidFill>
            <a:miter lim="800000"/>
            <a:headEnd/>
            <a:tailEnd/>
          </a:ln>
          <a:effectLst>
            <a:outerShdw blurRad="63500" dist="35921" dir="2700000" algn="ctr" rotWithShape="0">
              <a:schemeClr val="bg2">
                <a:alpha val="74998"/>
              </a:schemeClr>
            </a:outerShdw>
          </a:effectLst>
        </p:spPr>
        <p:txBody>
          <a:bodyPr wrap="none" lIns="91427" tIns="45714" rIns="91427" bIns="45714" anchor="ctr"/>
          <a:lstStyle/>
          <a:p>
            <a:pPr algn="ctr">
              <a:defRPr/>
            </a:pPr>
            <a:r>
              <a:rPr lang="en-US" sz="3200" b="1">
                <a:solidFill>
                  <a:srgbClr val="FFFFFF"/>
                </a:solidFill>
                <a:effectLst>
                  <a:outerShdw blurRad="38100" dist="38100" dir="2700000" algn="tl">
                    <a:srgbClr val="000000"/>
                  </a:outerShdw>
                </a:effectLst>
                <a:latin typeface="Arial" charset="0"/>
                <a:cs typeface="Arial" charset="0"/>
              </a:rPr>
              <a:t>DO</a:t>
            </a:r>
            <a:endParaRPr lang="en-US" sz="3200" b="1">
              <a:solidFill>
                <a:srgbClr val="FFFFFF"/>
              </a:solidFill>
              <a:latin typeface="Arial" charset="0"/>
              <a:cs typeface="Arial" charset="0"/>
            </a:endParaRPr>
          </a:p>
        </p:txBody>
      </p:sp>
      <p:sp>
        <p:nvSpPr>
          <p:cNvPr id="757774" name="AutoShape 14"/>
          <p:cNvSpPr>
            <a:spLocks noChangeArrowheads="1"/>
          </p:cNvSpPr>
          <p:nvPr/>
        </p:nvSpPr>
        <p:spPr bwMode="auto">
          <a:xfrm rot="-4501250">
            <a:off x="6629400" y="2514600"/>
            <a:ext cx="1371600" cy="762000"/>
          </a:xfrm>
          <a:prstGeom prst="homePlate">
            <a:avLst>
              <a:gd name="adj" fmla="val 45000"/>
            </a:avLst>
          </a:prstGeom>
          <a:solidFill>
            <a:schemeClr val="accent1"/>
          </a:solidFill>
          <a:ln w="9525">
            <a:solidFill>
              <a:schemeClr val="tx1"/>
            </a:solidFill>
            <a:miter lim="800000"/>
            <a:headEnd/>
            <a:tailEnd/>
          </a:ln>
        </p:spPr>
        <p:txBody>
          <a:bodyPr wrap="none" lIns="91427" tIns="45714" rIns="91427" bIns="45714" anchor="ctr"/>
          <a:lstStyle/>
          <a:p>
            <a:pPr eaLnBrk="0" hangingPunct="0"/>
            <a:endParaRPr lang="en-US">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57771"/>
                                        </p:tgtEl>
                                        <p:attrNameLst>
                                          <p:attrName>style.visibility</p:attrName>
                                        </p:attrNameLst>
                                      </p:cBhvr>
                                      <p:to>
                                        <p:strVal val="visible"/>
                                      </p:to>
                                    </p:set>
                                    <p:animEffect transition="in" filter="dissolve">
                                      <p:cBhvr>
                                        <p:cTn id="7" dur="500"/>
                                        <p:tgtEl>
                                          <p:spTgt spid="75777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57764"/>
                                        </p:tgtEl>
                                        <p:attrNameLst>
                                          <p:attrName>style.visibility</p:attrName>
                                        </p:attrNameLst>
                                      </p:cBhvr>
                                      <p:to>
                                        <p:strVal val="visible"/>
                                      </p:to>
                                    </p:set>
                                    <p:animEffect transition="in" filter="dissolve">
                                      <p:cBhvr>
                                        <p:cTn id="10" dur="500"/>
                                        <p:tgtEl>
                                          <p:spTgt spid="7577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57765"/>
                                        </p:tgtEl>
                                        <p:attrNameLst>
                                          <p:attrName>style.visibility</p:attrName>
                                        </p:attrNameLst>
                                      </p:cBhvr>
                                      <p:to>
                                        <p:strVal val="visible"/>
                                      </p:to>
                                    </p:set>
                                    <p:animEffect transition="in" filter="wipe(left)">
                                      <p:cBhvr>
                                        <p:cTn id="15" dur="2000"/>
                                        <p:tgtEl>
                                          <p:spTgt spid="757765"/>
                                        </p:tgtEl>
                                      </p:cBhvr>
                                    </p:animEffect>
                                  </p:childTnLst>
                                </p:cTn>
                              </p:par>
                            </p:childTnLst>
                          </p:cTn>
                        </p:par>
                        <p:par>
                          <p:cTn id="16" fill="hold" nodeType="afterGroup">
                            <p:stCondLst>
                              <p:cond delay="2000"/>
                            </p:stCondLst>
                            <p:childTnLst>
                              <p:par>
                                <p:cTn id="17" presetID="9" presetClass="entr" presetSubtype="0" fill="hold" nodeType="afterEffect">
                                  <p:stCondLst>
                                    <p:cond delay="0"/>
                                  </p:stCondLst>
                                  <p:childTnLst>
                                    <p:set>
                                      <p:cBhvr>
                                        <p:cTn id="18" dur="1" fill="hold">
                                          <p:stCondLst>
                                            <p:cond delay="0"/>
                                          </p:stCondLst>
                                        </p:cTn>
                                        <p:tgtEl>
                                          <p:spTgt spid="757772"/>
                                        </p:tgtEl>
                                        <p:attrNameLst>
                                          <p:attrName>style.visibility</p:attrName>
                                        </p:attrNameLst>
                                      </p:cBhvr>
                                      <p:to>
                                        <p:strVal val="visible"/>
                                      </p:to>
                                    </p:set>
                                    <p:animEffect transition="in" filter="dissolve">
                                      <p:cBhvr>
                                        <p:cTn id="19" dur="500"/>
                                        <p:tgtEl>
                                          <p:spTgt spid="75777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57770"/>
                                        </p:tgtEl>
                                        <p:attrNameLst>
                                          <p:attrName>style.visibility</p:attrName>
                                        </p:attrNameLst>
                                      </p:cBhvr>
                                      <p:to>
                                        <p:strVal val="visible"/>
                                      </p:to>
                                    </p:set>
                                    <p:animEffect transition="in" filter="wipe(left)">
                                      <p:cBhvr>
                                        <p:cTn id="24" dur="2000"/>
                                        <p:tgtEl>
                                          <p:spTgt spid="757770"/>
                                        </p:tgtEl>
                                      </p:cBhvr>
                                    </p:animEffect>
                                  </p:childTnLst>
                                </p:cTn>
                              </p:par>
                            </p:childTnLst>
                          </p:cTn>
                        </p:par>
                        <p:par>
                          <p:cTn id="25" fill="hold" nodeType="afterGroup">
                            <p:stCondLst>
                              <p:cond delay="2000"/>
                            </p:stCondLst>
                            <p:childTnLst>
                              <p:par>
                                <p:cTn id="26" presetID="9" presetClass="entr" presetSubtype="0" fill="hold" nodeType="afterEffect">
                                  <p:stCondLst>
                                    <p:cond delay="0"/>
                                  </p:stCondLst>
                                  <p:childTnLst>
                                    <p:set>
                                      <p:cBhvr>
                                        <p:cTn id="27" dur="1" fill="hold">
                                          <p:stCondLst>
                                            <p:cond delay="0"/>
                                          </p:stCondLst>
                                        </p:cTn>
                                        <p:tgtEl>
                                          <p:spTgt spid="757766"/>
                                        </p:tgtEl>
                                        <p:attrNameLst>
                                          <p:attrName>style.visibility</p:attrName>
                                        </p:attrNameLst>
                                      </p:cBhvr>
                                      <p:to>
                                        <p:strVal val="visible"/>
                                      </p:to>
                                    </p:set>
                                    <p:animEffect transition="in" filter="dissolve">
                                      <p:cBhvr>
                                        <p:cTn id="28" dur="500"/>
                                        <p:tgtEl>
                                          <p:spTgt spid="75776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757774"/>
                                        </p:tgtEl>
                                        <p:attrNameLst>
                                          <p:attrName>style.visibility</p:attrName>
                                        </p:attrNameLst>
                                      </p:cBhvr>
                                      <p:to>
                                        <p:strVal val="visible"/>
                                      </p:to>
                                    </p:set>
                                    <p:animEffect transition="in" filter="wipe(down)">
                                      <p:cBhvr>
                                        <p:cTn id="33" dur="500"/>
                                        <p:tgtEl>
                                          <p:spTgt spid="757774"/>
                                        </p:tgtEl>
                                      </p:cBhvr>
                                    </p:animEffect>
                                  </p:childTnLst>
                                </p:cTn>
                              </p:par>
                            </p:childTnLst>
                          </p:cTn>
                        </p:par>
                        <p:par>
                          <p:cTn id="34" fill="hold" nodeType="afterGroup">
                            <p:stCondLst>
                              <p:cond delay="500"/>
                            </p:stCondLst>
                            <p:childTnLst>
                              <p:par>
                                <p:cTn id="35" presetID="9" presetClass="entr" presetSubtype="0" fill="hold" nodeType="afterEffect">
                                  <p:stCondLst>
                                    <p:cond delay="0"/>
                                  </p:stCondLst>
                                  <p:childTnLst>
                                    <p:set>
                                      <p:cBhvr>
                                        <p:cTn id="36" dur="1" fill="hold">
                                          <p:stCondLst>
                                            <p:cond delay="0"/>
                                          </p:stCondLst>
                                        </p:cTn>
                                        <p:tgtEl>
                                          <p:spTgt spid="757773"/>
                                        </p:tgtEl>
                                        <p:attrNameLst>
                                          <p:attrName>style.visibility</p:attrName>
                                        </p:attrNameLst>
                                      </p:cBhvr>
                                      <p:to>
                                        <p:strVal val="visible"/>
                                      </p:to>
                                    </p:set>
                                    <p:animEffect transition="in" filter="dissolve">
                                      <p:cBhvr>
                                        <p:cTn id="37" dur="500"/>
                                        <p:tgtEl>
                                          <p:spTgt spid="7577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64" grpId="0" animBg="1"/>
      <p:bldP spid="757765" grpId="0" animBg="1"/>
      <p:bldP spid="757770" grpId="0" animBg="1"/>
      <p:bldP spid="75777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solidFill>
            <a:srgbClr val="E9E2B6"/>
          </a:solid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4114" name="Title 112"/>
          <p:cNvSpPr>
            <a:spLocks noGrp="1"/>
          </p:cNvSpPr>
          <p:nvPr>
            <p:ph type="title" idx="4294967295"/>
          </p:nvPr>
        </p:nvSpPr>
        <p:spPr>
          <a:xfrm>
            <a:off x="0" y="0"/>
            <a:ext cx="9144000" cy="585788"/>
          </a:xfrm>
          <a:ln w="12700" cap="sq">
            <a:solidFill>
              <a:schemeClr val="bg1"/>
            </a:solidFill>
            <a:miter lim="800000"/>
            <a:headEnd/>
            <a:tailEnd/>
          </a:ln>
        </p:spPr>
        <p:txBody>
          <a:bodyPr>
            <a:spAutoFit/>
          </a:bodyPr>
          <a:lstStyle/>
          <a:p>
            <a:r>
              <a:rPr lang="en-US" altLang="zh-CN" sz="3200" b="1">
                <a:solidFill>
                  <a:srgbClr val="000000"/>
                </a:solidFill>
                <a:latin typeface="Arial" charset="0"/>
                <a:ea typeface="ＭＳ Ｐゴシック" charset="0"/>
                <a:cs typeface="Arial" charset="0"/>
              </a:rPr>
              <a:t>Applying the Prison Epistles</a:t>
            </a:r>
            <a:endParaRPr lang="en-US" altLang="zh-CN" sz="3200" b="1">
              <a:solidFill>
                <a:srgbClr val="000000"/>
              </a:solidFill>
              <a:latin typeface="Arial" charset="0"/>
              <a:ea typeface="SimSun" charset="0"/>
              <a:cs typeface="SimSun" charset="0"/>
            </a:endParaRPr>
          </a:p>
        </p:txBody>
      </p:sp>
      <p:sp>
        <p:nvSpPr>
          <p:cNvPr id="474115" name="TextBox 107"/>
          <p:cNvSpPr txBox="1">
            <a:spLocks noChangeArrowheads="1"/>
          </p:cNvSpPr>
          <p:nvPr/>
        </p:nvSpPr>
        <p:spPr bwMode="auto">
          <a:xfrm>
            <a:off x="8410577"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cs typeface="Times New Roman" charset="0"/>
              </a:rPr>
              <a:t>202</a:t>
            </a:r>
          </a:p>
        </p:txBody>
      </p:sp>
      <p:graphicFrame>
        <p:nvGraphicFramePr>
          <p:cNvPr id="114" name="Table 113"/>
          <p:cNvGraphicFramePr>
            <a:graphicFrameLocks noGrp="1"/>
          </p:cNvGraphicFramePr>
          <p:nvPr/>
        </p:nvGraphicFramePr>
        <p:xfrm>
          <a:off x="1" y="685800"/>
          <a:ext cx="9161463" cy="6172200"/>
        </p:xfrm>
        <a:graphic>
          <a:graphicData uri="http://schemas.openxmlformats.org/drawingml/2006/table">
            <a:tbl>
              <a:tblPr/>
              <a:tblGrid>
                <a:gridCol w="2103438">
                  <a:extLst>
                    <a:ext uri="{9D8B030D-6E8A-4147-A177-3AD203B41FA5}">
                      <a16:colId xmlns:a16="http://schemas.microsoft.com/office/drawing/2014/main" val="20000"/>
                    </a:ext>
                  </a:extLst>
                </a:gridCol>
                <a:gridCol w="1935162">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836863">
                  <a:extLst>
                    <a:ext uri="{9D8B030D-6E8A-4147-A177-3AD203B41FA5}">
                      <a16:colId xmlns:a16="http://schemas.microsoft.com/office/drawing/2014/main" val="20003"/>
                    </a:ext>
                  </a:extLst>
                </a:gridCol>
              </a:tblGrid>
              <a:tr h="11887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Epistle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 21st</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Century</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Problem</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Solution</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(Theme)</a:t>
                      </a:r>
                      <a:endParaRPr kumimoji="0" lang="en-US" altLang="zh-CN" sz="2400" b="0" i="0" u="none" strike="noStrike" cap="none" normalizeH="0" baseline="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Ephesians</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Jew-Gentile Conflicts (</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Weism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Chinese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Baptist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Adults Only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Realize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Christian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Unity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(4:3)</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106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 Persecution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Prison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Death</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a:ln>
                          <a:noFill/>
                        </a:ln>
                        <a:solidFill>
                          <a:schemeClr val="tx1"/>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Ministry</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Inconvenience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time, sleep</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 recreation</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Imitate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Attitude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(2:5)</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Colossians</a:t>
                      </a:r>
                      <a:endParaRPr kumimoji="0" lang="en-US" sz="2400" b="1" i="0" u="none" strike="noStrike" cap="none" normalizeH="0" baseline="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Denying Christ</a:t>
                      </a:r>
                      <a:r>
                        <a:rPr kumimoji="0" lang="uk-UA"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s </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Deity</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New Age</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Cults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Proclaim</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His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Deity</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(2:9)</a:t>
                      </a: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3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gradFill rotWithShape="1">
                      <a:gsLst>
                        <a:gs pos="0">
                          <a:srgbClr val="000090"/>
                        </a:gs>
                        <a:gs pos="77000">
                          <a:srgbClr val="00009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Master/Slave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err="1">
                          <a:ln>
                            <a:noFill/>
                          </a:ln>
                          <a:solidFill>
                            <a:srgbClr val="000000"/>
                          </a:solidFill>
                          <a:effectLst/>
                          <a:latin typeface="Arial" charset="0"/>
                          <a:ea typeface="Arial" charset="0"/>
                          <a:cs typeface="Arial" charset="0"/>
                        </a:rPr>
                        <a:t>Meism</a:t>
                      </a:r>
                      <a:r>
                        <a:rPr kumimoji="0" lang="ru-RU" altLang="zh-CN" sz="2000" b="1" i="0" u="none" strike="noStrike" cap="none" normalizeH="0" baseline="0" dirty="0">
                          <a:ln>
                            <a:noFill/>
                          </a:ln>
                          <a:solidFill>
                            <a:srgbClr val="000000"/>
                          </a:solidFill>
                          <a:effectLst/>
                          <a:latin typeface="Arial" charset="0"/>
                          <a:ea typeface="Arial" charset="0"/>
                          <a:cs typeface="Arial" charset="0"/>
                        </a:rPr>
                        <a:t>"</a:t>
                      </a:r>
                      <a:r>
                        <a:rPr kumimoji="0" lang="en-US" altLang="zh-CN" sz="2000" b="1" i="0" u="none" strike="noStrike" cap="none" normalizeH="0" baseline="0" dirty="0">
                          <a:ln>
                            <a:noFill/>
                          </a:ln>
                          <a:solidFill>
                            <a:srgbClr val="000000"/>
                          </a:solidFill>
                          <a:effectLst/>
                          <a:latin typeface="Arial" charset="0"/>
                          <a:ea typeface="Arial" charset="0"/>
                          <a:cs typeface="Arial" charset="0"/>
                        </a:rPr>
                        <a:t>)</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Forgive</a:t>
                      </a:r>
                      <a:r>
                        <a:rPr kumimoji="0" lang="en-US" altLang="zh-CN" sz="2000" b="0" i="0" u="none" strike="noStrike" cap="none" normalizeH="0" baseline="0">
                          <a:ln>
                            <a:noFill/>
                          </a:ln>
                          <a:solidFill>
                            <a:srgbClr val="000000"/>
                          </a:solidFill>
                          <a:effectLst/>
                          <a:latin typeface="Arial" charset="0"/>
                          <a:ea typeface="Arial" charset="0"/>
                          <a:cs typeface="Arial" charset="0"/>
                        </a:rPr>
                        <a:t> </a:t>
                      </a:r>
                      <a:r>
                        <a:rPr kumimoji="0" lang="en-US" altLang="zh-CN" sz="2000" b="1" i="0" u="none" strike="noStrike" cap="none" normalizeH="0" baseline="0">
                          <a:ln>
                            <a:noFill/>
                          </a:ln>
                          <a:solidFill>
                            <a:srgbClr val="000000"/>
                          </a:solidFill>
                          <a:effectLst/>
                          <a:latin typeface="Arial" charset="0"/>
                          <a:ea typeface="Arial" charset="0"/>
                          <a:cs typeface="Arial" charset="0"/>
                        </a:rPr>
                        <a:t>Boss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Employee /</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Arial" charset="0"/>
                          <a:cs typeface="Arial" charset="0"/>
                        </a:rPr>
                        <a:t>Others</a:t>
                      </a:r>
                      <a:endParaRPr kumimoji="0" lang="en-US" altLang="zh-CN" sz="2000" b="0" i="0" u="none" strike="noStrike" cap="none" normalizeH="0" baseline="0">
                        <a:ln>
                          <a:noFill/>
                        </a:ln>
                        <a:solidFill>
                          <a:srgbClr val="000000"/>
                        </a:solidFill>
                        <a:effectLst/>
                        <a:latin typeface="Arial" charset="0"/>
                        <a:ea typeface="Arial"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Reconcile</a:t>
                      </a:r>
                      <a:r>
                        <a:rPr kumimoji="0" lang="en-US" altLang="zh-CN" sz="2000" b="0" i="0" u="none" strike="noStrike" cap="none" normalizeH="0" baseline="0" dirty="0">
                          <a:ln>
                            <a:noFill/>
                          </a:ln>
                          <a:solidFill>
                            <a:srgbClr val="000000"/>
                          </a:solidFill>
                          <a:effectLst/>
                          <a:latin typeface="Arial" charset="0"/>
                          <a:ea typeface="Arial" charset="0"/>
                          <a:cs typeface="Arial" charset="0"/>
                        </a:rPr>
                        <a:t> </a:t>
                      </a:r>
                      <a:r>
                        <a:rPr kumimoji="0" lang="en-US" altLang="zh-CN" sz="2000" b="1" i="0" u="none" strike="noStrike" cap="none" normalizeH="0" baseline="0" dirty="0">
                          <a:ln>
                            <a:noFill/>
                          </a:ln>
                          <a:solidFill>
                            <a:srgbClr val="000000"/>
                          </a:solidFill>
                          <a:effectLst/>
                          <a:latin typeface="Arial" charset="0"/>
                          <a:ea typeface="Arial" charset="0"/>
                          <a:cs typeface="Arial" charset="0"/>
                        </a:rPr>
                        <a:t>the Relationship</a:t>
                      </a:r>
                      <a:endParaRPr kumimoji="0" lang="en-US" altLang="zh-CN" sz="2000" b="0" i="0" u="none" strike="noStrike" cap="none" normalizeH="0" baseline="0" dirty="0">
                        <a:ln>
                          <a:noFill/>
                        </a:ln>
                        <a:solidFill>
                          <a:srgbClr val="000000"/>
                        </a:solidFill>
                        <a:effectLst/>
                        <a:latin typeface="Arial" charset="0"/>
                        <a:ea typeface="Arial"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Arial" charset="0"/>
                          <a:cs typeface="Arial" charset="0"/>
                        </a:rPr>
                        <a:t>(vv. 17-18)</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52400" y="2971800"/>
            <a:ext cx="8610600" cy="3886200"/>
          </a:xfrm>
          <a:effectLst>
            <a:outerShdw blurRad="63500" dist="35921" dir="2700000" algn="ctr" rotWithShape="0">
              <a:schemeClr val="tx1">
                <a:alpha val="74998"/>
              </a:schemeClr>
            </a:outerShdw>
          </a:effectLst>
        </p:spPr>
        <p:txBody>
          <a:bodyPr/>
          <a:lstStyle/>
          <a:p>
            <a:pPr eaLnBrk="1" hangingPunct="1">
              <a:defRPr/>
            </a:pPr>
            <a:r>
              <a:rPr lang="en-US" sz="5400" b="1" i="1" dirty="0"/>
              <a:t>—Main Idea—</a:t>
            </a:r>
            <a:br>
              <a:rPr lang="en-US" sz="5400" b="1" dirty="0"/>
            </a:br>
            <a:r>
              <a:rPr lang="en-US" b="1" i="1" dirty="0"/>
              <a:t>Christ called Tom and me to equip you to be like Christ!</a:t>
            </a:r>
            <a:endParaRPr lang="en-US" dirty="0">
              <a:solidFill>
                <a:schemeClr val="tx1"/>
              </a:solidFill>
              <a:latin typeface="Times New Roman" charset="0"/>
            </a:endParaRPr>
          </a:p>
        </p:txBody>
      </p:sp>
      <p:pic>
        <p:nvPicPr>
          <p:cNvPr id="7178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1" y="2971800"/>
            <a:ext cx="8839200" cy="3886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427" tIns="45714" rIns="91427" bIns="45714" anchor="ctr"/>
          <a:lstStyle/>
          <a:p>
            <a:pPr algn="ctr">
              <a:defRPr/>
            </a:pPr>
            <a:r>
              <a:rPr lang="en-US" sz="5400" b="1" i="1" dirty="0">
                <a:solidFill>
                  <a:srgbClr val="FFFFFF"/>
                </a:solidFill>
                <a:latin typeface="Arial" charset="0"/>
                <a:cs typeface="Arial" charset="0"/>
              </a:rPr>
              <a:t>—Main Idea—</a:t>
            </a:r>
            <a:br>
              <a:rPr lang="en-US" sz="5400" b="1" dirty="0">
                <a:solidFill>
                  <a:srgbClr val="FFFFFF"/>
                </a:solidFill>
                <a:latin typeface="Arial" charset="0"/>
                <a:cs typeface="Arial" charset="0"/>
              </a:rPr>
            </a:br>
            <a:r>
              <a:rPr lang="en-US" sz="4400" b="1" i="1" dirty="0">
                <a:solidFill>
                  <a:srgbClr val="FFFFFF"/>
                </a:solidFill>
                <a:latin typeface="Arial" charset="0"/>
                <a:cs typeface="Arial" charset="0"/>
              </a:rPr>
              <a:t>Christ called pastor-teachers to </a:t>
            </a:r>
            <a:r>
              <a:rPr lang="en-US" sz="4400" b="1" i="1" dirty="0">
                <a:solidFill>
                  <a:srgbClr val="FFFF43"/>
                </a:solidFill>
                <a:latin typeface="Arial" charset="0"/>
                <a:cs typeface="Arial" charset="0"/>
              </a:rPr>
              <a:t>equip</a:t>
            </a:r>
            <a:r>
              <a:rPr lang="en-US" sz="4400" b="1" i="1" dirty="0">
                <a:solidFill>
                  <a:srgbClr val="FFFFFF"/>
                </a:solidFill>
                <a:latin typeface="Arial" charset="0"/>
                <a:cs typeface="Arial" charset="0"/>
              </a:rPr>
              <a:t> you to be like Christ</a:t>
            </a:r>
            <a:r>
              <a:rPr lang="en-US" sz="4400" dirty="0">
                <a:solidFill>
                  <a:srgbClr val="FFFFFF"/>
                </a:solidFill>
                <a:cs typeface="Arial" charset="0"/>
              </a:rPr>
              <a:t>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1079500" y="2286000"/>
            <a:ext cx="7772400" cy="1143000"/>
          </a:xfrm>
        </p:spPr>
        <p:txBody>
          <a:bodyPr/>
          <a:lstStyle/>
          <a:p>
            <a:pPr eaLnBrk="1" hangingPunct="1">
              <a:defRPr/>
            </a:pPr>
            <a:r>
              <a:rPr lang="en-US"/>
              <a:t>So What?</a:t>
            </a:r>
          </a:p>
        </p:txBody>
      </p:sp>
      <p:pic>
        <p:nvPicPr>
          <p:cNvPr id="719875" name="Picture 4" descr="cam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1000"/>
            <a:ext cx="9144000" cy="723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AutoShape 5"/>
          <p:cNvSpPr>
            <a:spLocks noChangeArrowheads="1"/>
          </p:cNvSpPr>
          <p:nvPr/>
        </p:nvSpPr>
        <p:spPr bwMode="auto">
          <a:xfrm>
            <a:off x="4635500" y="381000"/>
            <a:ext cx="3962400" cy="1295400"/>
          </a:xfrm>
          <a:prstGeom prst="cloudCallout">
            <a:avLst>
              <a:gd name="adj1" fmla="val -43750"/>
              <a:gd name="adj2" fmla="val 70000"/>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r>
              <a:rPr lang="en-US" sz="4000" b="1">
                <a:solidFill>
                  <a:srgbClr val="000000"/>
                </a:solidFill>
                <a:latin typeface="Arial" charset="0"/>
                <a:cs typeface="Arial" charset="0"/>
              </a:rPr>
              <a:t>So what?</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484313"/>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101600" dir="2700000" algn="tl" rotWithShape="0">
                    <a:srgbClr val="000000">
                      <a:alpha val="85000"/>
                    </a:srgbClr>
                  </a:outerShdw>
                </a:effectLst>
              </a:rPr>
              <a:t>Your Role</a:t>
            </a:r>
            <a:r>
              <a:rPr lang="en-US" b="1" dirty="0">
                <a:effectLst>
                  <a:outerShdw blurRad="50800" dist="101600" dir="2700000" algn="tl" rotWithShape="0">
                    <a:srgbClr val="000000">
                      <a:alpha val="85000"/>
                    </a:srgbClr>
                  </a:outerShdw>
                </a:effectLst>
              </a:rPr>
              <a:t> </a:t>
            </a:r>
          </a:p>
          <a:p>
            <a:pPr lvl="1" eaLnBrk="1" hangingPunct="1">
              <a:defRPr/>
            </a:pPr>
            <a:r>
              <a:rPr lang="en-US" b="1" dirty="0">
                <a:effectLst>
                  <a:outerShdw blurRad="50800" dist="101600" dir="2700000" algn="tl" rotWithShape="0">
                    <a:srgbClr val="000000">
                      <a:alpha val="85000"/>
                    </a:srgbClr>
                  </a:outerShdw>
                </a:effectLst>
              </a:rPr>
              <a:t>How can your pastor-teacher(s) better equip you for your</a:t>
            </a:r>
            <a:r>
              <a:rPr lang="en-US" dirty="0">
                <a:effectLst>
                  <a:outerShdw blurRad="50800" dist="101600" dir="2700000" algn="tl" rotWithShape="0">
                    <a:srgbClr val="000000">
                      <a:alpha val="85000"/>
                    </a:srgbClr>
                  </a:outerShdw>
                </a:effectLst>
                <a:latin typeface="Times New Roman" charset="0"/>
              </a:rPr>
              <a:t> </a:t>
            </a:r>
            <a:r>
              <a:rPr lang="en-US" b="1" dirty="0">
                <a:effectLst>
                  <a:outerShdw blurRad="50800" dist="101600" dir="2700000" algn="tl" rotWithShape="0">
                    <a:srgbClr val="000000">
                      <a:alpha val="85000"/>
                    </a:srgbClr>
                  </a:outerShdw>
                </a:effectLst>
              </a:rPr>
              <a:t>unique role to better minister together?</a:t>
            </a:r>
          </a:p>
          <a:p>
            <a:pPr lvl="1" eaLnBrk="1" hangingPunct="1">
              <a:defRPr/>
            </a:pPr>
            <a:r>
              <a:rPr lang="en-US" b="1" dirty="0">
                <a:effectLst>
                  <a:outerShdw blurRad="50800" dist="101600" dir="2700000" algn="tl" rotWithShape="0">
                    <a:srgbClr val="000000">
                      <a:alpha val="85000"/>
                    </a:srgbClr>
                  </a:outerShdw>
                </a:effectLst>
              </a:rPr>
              <a:t>What role are you being equipped for?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p:cTn id="1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1" end="1"/>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p:cTn id="15"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6018" name="Text Box 2"/>
          <p:cNvSpPr txBox="1">
            <a:spLocks noChangeArrowheads="1"/>
          </p:cNvSpPr>
          <p:nvPr/>
        </p:nvSpPr>
        <p:spPr bwMode="auto">
          <a:xfrm>
            <a:off x="1143002" y="206376"/>
            <a:ext cx="3313593" cy="38161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1800" u="sng">
                <a:solidFill>
                  <a:srgbClr val="000000"/>
                </a:solidFill>
                <a:latin typeface="Times" charset="0"/>
              </a:rPr>
              <a:t>Ministry/Servant Response Form</a:t>
            </a:r>
            <a:endParaRPr lang="en-US" sz="1800">
              <a:solidFill>
                <a:srgbClr val="000000"/>
              </a:solidFill>
              <a:latin typeface="Times" charset="0"/>
            </a:endParaRPr>
          </a:p>
        </p:txBody>
      </p:sp>
      <p:sp>
        <p:nvSpPr>
          <p:cNvPr id="726019" name="Text Box 3"/>
          <p:cNvSpPr txBox="1">
            <a:spLocks noChangeArrowheads="1"/>
          </p:cNvSpPr>
          <p:nvPr/>
        </p:nvSpPr>
        <p:spPr bwMode="auto">
          <a:xfrm>
            <a:off x="2341441" y="525465"/>
            <a:ext cx="3075232" cy="31668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lvl1pPr defTabSz="992188">
              <a:defRPr sz="2400">
                <a:solidFill>
                  <a:schemeClr val="tx1"/>
                </a:solidFill>
                <a:latin typeface="Arial" charset="0"/>
                <a:ea typeface="ＭＳ Ｐゴシック" charset="0"/>
                <a:cs typeface="ＭＳ Ｐゴシック" charset="0"/>
              </a:defRPr>
            </a:lvl1pPr>
            <a:lvl2pPr marL="496888" defTabSz="992188">
              <a:defRPr sz="2400">
                <a:solidFill>
                  <a:schemeClr val="tx1"/>
                </a:solidFill>
                <a:latin typeface="Arial" charset="0"/>
                <a:ea typeface="ＭＳ Ｐゴシック" charset="0"/>
              </a:defRPr>
            </a:lvl2pPr>
            <a:lvl3pPr marL="992188" defTabSz="992188">
              <a:defRPr sz="2400">
                <a:solidFill>
                  <a:schemeClr val="tx1"/>
                </a:solidFill>
                <a:latin typeface="Arial" charset="0"/>
                <a:ea typeface="ＭＳ Ｐゴシック" charset="0"/>
              </a:defRPr>
            </a:lvl3pPr>
            <a:lvl4pPr marL="1489075" defTabSz="992188">
              <a:defRPr sz="2400">
                <a:solidFill>
                  <a:schemeClr val="tx1"/>
                </a:solidFill>
                <a:latin typeface="Arial" charset="0"/>
                <a:ea typeface="ＭＳ Ｐゴシック" charset="0"/>
              </a:defRPr>
            </a:lvl4pPr>
            <a:lvl5pPr marL="1985963" defTabSz="992188">
              <a:defRPr sz="2400">
                <a:solidFill>
                  <a:schemeClr val="tx1"/>
                </a:solidFill>
                <a:latin typeface="Arial" charset="0"/>
                <a:ea typeface="ＭＳ Ｐゴシック" charset="0"/>
              </a:defRPr>
            </a:lvl5pPr>
            <a:lvl6pPr marL="2443163" defTabSz="992188" eaLnBrk="0" fontAlgn="base" hangingPunct="0">
              <a:spcBef>
                <a:spcPct val="0"/>
              </a:spcBef>
              <a:spcAft>
                <a:spcPct val="0"/>
              </a:spcAft>
              <a:defRPr sz="2400">
                <a:solidFill>
                  <a:schemeClr val="tx1"/>
                </a:solidFill>
                <a:latin typeface="Arial" charset="0"/>
                <a:ea typeface="ＭＳ Ｐゴシック" charset="0"/>
              </a:defRPr>
            </a:lvl6pPr>
            <a:lvl7pPr marL="2900363" defTabSz="992188" eaLnBrk="0" fontAlgn="base" hangingPunct="0">
              <a:spcBef>
                <a:spcPct val="0"/>
              </a:spcBef>
              <a:spcAft>
                <a:spcPct val="0"/>
              </a:spcAft>
              <a:defRPr sz="2400">
                <a:solidFill>
                  <a:schemeClr val="tx1"/>
                </a:solidFill>
                <a:latin typeface="Arial" charset="0"/>
                <a:ea typeface="ＭＳ Ｐゴシック" charset="0"/>
              </a:defRPr>
            </a:lvl7pPr>
            <a:lvl8pPr marL="3357563" defTabSz="992188" eaLnBrk="0" fontAlgn="base" hangingPunct="0">
              <a:spcBef>
                <a:spcPct val="0"/>
              </a:spcBef>
              <a:spcAft>
                <a:spcPct val="0"/>
              </a:spcAft>
              <a:defRPr sz="2400">
                <a:solidFill>
                  <a:schemeClr val="tx1"/>
                </a:solidFill>
                <a:latin typeface="Arial" charset="0"/>
                <a:ea typeface="ＭＳ Ｐゴシック" charset="0"/>
              </a:defRPr>
            </a:lvl8pPr>
            <a:lvl9pPr marL="3814763" defTabSz="992188"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1400">
                <a:solidFill>
                  <a:srgbClr val="FFFFFF"/>
                </a:solidFill>
                <a:latin typeface="Times" charset="0"/>
              </a:rPr>
              <a:t>Please list your area of interest to serve.</a:t>
            </a:r>
            <a:endParaRPr lang="en-US" sz="1800">
              <a:solidFill>
                <a:srgbClr val="FFFFFF"/>
              </a:solidFill>
              <a:latin typeface="Times" charset="0"/>
            </a:endParaRPr>
          </a:p>
        </p:txBody>
      </p:sp>
      <p:sp>
        <p:nvSpPr>
          <p:cNvPr id="726020" name="Rectangle 4"/>
          <p:cNvSpPr>
            <a:spLocks noChangeArrowheads="1"/>
          </p:cNvSpPr>
          <p:nvPr/>
        </p:nvSpPr>
        <p:spPr bwMode="auto">
          <a:xfrm>
            <a:off x="8521703" y="882652"/>
            <a:ext cx="200483" cy="50066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9261" tIns="49630" rIns="99261" bIns="49630">
            <a:spAutoFit/>
          </a:bodyPr>
          <a:lstStyle/>
          <a:p>
            <a:pPr defTabSz="992041" eaLnBrk="0" hangingPunct="0">
              <a:defRPr/>
            </a:pPr>
            <a:endParaRPr lang="en-US" sz="2600">
              <a:solidFill>
                <a:srgbClr val="FFFFFF"/>
              </a:solidFill>
              <a:latin typeface="Times" charset="0"/>
            </a:endParaRPr>
          </a:p>
        </p:txBody>
      </p:sp>
      <p:sp>
        <p:nvSpPr>
          <p:cNvPr id="726021" name="Text Box 5"/>
          <p:cNvSpPr txBox="1">
            <a:spLocks noChangeArrowheads="1"/>
          </p:cNvSpPr>
          <p:nvPr/>
        </p:nvSpPr>
        <p:spPr bwMode="auto">
          <a:xfrm>
            <a:off x="1143000" y="914403"/>
            <a:ext cx="4323918" cy="7136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lnSpc>
                <a:spcPct val="150000"/>
              </a:lnSpc>
              <a:defRPr/>
            </a:pPr>
            <a:r>
              <a:rPr lang="en-US" sz="900">
                <a:solidFill>
                  <a:srgbClr val="000000"/>
                </a:solidFill>
                <a:latin typeface="Times" charset="0"/>
              </a:rPr>
              <a:t>Name: ________________________________________ Date:________________</a:t>
            </a:r>
          </a:p>
          <a:p>
            <a:pPr eaLnBrk="0" hangingPunct="0">
              <a:lnSpc>
                <a:spcPct val="150000"/>
              </a:lnSpc>
              <a:defRPr/>
            </a:pPr>
            <a:r>
              <a:rPr lang="en-US" sz="900">
                <a:solidFill>
                  <a:srgbClr val="000000"/>
                </a:solidFill>
                <a:latin typeface="Times" charset="0"/>
              </a:rPr>
              <a:t>E-mail:________________________________________ </a:t>
            </a:r>
          </a:p>
          <a:p>
            <a:pPr eaLnBrk="0" hangingPunct="0">
              <a:lnSpc>
                <a:spcPct val="150000"/>
              </a:lnSpc>
              <a:defRPr/>
            </a:pPr>
            <a:r>
              <a:rPr lang="en-US" sz="900">
                <a:solidFill>
                  <a:srgbClr val="000000"/>
                </a:solidFill>
                <a:latin typeface="Times" charset="0"/>
              </a:rPr>
              <a:t>Phone: home _______________ hp______________________ office_______________</a:t>
            </a:r>
          </a:p>
        </p:txBody>
      </p:sp>
      <p:sp>
        <p:nvSpPr>
          <p:cNvPr id="726022" name="Text Box 6"/>
          <p:cNvSpPr txBox="1">
            <a:spLocks noChangeArrowheads="1"/>
          </p:cNvSpPr>
          <p:nvPr/>
        </p:nvSpPr>
        <p:spPr bwMode="auto">
          <a:xfrm>
            <a:off x="1143001" y="1527178"/>
            <a:ext cx="7696200" cy="457265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27" tIns="45714" rIns="91427" bIns="45714">
            <a:spAutoFit/>
          </a:bodyPr>
          <a:lstStyle/>
          <a:p>
            <a:pPr eaLnBrk="0" hangingPunct="0">
              <a:buFont typeface="Wingdings" charset="0"/>
              <a:buChar char="q"/>
              <a:defRPr/>
            </a:pPr>
            <a:r>
              <a:rPr lang="en-US" sz="1600" b="1" dirty="0">
                <a:solidFill>
                  <a:srgbClr val="000000"/>
                </a:solidFill>
                <a:latin typeface="Times" charset="0"/>
              </a:rPr>
              <a:t>Usher</a:t>
            </a:r>
          </a:p>
          <a:p>
            <a:pPr eaLnBrk="0" hangingPunct="0">
              <a:buFont typeface="Wingdings" charset="0"/>
              <a:buChar char="q"/>
              <a:defRPr/>
            </a:pPr>
            <a:r>
              <a:rPr lang="en-US" sz="1600" b="1" dirty="0">
                <a:solidFill>
                  <a:srgbClr val="000000"/>
                </a:solidFill>
                <a:latin typeface="Times" charset="0"/>
              </a:rPr>
              <a:t>Set Up &amp; Take Down</a:t>
            </a:r>
          </a:p>
          <a:p>
            <a:pPr eaLnBrk="0" hangingPunct="0">
              <a:buFont typeface="Wingdings" charset="0"/>
              <a:buChar char="q"/>
              <a:defRPr/>
            </a:pPr>
            <a:r>
              <a:rPr lang="en-US" sz="1600" b="1" dirty="0">
                <a:solidFill>
                  <a:srgbClr val="000000"/>
                </a:solidFill>
                <a:latin typeface="Times" charset="0"/>
              </a:rPr>
              <a:t>Administration</a:t>
            </a:r>
          </a:p>
          <a:p>
            <a:pPr eaLnBrk="0" hangingPunct="0">
              <a:buFont typeface="Wingdings" charset="0"/>
              <a:buChar char="q"/>
              <a:defRPr/>
            </a:pPr>
            <a:r>
              <a:rPr lang="en-US" sz="1600" b="1" dirty="0">
                <a:solidFill>
                  <a:srgbClr val="000000"/>
                </a:solidFill>
                <a:latin typeface="Times" charset="0"/>
              </a:rPr>
              <a:t>Deacon</a:t>
            </a:r>
          </a:p>
          <a:p>
            <a:pPr eaLnBrk="0" hangingPunct="0">
              <a:buFont typeface="Wingdings" charset="0"/>
              <a:buChar char="q"/>
              <a:defRPr/>
            </a:pPr>
            <a:r>
              <a:rPr lang="en-US" sz="1600" b="1" dirty="0">
                <a:solidFill>
                  <a:srgbClr val="000000"/>
                </a:solidFill>
                <a:latin typeface="Times" charset="0"/>
              </a:rPr>
              <a:t>Women</a:t>
            </a:r>
            <a:r>
              <a:rPr lang="uk-UA" altLang="ja-JP" sz="1600" b="1" dirty="0">
                <a:solidFill>
                  <a:srgbClr val="000000"/>
                </a:solidFill>
                <a:latin typeface="Arial"/>
              </a:rPr>
              <a:t>'</a:t>
            </a:r>
            <a:r>
              <a:rPr lang="en-US" sz="1600" b="1" dirty="0">
                <a:solidFill>
                  <a:srgbClr val="000000"/>
                </a:solidFill>
                <a:latin typeface="Times" charset="0"/>
              </a:rPr>
              <a:t>s Ministry</a:t>
            </a:r>
          </a:p>
          <a:p>
            <a:pPr eaLnBrk="0" hangingPunct="0">
              <a:buFont typeface="Wingdings" charset="0"/>
              <a:buChar char="q"/>
              <a:defRPr/>
            </a:pPr>
            <a:r>
              <a:rPr lang="en-US" sz="1600" b="1" dirty="0">
                <a:solidFill>
                  <a:srgbClr val="000000"/>
                </a:solidFill>
                <a:latin typeface="Times" charset="0"/>
              </a:rPr>
              <a:t>Worship leader/Song leader</a:t>
            </a:r>
          </a:p>
          <a:p>
            <a:pPr eaLnBrk="0" hangingPunct="0">
              <a:buFont typeface="Wingdings" charset="0"/>
              <a:buChar char="q"/>
              <a:defRPr/>
            </a:pPr>
            <a:r>
              <a:rPr lang="en-US" sz="1600" b="1" dirty="0">
                <a:solidFill>
                  <a:srgbClr val="000000"/>
                </a:solidFill>
                <a:latin typeface="Times" charset="0"/>
              </a:rPr>
              <a:t>Musician: what instrument___________________________</a:t>
            </a:r>
          </a:p>
          <a:p>
            <a:pPr eaLnBrk="0" hangingPunct="0">
              <a:buFont typeface="Wingdings" charset="0"/>
              <a:buChar char="q"/>
              <a:defRPr/>
            </a:pPr>
            <a:r>
              <a:rPr lang="en-US" sz="1600" b="1" dirty="0">
                <a:solidFill>
                  <a:srgbClr val="000000"/>
                </a:solidFill>
                <a:latin typeface="Times" charset="0"/>
              </a:rPr>
              <a:t>Vocalist</a:t>
            </a:r>
          </a:p>
          <a:p>
            <a:pPr eaLnBrk="0" hangingPunct="0">
              <a:buFont typeface="Wingdings" charset="0"/>
              <a:buChar char="q"/>
              <a:defRPr/>
            </a:pPr>
            <a:r>
              <a:rPr lang="en-US" sz="1600" b="1" dirty="0">
                <a:solidFill>
                  <a:srgbClr val="000000"/>
                </a:solidFill>
                <a:latin typeface="Times" charset="0"/>
              </a:rPr>
              <a:t>A/V Tech</a:t>
            </a:r>
          </a:p>
          <a:p>
            <a:pPr eaLnBrk="0" hangingPunct="0">
              <a:buFont typeface="Wingdings" charset="0"/>
              <a:buChar char="q"/>
              <a:defRPr/>
            </a:pPr>
            <a:r>
              <a:rPr lang="en-US" sz="1600" b="1" dirty="0">
                <a:solidFill>
                  <a:srgbClr val="000000"/>
                </a:solidFill>
                <a:latin typeface="Times" charset="0"/>
              </a:rPr>
              <a:t>Evangelism/Outreach</a:t>
            </a:r>
          </a:p>
          <a:p>
            <a:pPr eaLnBrk="0" hangingPunct="0">
              <a:buFont typeface="Wingdings" charset="0"/>
              <a:buChar char="q"/>
              <a:defRPr/>
            </a:pPr>
            <a:r>
              <a:rPr lang="en-US" sz="1600" b="1" dirty="0">
                <a:solidFill>
                  <a:srgbClr val="000000"/>
                </a:solidFill>
                <a:latin typeface="Times" charset="0"/>
              </a:rPr>
              <a:t>Missions</a:t>
            </a:r>
          </a:p>
          <a:p>
            <a:pPr eaLnBrk="0" hangingPunct="0">
              <a:buFont typeface="Wingdings" charset="0"/>
              <a:buChar char="q"/>
              <a:defRPr/>
            </a:pPr>
            <a:r>
              <a:rPr lang="en-US" sz="1600" b="1" dirty="0">
                <a:solidFill>
                  <a:srgbClr val="000000"/>
                </a:solidFill>
                <a:latin typeface="Times" charset="0"/>
              </a:rPr>
              <a:t>Small group leader</a:t>
            </a:r>
          </a:p>
          <a:p>
            <a:pPr eaLnBrk="0" hangingPunct="0">
              <a:buFont typeface="Wingdings" charset="0"/>
              <a:buChar char="q"/>
              <a:defRPr/>
            </a:pPr>
            <a:r>
              <a:rPr lang="en-US" sz="1600" b="1" dirty="0">
                <a:solidFill>
                  <a:srgbClr val="000000"/>
                </a:solidFill>
                <a:latin typeface="Times" charset="0"/>
              </a:rPr>
              <a:t>Nursery worker</a:t>
            </a:r>
          </a:p>
          <a:p>
            <a:pPr eaLnBrk="0" hangingPunct="0">
              <a:buFont typeface="Wingdings" charset="0"/>
              <a:buChar char="q"/>
              <a:defRPr/>
            </a:pPr>
            <a:r>
              <a:rPr lang="en-US" sz="1600" b="1" dirty="0">
                <a:solidFill>
                  <a:srgbClr val="000000"/>
                </a:solidFill>
                <a:latin typeface="Times" charset="0"/>
              </a:rPr>
              <a:t>Children SS teacher</a:t>
            </a:r>
          </a:p>
          <a:p>
            <a:pPr eaLnBrk="0" hangingPunct="0">
              <a:buFont typeface="Wingdings" charset="0"/>
              <a:buChar char="q"/>
              <a:defRPr/>
            </a:pPr>
            <a:r>
              <a:rPr lang="en-US" sz="1600" b="1" dirty="0">
                <a:solidFill>
                  <a:srgbClr val="000000"/>
                </a:solidFill>
                <a:latin typeface="Times" charset="0"/>
              </a:rPr>
              <a:t>Food service</a:t>
            </a:r>
          </a:p>
          <a:p>
            <a:pPr eaLnBrk="0" hangingPunct="0">
              <a:buFont typeface="Wingdings" charset="0"/>
              <a:buChar char="q"/>
              <a:defRPr/>
            </a:pPr>
            <a:r>
              <a:rPr lang="en-US" sz="1600" b="1" dirty="0">
                <a:solidFill>
                  <a:srgbClr val="000000"/>
                </a:solidFill>
                <a:latin typeface="Times" charset="0"/>
              </a:rPr>
              <a:t>Prayer Ministry</a:t>
            </a:r>
          </a:p>
          <a:p>
            <a:pPr eaLnBrk="0" hangingPunct="0">
              <a:buFont typeface="Wingdings" charset="0"/>
              <a:buChar char="q"/>
              <a:defRPr/>
            </a:pPr>
            <a:r>
              <a:rPr lang="en-US" sz="1600" b="1" dirty="0">
                <a:solidFill>
                  <a:srgbClr val="000000"/>
                </a:solidFill>
                <a:latin typeface="Times" charset="0"/>
              </a:rPr>
              <a:t>Pastoral Care</a:t>
            </a:r>
          </a:p>
          <a:p>
            <a:pPr eaLnBrk="0" hangingPunct="0">
              <a:buFont typeface="Wingdings" charset="0"/>
              <a:buChar char="q"/>
              <a:defRPr/>
            </a:pPr>
            <a:r>
              <a:rPr lang="en-US" sz="1600" b="1" dirty="0">
                <a:solidFill>
                  <a:srgbClr val="000000"/>
                </a:solidFill>
                <a:latin typeface="Times" charset="0"/>
              </a:rPr>
              <a:t>Other____________________________________________</a:t>
            </a:r>
          </a:p>
        </p:txBody>
      </p:sp>
      <p:sp>
        <p:nvSpPr>
          <p:cNvPr id="726023" name="Text Box 7"/>
          <p:cNvSpPr txBox="1">
            <a:spLocks noChangeArrowheads="1"/>
          </p:cNvSpPr>
          <p:nvPr/>
        </p:nvSpPr>
        <p:spPr bwMode="auto">
          <a:xfrm>
            <a:off x="1143001" y="6124576"/>
            <a:ext cx="4567404" cy="5901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91427" tIns="45714" rIns="91427" bIns="45714">
            <a:spAutoFit/>
          </a:bodyPr>
          <a:lstStyle/>
          <a:p>
            <a:pPr eaLnBrk="0" hangingPunct="0">
              <a:defRPr/>
            </a:pPr>
            <a:r>
              <a:rPr lang="en-US" sz="1600">
                <a:solidFill>
                  <a:srgbClr val="000000"/>
                </a:solidFill>
                <a:latin typeface="Times" charset="0"/>
              </a:rPr>
              <a:t>Comments:_________________________________</a:t>
            </a:r>
          </a:p>
          <a:p>
            <a:pPr eaLnBrk="0" hangingPunct="0">
              <a:defRPr/>
            </a:pPr>
            <a:r>
              <a:rPr lang="en-US" sz="1600">
                <a:solidFill>
                  <a:srgbClr val="000000"/>
                </a:solidFill>
                <a:latin typeface="Times" charset="0"/>
              </a:rPr>
              <a:t>__________________________________________</a:t>
            </a:r>
          </a:p>
        </p:txBody>
      </p:sp>
      <p:pic>
        <p:nvPicPr>
          <p:cNvPr id="723976"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152400"/>
            <a:ext cx="990600" cy="85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3977" name="Rectangle 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Response Form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4" name="Rectangle 2"/>
          <p:cNvSpPr>
            <a:spLocks noGrp="1" noChangeArrowheads="1"/>
          </p:cNvSpPr>
          <p:nvPr>
            <p:ph type="title"/>
          </p:nvPr>
        </p:nvSpPr>
        <p:spPr>
          <a:xfrm>
            <a:off x="1447800" y="381000"/>
            <a:ext cx="6324600" cy="914400"/>
          </a:xfrm>
          <a:solidFill>
            <a:srgbClr val="1A0CA9"/>
          </a:solidFill>
          <a:effectLst>
            <a:prstShdw prst="shdw17" dist="17961" dir="13500000">
              <a:srgbClr val="000000">
                <a:alpha val="99962"/>
              </a:srgbClr>
            </a:prstShdw>
          </a:effectLst>
        </p:spPr>
        <p:txBody>
          <a:bodyPr/>
          <a:lstStyle/>
          <a:p>
            <a:pPr eaLnBrk="1" hangingPunct="1">
              <a:defRPr/>
            </a:pPr>
            <a:r>
              <a:rPr lang="en-US" sz="5400" b="1" dirty="0">
                <a:effectLst>
                  <a:outerShdw blurRad="38100" dist="38100" dir="2700000" algn="tl">
                    <a:srgbClr val="000000"/>
                  </a:outerShdw>
                </a:effectLst>
              </a:rPr>
              <a:t>Action Points</a:t>
            </a:r>
            <a:endParaRPr lang="en-US" sz="3600" dirty="0"/>
          </a:p>
        </p:txBody>
      </p:sp>
      <p:sp>
        <p:nvSpPr>
          <p:cNvPr id="4" name="Rectangle 3"/>
          <p:cNvSpPr txBox="1">
            <a:spLocks noChangeArrowheads="1"/>
          </p:cNvSpPr>
          <p:nvPr/>
        </p:nvSpPr>
        <p:spPr bwMode="auto">
          <a:xfrm>
            <a:off x="107950" y="1557338"/>
            <a:ext cx="9144000" cy="495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lIns="91427" tIns="45714" rIns="91427" bIns="45714"/>
          <a:lst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a:lstStyle>
          <a:p>
            <a:pPr eaLnBrk="1" hangingPunct="1">
              <a:defRPr/>
            </a:pPr>
            <a:r>
              <a:rPr lang="en-US" b="1" u="sng" dirty="0">
                <a:effectLst>
                  <a:outerShdw blurRad="50800" dist="88900" dir="2700000" algn="tl" rotWithShape="0">
                    <a:srgbClr val="000000">
                      <a:alpha val="88000"/>
                    </a:srgbClr>
                  </a:outerShdw>
                </a:effectLst>
              </a:rPr>
              <a:t>Your Role</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How can the pastor-teachers better equip you for your</a:t>
            </a:r>
            <a:r>
              <a:rPr lang="en-US" dirty="0">
                <a:effectLst>
                  <a:outerShdw blurRad="50800" dist="88900" dir="2700000" algn="tl" rotWithShape="0">
                    <a:srgbClr val="000000">
                      <a:alpha val="88000"/>
                    </a:srgbClr>
                  </a:outerShdw>
                </a:effectLst>
                <a:latin typeface="Times New Roman" charset="0"/>
              </a:rPr>
              <a:t> </a:t>
            </a:r>
            <a:r>
              <a:rPr lang="en-US" b="1" dirty="0">
                <a:effectLst>
                  <a:outerShdw blurRad="50800" dist="88900" dir="2700000" algn="tl" rotWithShape="0">
                    <a:srgbClr val="000000">
                      <a:alpha val="88000"/>
                    </a:srgbClr>
                  </a:outerShdw>
                </a:effectLst>
              </a:rPr>
              <a:t>unique role here?</a:t>
            </a:r>
          </a:p>
          <a:p>
            <a:pPr lvl="1" eaLnBrk="1" hangingPunct="1">
              <a:defRPr/>
            </a:pPr>
            <a:r>
              <a:rPr lang="en-US" b="1" dirty="0">
                <a:effectLst>
                  <a:outerShdw blurRad="50800" dist="88900" dir="2700000" algn="tl" rotWithShape="0">
                    <a:srgbClr val="000000">
                      <a:alpha val="88000"/>
                    </a:srgbClr>
                  </a:outerShdw>
                </a:effectLst>
              </a:rPr>
              <a:t>What role are you being equipped for?</a:t>
            </a:r>
          </a:p>
          <a:p>
            <a:pPr eaLnBrk="1" hangingPunct="1">
              <a:defRPr/>
            </a:pPr>
            <a:endParaRPr lang="en-US" b="1" dirty="0">
              <a:effectLst>
                <a:outerShdw blurRad="50800" dist="88900" dir="2700000" algn="tl" rotWithShape="0">
                  <a:srgbClr val="000000">
                    <a:alpha val="88000"/>
                  </a:srgbClr>
                </a:outerShdw>
              </a:effectLst>
            </a:endParaRPr>
          </a:p>
          <a:p>
            <a:pPr eaLnBrk="1" hangingPunct="1">
              <a:defRPr/>
            </a:pPr>
            <a:r>
              <a:rPr lang="en-US" b="1" u="sng" dirty="0">
                <a:effectLst>
                  <a:outerShdw blurRad="50800" dist="88900" dir="2700000" algn="tl" rotWithShape="0">
                    <a:srgbClr val="000000">
                      <a:alpha val="88000"/>
                    </a:srgbClr>
                  </a:outerShdw>
                </a:effectLst>
              </a:rPr>
              <a:t>Your Goal</a:t>
            </a:r>
            <a:r>
              <a:rPr lang="en-US" b="1" dirty="0">
                <a:effectLst>
                  <a:outerShdw blurRad="50800" dist="88900" dir="2700000" algn="tl" rotWithShape="0">
                    <a:srgbClr val="000000">
                      <a:alpha val="88000"/>
                    </a:srgbClr>
                  </a:outerShdw>
                </a:effectLst>
              </a:rPr>
              <a:t> </a:t>
            </a:r>
          </a:p>
          <a:p>
            <a:pPr lvl="1" eaLnBrk="1" hangingPunct="1">
              <a:defRPr/>
            </a:pPr>
            <a:r>
              <a:rPr lang="en-US" b="1" dirty="0">
                <a:effectLst>
                  <a:outerShdw blurRad="50800" dist="88900" dir="2700000" algn="tl" rotWithShape="0">
                    <a:srgbClr val="000000">
                      <a:alpha val="88000"/>
                    </a:srgbClr>
                  </a:outerShdw>
                </a:effectLst>
              </a:rPr>
              <a:t>What character trait of Christ are you trusting God to equip in you this next year? </a:t>
            </a:r>
          </a:p>
          <a:p>
            <a:pPr lvl="1" eaLnBrk="1" hangingPunct="1">
              <a:defRPr/>
            </a:pPr>
            <a:r>
              <a:rPr lang="en-US" b="1" dirty="0">
                <a:effectLst>
                  <a:outerShdw blurRad="50800" dist="88900" dir="2700000" algn="tl" rotWithShape="0">
                    <a:srgbClr val="000000">
                      <a:alpha val="88000"/>
                    </a:srgbClr>
                  </a:outerShdw>
                </a:effectLst>
              </a:rPr>
              <a:t>How can we better help you develop here?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p:cTn id="7"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4">
                                            <p:txEl>
                                              <p:pRg st="4" end="4"/>
                                            </p:txEl>
                                          </p:spTgt>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 calcmode="lin" valueType="num">
                                      <p:cBhvr>
                                        <p:cTn id="11"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2" dur="500" fill="hold"/>
                                        <p:tgtEl>
                                          <p:spTgt spid="4">
                                            <p:txEl>
                                              <p:pRg st="5" end="5"/>
                                            </p:txEl>
                                          </p:spTgt>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 calcmode="lin" valueType="num">
                                      <p:cBhvr>
                                        <p:cTn id="15"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16" dur="500" fill="hold"/>
                                        <p:tgtEl>
                                          <p:spTgt spid="4">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234F25B9-79E5-AB41-B206-7EBE359A3AF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879785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K jigsaw puzzle sales hit £100m as &amp;#39;people find a balance in their lives&amp;#39;  | Retail industry | The Guardian">
            <a:extLst>
              <a:ext uri="{FF2B5EF4-FFF2-40B4-BE49-F238E27FC236}">
                <a16:creationId xmlns:a16="http://schemas.microsoft.com/office/drawing/2014/main" id="{DD06C825-FD20-4DA4-82D2-03F20B0EA20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is Might be the World&amp;#39;s Hardest Jigsaw Puzzle | Mental Floss">
            <a:extLst>
              <a:ext uri="{FF2B5EF4-FFF2-40B4-BE49-F238E27FC236}">
                <a16:creationId xmlns:a16="http://schemas.microsoft.com/office/drawing/2014/main" id="{2BD28AE8-F0F6-408F-A20F-5F5779E03DE1}"/>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41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FAA8A2-DF3F-4905-B1D1-36B12E23477B}"/>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Get Jigsaw Puzzle Epic! - Microsoft Store">
            <a:extLst>
              <a:ext uri="{FF2B5EF4-FFF2-40B4-BE49-F238E27FC236}">
                <a16:creationId xmlns:a16="http://schemas.microsoft.com/office/drawing/2014/main" id="{A57C4FB8-EE8D-4F15-8A41-35C7375C2E5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69" y="819807"/>
            <a:ext cx="9211733" cy="5181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52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911438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Rectangle 115"/>
          <p:cNvSpPr/>
          <p:nvPr/>
        </p:nvSpPr>
        <p:spPr>
          <a:xfrm>
            <a:off x="0" y="-76200"/>
            <a:ext cx="9144000" cy="6934200"/>
          </a:xfrm>
          <a:prstGeom prst="rect">
            <a:avLst/>
          </a:prstGeom>
          <a:blipFill rotWithShape="1">
            <a:blip r:embed="rId3"/>
            <a:tile tx="0" ty="0" sx="100000" sy="100000" flip="none" algn="tl"/>
          </a:blipFill>
        </p:spPr>
        <p:style>
          <a:lnRef idx="1">
            <a:schemeClr val="accent1"/>
          </a:lnRef>
          <a:fillRef idx="3">
            <a:schemeClr val="accent1"/>
          </a:fillRef>
          <a:effectRef idx="2">
            <a:schemeClr val="accent1"/>
          </a:effectRef>
          <a:fontRef idx="minor">
            <a:schemeClr val="lt1"/>
          </a:fontRef>
        </p:style>
        <p:txBody>
          <a:bodyPr lIns="91427" tIns="45714" rIns="91427" bIns="45714" anchor="ctr"/>
          <a:lstStyle/>
          <a:p>
            <a:pPr algn="ctr" eaLnBrk="0" hangingPunct="0">
              <a:defRPr/>
            </a:pPr>
            <a:endParaRPr lang="en-US">
              <a:solidFill>
                <a:srgbClr val="FFFFFF"/>
              </a:solidFill>
            </a:endParaRPr>
          </a:p>
        </p:txBody>
      </p:sp>
      <p:sp>
        <p:nvSpPr>
          <p:cNvPr id="476162" name="TextBox 107"/>
          <p:cNvSpPr txBox="1">
            <a:spLocks noChangeArrowheads="1"/>
          </p:cNvSpPr>
          <p:nvPr/>
        </p:nvSpPr>
        <p:spPr bwMode="auto">
          <a:xfrm>
            <a:off x="8459788" y="-100012"/>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Times New Roman" charset="0"/>
              </a:rPr>
              <a:t>201</a:t>
            </a:r>
          </a:p>
        </p:txBody>
      </p:sp>
      <p:sp>
        <p:nvSpPr>
          <p:cNvPr id="476163" name="Title 112"/>
          <p:cNvSpPr>
            <a:spLocks noGrp="1"/>
          </p:cNvSpPr>
          <p:nvPr>
            <p:ph type="title" idx="4294967295"/>
          </p:nvPr>
        </p:nvSpPr>
        <p:spPr>
          <a:xfrm>
            <a:off x="914400" y="106363"/>
            <a:ext cx="7239000" cy="461962"/>
          </a:xfrm>
          <a:solidFill>
            <a:schemeClr val="tx1"/>
          </a:solidFill>
          <a:ln w="12700" cap="sq">
            <a:solidFill>
              <a:schemeClr val="bg1"/>
            </a:solidFill>
            <a:miter lim="800000"/>
            <a:headEnd/>
            <a:tailEnd/>
          </a:ln>
        </p:spPr>
        <p:txBody>
          <a:bodyPr>
            <a:spAutoFit/>
          </a:bodyPr>
          <a:lstStyle/>
          <a:p>
            <a:r>
              <a:rPr lang="en-US" sz="2400" b="1">
                <a:solidFill>
                  <a:srgbClr val="FFFFFF"/>
                </a:solidFill>
                <a:latin typeface="Arial" charset="0"/>
                <a:ea typeface="SimSun" charset="0"/>
                <a:cs typeface="SimSun" charset="0"/>
              </a:rPr>
              <a:t>How Do You Respond to Trials?</a:t>
            </a:r>
            <a:endParaRPr lang="en-US" altLang="zh-CN" sz="2400" b="1">
              <a:solidFill>
                <a:srgbClr val="FFFFFF"/>
              </a:solidFill>
              <a:latin typeface="Arial" charset="0"/>
              <a:ea typeface="SimSun" charset="0"/>
              <a:cs typeface="SimSun" charset="0"/>
            </a:endParaRPr>
          </a:p>
        </p:txBody>
      </p:sp>
      <p:graphicFrame>
        <p:nvGraphicFramePr>
          <p:cNvPr id="114" name="Table 113"/>
          <p:cNvGraphicFramePr>
            <a:graphicFrameLocks noGrp="1"/>
          </p:cNvGraphicFramePr>
          <p:nvPr/>
        </p:nvGraphicFramePr>
        <p:xfrm>
          <a:off x="1" y="838200"/>
          <a:ext cx="9161463" cy="5838825"/>
        </p:xfrm>
        <a:graphic>
          <a:graphicData uri="http://schemas.openxmlformats.org/drawingml/2006/table">
            <a:tbl>
              <a:tblPr/>
              <a:tblGrid>
                <a:gridCol w="2103438">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4384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4730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SimSun" charset="0"/>
                          <a:cs typeface="SimSun" charset="0"/>
                        </a:rPr>
                        <a:t> You say…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Strategy</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Temperament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SimSun" charset="0"/>
                          <a:cs typeface="SimSun" charset="0"/>
                        </a:rPr>
                        <a:t>Epistle</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20015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 </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m right!</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Push through</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Choleric</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Ephesians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985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  </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r>
                        <a:rPr kumimoji="0" lang="en-US" altLang="zh-CN" sz="2400" b="1" i="0" u="none" strike="noStrike" cap="none" normalizeH="0" baseline="0" dirty="0">
                          <a:ln>
                            <a:noFill/>
                          </a:ln>
                          <a:solidFill>
                            <a:srgbClr val="FFFFFF"/>
                          </a:solidFill>
                          <a:effectLst/>
                          <a:latin typeface="Arial" charset="0"/>
                          <a:ea typeface="ＭＳ Ｐゴシック" charset="0"/>
                          <a:cs typeface="Arial" charset="0"/>
                        </a:rPr>
                        <a:t>Why me?</a:t>
                      </a:r>
                      <a:r>
                        <a:rPr kumimoji="0" lang="ru-RU" altLang="zh-CN" sz="2400" b="1" i="0" u="none" strike="noStrike" cap="none" normalizeH="0" baseline="0" dirty="0">
                          <a:ln>
                            <a:noFill/>
                          </a:ln>
                          <a:solidFill>
                            <a:srgbClr val="FFFFFF"/>
                          </a:solidFill>
                          <a:effectLst/>
                          <a:latin typeface="Arial" charset="0"/>
                          <a:ea typeface="ＭＳ Ｐゴシック" charset="0"/>
                          <a:cs typeface="Arial" charset="0"/>
                        </a:rPr>
                        <a:t>"</a:t>
                      </a:r>
                      <a:endParaRPr kumimoji="0" lang="en-US" altLang="zh-CN" sz="2400" b="1" i="0" u="none" strike="noStrike" cap="none" normalizeH="0" baseline="0" dirty="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Depression</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Melancholy</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Philippians</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938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I</a:t>
                      </a:r>
                      <a:r>
                        <a:rPr kumimoji="0" lang="uk-UA" altLang="ja-JP" sz="2400" b="1" i="0" u="none" strike="noStrike" cap="none" normalizeH="0" baseline="0" dirty="0">
                          <a:ln>
                            <a:noFill/>
                          </a:ln>
                          <a:solidFill>
                            <a:srgbClr val="FFFFFF"/>
                          </a:solidFill>
                          <a:effectLst/>
                          <a:latin typeface="Arial" charset="0"/>
                          <a:ea typeface="ＭＳ Ｐゴシック" charset="0"/>
                          <a:cs typeface="Times New Roman" charset="0"/>
                        </a:rPr>
                        <a:t>'</a:t>
                      </a:r>
                      <a:r>
                        <a:rPr kumimoji="0" lang="en-US" altLang="ja-JP" sz="2400" b="1" i="0" u="none" strike="noStrike" cap="none" normalizeH="0" baseline="0" dirty="0" err="1">
                          <a:ln>
                            <a:noFill/>
                          </a:ln>
                          <a:solidFill>
                            <a:srgbClr val="FFFFFF"/>
                          </a:solidFill>
                          <a:effectLst/>
                          <a:latin typeface="Arial" charset="0"/>
                          <a:ea typeface="ＭＳ Ｐゴシック" charset="0"/>
                          <a:cs typeface="Times New Roman" charset="0"/>
                        </a:rPr>
                        <a:t>ll</a:t>
                      </a:r>
                      <a:r>
                        <a:rPr kumimoji="0" lang="en-US" altLang="ja-JP" sz="2400" b="1" i="0" u="none" strike="noStrike" cap="none" normalizeH="0" baseline="0" dirty="0">
                          <a:ln>
                            <a:noFill/>
                          </a:ln>
                          <a:solidFill>
                            <a:srgbClr val="FFFFFF"/>
                          </a:solidFill>
                          <a:effectLst/>
                          <a:latin typeface="Arial" charset="0"/>
                          <a:ea typeface="ＭＳ Ｐゴシック" charset="0"/>
                          <a:cs typeface="Times New Roman" charset="0"/>
                        </a:rPr>
                        <a:t> just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latin typeface="Arial" charset="0"/>
                          <a:ea typeface="ＭＳ Ｐゴシック" charset="0"/>
                          <a:cs typeface="Times New Roman" charset="0"/>
                        </a:rPr>
                        <a:t>get through</a:t>
                      </a:r>
                      <a:r>
                        <a:rPr kumimoji="0" lang="ru-RU" altLang="ja-JP" sz="2400" b="1" i="0" u="none" strike="noStrike" cap="none" normalizeH="0" baseline="0" dirty="0">
                          <a:ln>
                            <a:noFill/>
                          </a:ln>
                          <a:solidFill>
                            <a:srgbClr val="FFFFFF"/>
                          </a:solidFill>
                          <a:effectLst/>
                          <a:latin typeface="Arial" charset="0"/>
                          <a:ea typeface="ＭＳ Ｐゴシック" charset="0"/>
                          <a:cs typeface="Times New Roman" charset="0"/>
                        </a:rPr>
                        <a:t>"</a:t>
                      </a:r>
                      <a:endParaRPr kumimoji="0" lang="en-US" sz="2400" b="1" i="0" u="none" strike="noStrike" cap="none" normalizeH="0" baseline="0" dirty="0">
                        <a:ln>
                          <a:noFill/>
                        </a:ln>
                        <a:solidFill>
                          <a:srgbClr val="FFFFFF"/>
                        </a:solidFill>
                        <a:effectLst/>
                        <a:latin typeface="Arial" charset="0"/>
                        <a:ea typeface="ＭＳ Ｐゴシック" charset="0"/>
                        <a:cs typeface="Times New Roma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Compromise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Sanguine</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Colossians </a:t>
                      </a: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473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It</a:t>
                      </a:r>
                      <a:r>
                        <a:rPr kumimoji="0" lang="uk-UA"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err="1">
                          <a:ln>
                            <a:noFill/>
                          </a:ln>
                          <a:solidFill>
                            <a:srgbClr val="FFFFFF"/>
                          </a:solidFill>
                          <a:effectLst/>
                          <a:latin typeface="Arial" charset="0"/>
                          <a:ea typeface="SimSun" charset="0"/>
                          <a:cs typeface="SimSun" charset="0"/>
                        </a:rPr>
                        <a:t>ll</a:t>
                      </a:r>
                      <a:r>
                        <a:rPr kumimoji="0" lang="en-US" altLang="zh-CN" sz="2400" b="1" i="0" u="none" strike="noStrike" cap="none" normalizeH="0" baseline="0" dirty="0">
                          <a:ln>
                            <a:noFill/>
                          </a:ln>
                          <a:solidFill>
                            <a:srgbClr val="FFFFFF"/>
                          </a:solidFill>
                          <a:effectLst/>
                          <a:latin typeface="Arial" charset="0"/>
                          <a:ea typeface="SimSun" charset="0"/>
                          <a:cs typeface="SimSun" charset="0"/>
                        </a:rPr>
                        <a:t> pass</a:t>
                      </a:r>
                      <a:r>
                        <a:rPr kumimoji="0" lang="ru-RU" altLang="zh-CN" sz="2400" b="1" i="0" u="none" strike="noStrike" cap="none" normalizeH="0" baseline="0" dirty="0">
                          <a:ln>
                            <a:noFill/>
                          </a:ln>
                          <a:solidFill>
                            <a:srgbClr val="FFFFFF"/>
                          </a:solidFill>
                          <a:effectLst/>
                          <a:latin typeface="Arial" charset="0"/>
                          <a:ea typeface="SimSun" charset="0"/>
                          <a:cs typeface="SimSun" charset="0"/>
                        </a:rPr>
                        <a:t>"</a:t>
                      </a:r>
                      <a:endParaRPr kumimoji="0" lang="en-US" altLang="zh-CN" sz="2400" b="1" i="0" u="none" strike="noStrike" cap="none" normalizeH="0" baseline="0" dirty="0">
                        <a:ln>
                          <a:noFill/>
                        </a:ln>
                        <a:solidFill>
                          <a:srgbClr val="FFFFFF"/>
                        </a:solidFill>
                        <a:effectLst/>
                        <a:latin typeface="Arial" charset="0"/>
                        <a:ea typeface="SimSun" charset="0"/>
                        <a:cs typeface="SimSun"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blipFill dpi="0" rotWithShape="1">
                      <a:blip r:embed="rId4"/>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Ignore it</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Phlegmatic</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latin typeface="Arial" charset="0"/>
                          <a:ea typeface="ＭＳ Ｐゴシック" charset="0"/>
                          <a:cs typeface="Arial" charset="0"/>
                        </a:rPr>
                        <a:t>  </a:t>
                      </a:r>
                      <a:r>
                        <a:rPr kumimoji="0" lang="en-US" altLang="zh-CN" sz="2400" b="1" i="0" u="none" strike="noStrike" cap="none" normalizeH="0" baseline="0">
                          <a:ln>
                            <a:noFill/>
                          </a:ln>
                          <a:solidFill>
                            <a:srgbClr val="FFFFFF"/>
                          </a:solidFill>
                          <a:effectLst/>
                          <a:latin typeface="Arial" charset="0"/>
                          <a:ea typeface="SimSun" charset="0"/>
                          <a:cs typeface="SimSun" charset="0"/>
                        </a:rPr>
                        <a:t>Philemon</a:t>
                      </a:r>
                      <a:endParaRPr kumimoji="0" lang="en-US" altLang="zh-CN" sz="2400" b="1" i="0" u="none" strike="noStrike" cap="none" normalizeH="0" baseline="0">
                        <a:ln>
                          <a:noFill/>
                        </a:ln>
                        <a:solidFill>
                          <a:srgbClr val="FFFFFF"/>
                        </a:solidFill>
                        <a:effectLst/>
                        <a:latin typeface="Arial" charset="0"/>
                        <a:ea typeface="ＭＳ Ｐゴシック" charset="0"/>
                        <a:cs typeface="Arial" charset="0"/>
                      </a:endParaRPr>
                    </a:p>
                  </a:txBody>
                  <a:tcPr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fade">
                                      <p:cBhvr>
                                        <p:cTn id="10" dur="20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2288628" y="2192217"/>
            <a:ext cx="4577254" cy="1300099"/>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in Diversity</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4:7-16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7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1890547" y="1939969"/>
            <a:ext cx="5362903" cy="2312171"/>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“This diversity of gifts is not only consistent with unity, but is essential to it.”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Charles Hodges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2458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42995"/>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2 Corinthians 12:12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The signs of a true apostle were performed among you with utmost patience, with signs and wonders and mighty works.</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777284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1" grpId="0" animBg="1"/>
    </p:bldLst>
  </p:timing>
</p:sld>
</file>

<file path=ppt/slides/slide3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1815882"/>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mn-cs"/>
              </a:rPr>
              <a:t>James 5:14</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Is anyone among you sick? Let him call for the </a:t>
            </a:r>
            <a:r>
              <a:rPr kumimoji="0" lang="en-US" sz="2800" b="0" i="0" u="sng" strike="noStrike" kern="1200" cap="none" spc="0" normalizeH="0" baseline="0" noProof="0" dirty="0">
                <a:ln>
                  <a:noFill/>
                </a:ln>
                <a:solidFill>
                  <a:prstClr val="white"/>
                </a:solidFill>
                <a:effectLst/>
                <a:uLnTx/>
                <a:uFillTx/>
                <a:latin typeface="Calibri" panose="020F0502020204030204"/>
                <a:ea typeface="+mn-ea"/>
                <a:cs typeface="+mn-cs"/>
              </a:rPr>
              <a:t>elders of the church</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and let them pray over him, anointing him with oil in the name of the Lord.</a:t>
            </a:r>
            <a:endPar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endParaRPr>
          </a:p>
        </p:txBody>
      </p:sp>
    </p:spTree>
    <p:extLst>
      <p:ext uri="{BB962C8B-B14F-4D97-AF65-F5344CB8AC3E}">
        <p14:creationId xmlns:p14="http://schemas.microsoft.com/office/powerpoint/2010/main" val="113843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1" name="TextBox 10">
            <a:extLst>
              <a:ext uri="{FF2B5EF4-FFF2-40B4-BE49-F238E27FC236}">
                <a16:creationId xmlns:a16="http://schemas.microsoft.com/office/drawing/2014/main" id="{E9EF4BB7-DDE1-4F9B-BE7F-7CB7FCA57555}"/>
              </a:ext>
            </a:extLst>
          </p:cNvPr>
          <p:cNvSpPr txBox="1"/>
          <p:nvPr/>
        </p:nvSpPr>
        <p:spPr>
          <a:xfrm>
            <a:off x="307998" y="3862051"/>
            <a:ext cx="8528001" cy="2034660"/>
          </a:xfrm>
          <a:prstGeom prst="rect">
            <a:avLst/>
          </a:prstGeom>
          <a:solidFill>
            <a:srgbClr val="C00000"/>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Titus 1:5</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This is why I left you in Crete, so that you might put what remained into order, and </a:t>
            </a:r>
            <a:r>
              <a:rPr kumimoji="0" lang="en-US" sz="2800" b="0" i="0" u="sng"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appoint elders in every town</a:t>
            </a:r>
            <a:r>
              <a:rPr kumimoji="0" lang="en-US" sz="2800" b="0"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mn-cs"/>
              </a:rPr>
              <a:t> as I directed you</a:t>
            </a:r>
          </a:p>
        </p:txBody>
      </p:sp>
    </p:spTree>
    <p:extLst>
      <p:ext uri="{BB962C8B-B14F-4D97-AF65-F5344CB8AC3E}">
        <p14:creationId xmlns:p14="http://schemas.microsoft.com/office/powerpoint/2010/main" val="339622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zigzag puzzle OFF 64% - Online Shopping Site for Fashion &amp;amp; Lifestyle.">
            <a:extLst>
              <a:ext uri="{FF2B5EF4-FFF2-40B4-BE49-F238E27FC236}">
                <a16:creationId xmlns:a16="http://schemas.microsoft.com/office/drawing/2014/main" id="{F0386A09-7729-48F7-851B-5ACE11C3BD9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A51F1D-7B5E-4226-B601-9698FFD9F085}"/>
              </a:ext>
            </a:extLst>
          </p:cNvPr>
          <p:cNvSpPr txBox="1"/>
          <p:nvPr/>
        </p:nvSpPr>
        <p:spPr>
          <a:xfrm>
            <a:off x="307999" y="796266"/>
            <a:ext cx="8528002" cy="6227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is a gracious work of Christ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(4:7-10)</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TextBox 6">
            <a:extLst>
              <a:ext uri="{FF2B5EF4-FFF2-40B4-BE49-F238E27FC236}">
                <a16:creationId xmlns:a16="http://schemas.microsoft.com/office/drawing/2014/main" id="{13A6C58B-8C9E-4C31-BCDC-100B9FDA8A67}"/>
              </a:ext>
            </a:extLst>
          </p:cNvPr>
          <p:cNvSpPr txBox="1"/>
          <p:nvPr/>
        </p:nvSpPr>
        <p:spPr>
          <a:xfrm>
            <a:off x="307999" y="1764836"/>
            <a:ext cx="8528002" cy="556434"/>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Our diversity develops our maturity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(4:11-16)</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9BF7F937-AA4F-49AE-A7BB-7079E449948D}"/>
              </a:ext>
            </a:extLst>
          </p:cNvPr>
          <p:cNvSpPr txBox="1"/>
          <p:nvPr/>
        </p:nvSpPr>
        <p:spPr>
          <a:xfrm>
            <a:off x="1090448" y="2467314"/>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through leaders who guide by God’s instruction (4:11)</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7E8B587D-5252-494F-9319-58E14924B8BD}"/>
              </a:ext>
            </a:extLst>
          </p:cNvPr>
          <p:cNvSpPr txBox="1"/>
          <p:nvPr/>
        </p:nvSpPr>
        <p:spPr>
          <a:xfrm>
            <a:off x="1088161" y="3566501"/>
            <a:ext cx="7745553" cy="1051955"/>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actively ministering to each other (4:12-13)</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5E1C4821-A967-4DF8-BA3F-4188BDAF1F19}"/>
              </a:ext>
            </a:extLst>
          </p:cNvPr>
          <p:cNvSpPr txBox="1"/>
          <p:nvPr/>
        </p:nvSpPr>
        <p:spPr>
          <a:xfrm>
            <a:off x="1088161" y="466568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discerning error (4:14)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19" name="TextBox 18">
            <a:extLst>
              <a:ext uri="{FF2B5EF4-FFF2-40B4-BE49-F238E27FC236}">
                <a16:creationId xmlns:a16="http://schemas.microsoft.com/office/drawing/2014/main" id="{A6C7306C-E7EF-4EB3-87F8-DE5F1AAC12B1}"/>
              </a:ext>
            </a:extLst>
          </p:cNvPr>
          <p:cNvSpPr txBox="1"/>
          <p:nvPr/>
        </p:nvSpPr>
        <p:spPr>
          <a:xfrm>
            <a:off x="1061541" y="5284179"/>
            <a:ext cx="7745553" cy="556434"/>
          </a:xfrm>
          <a:prstGeom prst="rect">
            <a:avLst/>
          </a:prstGeom>
          <a:solidFill>
            <a:schemeClr val="tx1"/>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We mature by speaking the truth in love (4:15-16)</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85418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9"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Crack in the ground vector free download">
            <a:extLst>
              <a:ext uri="{FF2B5EF4-FFF2-40B4-BE49-F238E27FC236}">
                <a16:creationId xmlns:a16="http://schemas.microsoft.com/office/drawing/2014/main" id="{E311281C-D1A2-48C1-9001-CE86D3E68BEF}"/>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1772469" y="643467"/>
            <a:ext cx="5599060"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11C62AD3-EAAB-47A1-8F2E-20D2906D67FF}"/>
              </a:ext>
            </a:extLst>
          </p:cNvPr>
          <p:cNvSpPr txBox="1"/>
          <p:nvPr/>
        </p:nvSpPr>
        <p:spPr>
          <a:xfrm>
            <a:off x="1310045" y="1751818"/>
            <a:ext cx="5898236" cy="1051955"/>
          </a:xfrm>
          <a:prstGeom prst="rect">
            <a:avLst/>
          </a:prstGeom>
          <a:solidFill>
            <a:schemeClr val="accent4">
              <a:lumMod val="20000"/>
              <a:lumOff val="80000"/>
            </a:schemeClr>
          </a:solidFill>
        </p:spPr>
        <p:txBody>
          <a:bodyPr wrap="square">
            <a:spAutoFit/>
          </a:bodyPr>
          <a:lstStyle/>
          <a:p>
            <a:pPr marL="0" marR="0" lvl="0" indent="457200" algn="ctr"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Sin </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Selfishness = Division			Check: Self-evaluation &amp; confession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3" name="TextBox 12">
            <a:extLst>
              <a:ext uri="{FF2B5EF4-FFF2-40B4-BE49-F238E27FC236}">
                <a16:creationId xmlns:a16="http://schemas.microsoft.com/office/drawing/2014/main" id="{B79A7B97-512C-4A5E-83FF-DD5C97FF969E}"/>
              </a:ext>
            </a:extLst>
          </p:cNvPr>
          <p:cNvSpPr txBox="1"/>
          <p:nvPr/>
        </p:nvSpPr>
        <p:spPr>
          <a:xfrm>
            <a:off x="1746921" y="558469"/>
            <a:ext cx="5527701" cy="556434"/>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Vital issues that can cause division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TextBox 14">
            <a:extLst>
              <a:ext uri="{FF2B5EF4-FFF2-40B4-BE49-F238E27FC236}">
                <a16:creationId xmlns:a16="http://schemas.microsoft.com/office/drawing/2014/main" id="{A56DF39A-A39B-4671-B058-43E5A5B0A7FA}"/>
              </a:ext>
            </a:extLst>
          </p:cNvPr>
          <p:cNvSpPr txBox="1"/>
          <p:nvPr/>
        </p:nvSpPr>
        <p:spPr>
          <a:xfrm>
            <a:off x="910743" y="3042915"/>
            <a:ext cx="674087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Communication</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Frustration = Division 		Check: Clarify &amp; consider</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TextBox 16">
            <a:extLst>
              <a:ext uri="{FF2B5EF4-FFF2-40B4-BE49-F238E27FC236}">
                <a16:creationId xmlns:a16="http://schemas.microsoft.com/office/drawing/2014/main" id="{5DCEA635-3E9F-4A50-81D1-E4AD5134603D}"/>
              </a:ext>
            </a:extLst>
          </p:cNvPr>
          <p:cNvSpPr txBox="1"/>
          <p:nvPr/>
        </p:nvSpPr>
        <p:spPr>
          <a:xfrm>
            <a:off x="928232" y="4338250"/>
            <a:ext cx="6723389" cy="1051955"/>
          </a:xfrm>
          <a:prstGeom prst="rect">
            <a:avLst/>
          </a:prstGeom>
          <a:solidFill>
            <a:schemeClr val="accent4">
              <a:lumMod val="20000"/>
              <a:lumOff val="80000"/>
            </a:schemeClr>
          </a:solidFill>
        </p:spPr>
        <p:txBody>
          <a:bodyPr wrap="square">
            <a:spAutoFit/>
          </a:bodyPr>
          <a:lstStyle/>
          <a:p>
            <a:pPr marL="0" marR="0" lvl="0" indent="45720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Authority</a:t>
            </a:r>
            <a:r>
              <a:rPr kumimoji="0" lang="en-US" sz="2800" b="0" i="1"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rPr>
              <a:t> = Abuse &amp; rebellion = Division		Check: Biblical balance</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9047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P spid="17"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88070"/>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586713"/>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5B992D83-1154-C946-85C3-790A2C9DDD1E}"/>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04832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643223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4:17-24</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2440821"/>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122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8000" y="0"/>
            <a:ext cx="3657600" cy="2895600"/>
            <a:chOff x="1944" y="0"/>
            <a:chExt cx="2592" cy="1824"/>
          </a:xfrm>
        </p:grpSpPr>
        <p:sp>
          <p:nvSpPr>
            <p:cNvPr id="509964"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29700" name="Text Box 4"/>
            <p:cNvSpPr txBox="1">
              <a:spLocks noChangeArrowheads="1"/>
            </p:cNvSpPr>
            <p:nvPr/>
          </p:nvSpPr>
          <p:spPr bwMode="auto">
            <a:xfrm>
              <a:off x="2232" y="172"/>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000090"/>
                  </a:solidFill>
                  <a:effectLst>
                    <a:outerShdw blurRad="38100" dist="38100" dir="2700000" algn="tl">
                      <a:srgbClr val="FFFFFF"/>
                    </a:outerShdw>
                  </a:effectLst>
                  <a:latin typeface="Arial" charset="0"/>
                  <a:cs typeface="Times New Roman" charset="0"/>
                </a:rPr>
                <a:t>MAIN MENU</a:t>
              </a:r>
            </a:p>
          </p:txBody>
        </p:sp>
      </p:grpSp>
      <p:sp>
        <p:nvSpPr>
          <p:cNvPr id="509955" name="Rectangle 5"/>
          <p:cNvSpPr>
            <a:spLocks noChangeArrowheads="1"/>
          </p:cNvSpPr>
          <p:nvPr/>
        </p:nvSpPr>
        <p:spPr bwMode="auto">
          <a:xfrm>
            <a:off x="0" y="838200"/>
            <a:ext cx="9144000" cy="5791200"/>
          </a:xfrm>
          <a:prstGeom prst="rect">
            <a:avLst/>
          </a:prstGeom>
          <a:solidFill>
            <a:srgbClr val="200B5B"/>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1524001"/>
            <a:ext cx="541338" cy="381000"/>
            <a:chOff x="1128" y="2688"/>
            <a:chExt cx="384" cy="240"/>
          </a:xfrm>
        </p:grpSpPr>
        <p:sp>
          <p:nvSpPr>
            <p:cNvPr id="509962"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09963"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29705"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29706" name="Line 10"/>
          <p:cNvSpPr>
            <a:spLocks noChangeShapeType="1"/>
          </p:cNvSpPr>
          <p:nvPr/>
        </p:nvSpPr>
        <p:spPr bwMode="auto">
          <a:xfrm>
            <a:off x="5486400"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pic>
        <p:nvPicPr>
          <p:cNvPr id="29707" name="Picture 11" descr="Ephesus_Aegeancoa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72127" y="2514600"/>
            <a:ext cx="3419475" cy="189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08" name="Text Box 12"/>
          <p:cNvSpPr txBox="1">
            <a:spLocks noChangeArrowheads="1"/>
          </p:cNvSpPr>
          <p:nvPr/>
        </p:nvSpPr>
        <p:spPr bwMode="auto">
          <a:xfrm>
            <a:off x="5519739" y="1371603"/>
            <a:ext cx="3395065" cy="10879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Location</a:t>
            </a:r>
          </a:p>
          <a:p>
            <a:pPr eaLnBrk="1" hangingPunct="1"/>
            <a:r>
              <a:rPr lang="en-US" sz="3200">
                <a:solidFill>
                  <a:schemeClr val="bg1"/>
                </a:solidFill>
                <a:latin typeface="Arial" charset="0"/>
              </a:rPr>
              <a:t>Places of Interest</a:t>
            </a:r>
          </a:p>
        </p:txBody>
      </p:sp>
      <p:sp>
        <p:nvSpPr>
          <p:cNvPr id="509961" name="Title 3"/>
          <p:cNvSpPr>
            <a:spLocks noGrp="1"/>
          </p:cNvSpPr>
          <p:nvPr>
            <p:ph type="title"/>
          </p:nvPr>
        </p:nvSpPr>
        <p:spPr>
          <a:xfrm>
            <a:off x="1476375" y="-747710"/>
            <a:ext cx="8229600" cy="1143001"/>
          </a:xfrm>
        </p:spPr>
        <p:txBody>
          <a:bodyPr/>
          <a:lstStyle/>
          <a:p>
            <a:r>
              <a:rPr lang="en-US">
                <a:latin typeface="Arial" charset="0"/>
                <a:ea typeface="ＭＳ Ｐゴシック" charset="0"/>
                <a:cs typeface="ＭＳ Ｐゴシック" charset="0"/>
              </a:rPr>
              <a:t>City of Ephesus</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10" presetClass="entr" presetSubtype="0" fill="hold" nodeType="afterEffect">
                                  <p:stCondLst>
                                    <p:cond delay="0"/>
                                  </p:stCondLst>
                                  <p:iterate type="lt">
                                    <p:tmPct val="0"/>
                                  </p:iterate>
                                  <p:childTnLst>
                                    <p:set>
                                      <p:cBhvr>
                                        <p:cTn id="13" dur="1" fill="hold">
                                          <p:stCondLst>
                                            <p:cond delay="0"/>
                                          </p:stCondLst>
                                        </p:cTn>
                                        <p:tgtEl>
                                          <p:spTgt spid="29705">
                                            <p:txEl>
                                              <p:pRg st="0" end="0"/>
                                            </p:txEl>
                                          </p:spTgt>
                                        </p:tgtEl>
                                        <p:attrNameLst>
                                          <p:attrName>style.visibility</p:attrName>
                                        </p:attrNameLst>
                                      </p:cBhvr>
                                      <p:to>
                                        <p:strVal val="visible"/>
                                      </p:to>
                                    </p:set>
                                    <p:animEffect transition="in" filter="fade">
                                      <p:cBhvr>
                                        <p:cTn id="14" dur="2000"/>
                                        <p:tgtEl>
                                          <p:spTgt spid="29705">
                                            <p:txEl>
                                              <p:pRg st="0" end="0"/>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9705">
                                            <p:txEl>
                                              <p:pRg st="1" end="1"/>
                                            </p:txEl>
                                          </p:spTgt>
                                        </p:tgtEl>
                                        <p:attrNameLst>
                                          <p:attrName>style.visibility</p:attrName>
                                        </p:attrNameLst>
                                      </p:cBhvr>
                                      <p:to>
                                        <p:strVal val="visible"/>
                                      </p:to>
                                    </p:set>
                                    <p:animEffect transition="in" filter="fade">
                                      <p:cBhvr>
                                        <p:cTn id="17" dur="2000"/>
                                        <p:tgtEl>
                                          <p:spTgt spid="2970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9705">
                                            <p:txEl>
                                              <p:pRg st="2" end="2"/>
                                            </p:txEl>
                                          </p:spTgt>
                                        </p:tgtEl>
                                        <p:attrNameLst>
                                          <p:attrName>style.visibility</p:attrName>
                                        </p:attrNameLst>
                                      </p:cBhvr>
                                      <p:to>
                                        <p:strVal val="visible"/>
                                      </p:to>
                                    </p:set>
                                    <p:animEffect transition="in" filter="fade">
                                      <p:cBhvr>
                                        <p:cTn id="20" dur="2000"/>
                                        <p:tgtEl>
                                          <p:spTgt spid="29705">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9705">
                                            <p:txEl>
                                              <p:pRg st="3" end="3"/>
                                            </p:txEl>
                                          </p:spTgt>
                                        </p:tgtEl>
                                        <p:attrNameLst>
                                          <p:attrName>style.visibility</p:attrName>
                                        </p:attrNameLst>
                                      </p:cBhvr>
                                      <p:to>
                                        <p:strVal val="visible"/>
                                      </p:to>
                                    </p:set>
                                    <p:animEffect transition="in" filter="fade">
                                      <p:cBhvr>
                                        <p:cTn id="23" dur="2000"/>
                                        <p:tgtEl>
                                          <p:spTgt spid="2970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9705">
                                            <p:txEl>
                                              <p:pRg st="4" end="4"/>
                                            </p:txEl>
                                          </p:spTgt>
                                        </p:tgtEl>
                                        <p:attrNameLst>
                                          <p:attrName>style.visibility</p:attrName>
                                        </p:attrNameLst>
                                      </p:cBhvr>
                                      <p:to>
                                        <p:strVal val="visible"/>
                                      </p:to>
                                    </p:set>
                                    <p:animEffect transition="in" filter="fade">
                                      <p:cBhvr>
                                        <p:cTn id="26" dur="2000"/>
                                        <p:tgtEl>
                                          <p:spTgt spid="29705">
                                            <p:txEl>
                                              <p:pRg st="4" end="4"/>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9705">
                                            <p:txEl>
                                              <p:pRg st="5" end="5"/>
                                            </p:txEl>
                                          </p:spTgt>
                                        </p:tgtEl>
                                        <p:attrNameLst>
                                          <p:attrName>style.visibility</p:attrName>
                                        </p:attrNameLst>
                                      </p:cBhvr>
                                      <p:to>
                                        <p:strVal val="visible"/>
                                      </p:to>
                                    </p:set>
                                    <p:animEffect transition="in" filter="fade">
                                      <p:cBhvr>
                                        <p:cTn id="29" dur="2000"/>
                                        <p:tgtEl>
                                          <p:spTgt spid="29705">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9705">
                                            <p:txEl>
                                              <p:pRg st="6" end="6"/>
                                            </p:txEl>
                                          </p:spTgt>
                                        </p:tgtEl>
                                        <p:attrNameLst>
                                          <p:attrName>style.visibility</p:attrName>
                                        </p:attrNameLst>
                                      </p:cBhvr>
                                      <p:to>
                                        <p:strVal val="visible"/>
                                      </p:to>
                                    </p:set>
                                    <p:animEffect transition="in" filter="fade">
                                      <p:cBhvr>
                                        <p:cTn id="32" dur="2000"/>
                                        <p:tgtEl>
                                          <p:spTgt spid="29705">
                                            <p:txEl>
                                              <p:pRg st="6" end="6"/>
                                            </p:txEl>
                                          </p:spTgt>
                                        </p:tgtEl>
                                      </p:cBhvr>
                                    </p:animEffect>
                                  </p:childTnLst>
                                </p:cTn>
                              </p:par>
                            </p:childTnLst>
                          </p:cTn>
                        </p:par>
                        <p:par>
                          <p:cTn id="33" fill="hold" nodeType="afterGroup">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29706"/>
                                        </p:tgtEl>
                                        <p:attrNameLst>
                                          <p:attrName>style.visibility</p:attrName>
                                        </p:attrNameLst>
                                      </p:cBhvr>
                                      <p:to>
                                        <p:strVal val="visible"/>
                                      </p:to>
                                    </p:set>
                                    <p:animEffect transition="in" filter="fade">
                                      <p:cBhvr>
                                        <p:cTn id="36" dur="2000"/>
                                        <p:tgtEl>
                                          <p:spTgt spid="2970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0-#ppt_w/2"/>
                                          </p:val>
                                        </p:tav>
                                        <p:tav tm="100000">
                                          <p:val>
                                            <p:strVal val="#ppt_x"/>
                                          </p:val>
                                        </p:tav>
                                      </p:tavLst>
                                    </p:anim>
                                    <p:anim calcmode="lin" valueType="num">
                                      <p:cBhvr additive="base">
                                        <p:cTn id="42" dur="500" fill="hold"/>
                                        <p:tgtEl>
                                          <p:spTgt spid="3"/>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27" presetClass="emph" presetSubtype="0" fill="hold" nodeType="afterEffect">
                                  <p:stCondLst>
                                    <p:cond delay="0"/>
                                  </p:stCondLst>
                                  <p:iterate type="lt">
                                    <p:tmPct val="10000"/>
                                  </p:iterate>
                                  <p:childTnLst>
                                    <p:animClr clrSpc="rgb" dir="cw">
                                      <p:cBhvr override="childStyle">
                                        <p:cTn id="45" dur="250" autoRev="1" fill="hold"/>
                                        <p:tgtEl>
                                          <p:spTgt spid="29705">
                                            <p:txEl>
                                              <p:pRg st="0" end="0"/>
                                            </p:txEl>
                                          </p:spTgt>
                                        </p:tgtEl>
                                        <p:attrNameLst>
                                          <p:attrName>style.color</p:attrName>
                                        </p:attrNameLst>
                                      </p:cBhvr>
                                      <p:to>
                                        <a:srgbClr val="CC0099"/>
                                      </p:to>
                                    </p:animClr>
                                    <p:animClr clrSpc="rgb" dir="cw">
                                      <p:cBhvr>
                                        <p:cTn id="46" dur="250" autoRev="1" fill="hold"/>
                                        <p:tgtEl>
                                          <p:spTgt spid="29705">
                                            <p:txEl>
                                              <p:pRg st="0" end="0"/>
                                            </p:txEl>
                                          </p:spTgt>
                                        </p:tgtEl>
                                        <p:attrNameLst>
                                          <p:attrName>fillcolor</p:attrName>
                                        </p:attrNameLst>
                                      </p:cBhvr>
                                      <p:to>
                                        <a:srgbClr val="CC0099"/>
                                      </p:to>
                                    </p:animClr>
                                    <p:set>
                                      <p:cBhvr>
                                        <p:cTn id="47" dur="250" autoRev="1" fill="hold"/>
                                        <p:tgtEl>
                                          <p:spTgt spid="29705">
                                            <p:txEl>
                                              <p:pRg st="0" end="0"/>
                                            </p:txEl>
                                          </p:spTgt>
                                        </p:tgtEl>
                                        <p:attrNameLst>
                                          <p:attrName>fill.type</p:attrName>
                                        </p:attrNameLst>
                                      </p:cBhvr>
                                      <p:to>
                                        <p:strVal val="solid"/>
                                      </p:to>
                                    </p:set>
                                    <p:set>
                                      <p:cBhvr>
                                        <p:cTn id="48" dur="250" autoRev="1" fill="hold"/>
                                        <p:tgtEl>
                                          <p:spTgt spid="29705">
                                            <p:txEl>
                                              <p:pRg st="0" end="0"/>
                                            </p:txEl>
                                          </p:spTgt>
                                        </p:tgtEl>
                                        <p:attrNameLst>
                                          <p:attrName>fill.on</p:attrName>
                                        </p:attrNameLst>
                                      </p:cBhvr>
                                      <p:to>
                                        <p:strVal val="true"/>
                                      </p:to>
                                    </p:set>
                                  </p:childTnLst>
                                </p:cTn>
                              </p:par>
                            </p:childTnLst>
                          </p:cTn>
                        </p:par>
                        <p:par>
                          <p:cTn id="49" fill="hold" nodeType="afterGroup">
                            <p:stCondLst>
                              <p:cond delay="1600"/>
                            </p:stCondLst>
                            <p:childTnLst>
                              <p:par>
                                <p:cTn id="50" presetID="41" presetClass="entr" presetSubtype="0" fill="hold" nodeType="afterEffect">
                                  <p:stCondLst>
                                    <p:cond delay="0"/>
                                  </p:stCondLst>
                                  <p:iterate type="lt">
                                    <p:tmPct val="10000"/>
                                  </p:iterate>
                                  <p:childTnLst>
                                    <p:set>
                                      <p:cBhvr>
                                        <p:cTn id="51" dur="1" fill="hold">
                                          <p:stCondLst>
                                            <p:cond delay="0"/>
                                          </p:stCondLst>
                                        </p:cTn>
                                        <p:tgtEl>
                                          <p:spTgt spid="29708">
                                            <p:txEl>
                                              <p:pRg st="0" end="0"/>
                                            </p:txEl>
                                          </p:spTgt>
                                        </p:tgtEl>
                                        <p:attrNameLst>
                                          <p:attrName>style.visibility</p:attrName>
                                        </p:attrNameLst>
                                      </p:cBhvr>
                                      <p:to>
                                        <p:strVal val="visible"/>
                                      </p:to>
                                    </p:set>
                                    <p:anim calcmode="lin" valueType="num">
                                      <p:cBhvr>
                                        <p:cTn id="52" dur="500" fill="hold"/>
                                        <p:tgtEl>
                                          <p:spTgt spid="2970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9708">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970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970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9708">
                                            <p:txEl>
                                              <p:pRg st="0" end="0"/>
                                            </p:txEl>
                                          </p:spTgt>
                                        </p:tgtEl>
                                      </p:cBhvr>
                                    </p:animEffect>
                                  </p:childTnLst>
                                </p:cTn>
                              </p:par>
                            </p:childTnLst>
                          </p:cTn>
                        </p:par>
                        <p:par>
                          <p:cTn id="57" fill="hold" nodeType="afterGroup">
                            <p:stCondLst>
                              <p:cond delay="2450"/>
                            </p:stCondLst>
                            <p:childTnLst>
                              <p:par>
                                <p:cTn id="58" presetID="41" presetClass="entr" presetSubtype="0" fill="hold" nodeType="afterEffect">
                                  <p:stCondLst>
                                    <p:cond delay="0"/>
                                  </p:stCondLst>
                                  <p:iterate type="lt">
                                    <p:tmPct val="10000"/>
                                  </p:iterate>
                                  <p:childTnLst>
                                    <p:set>
                                      <p:cBhvr>
                                        <p:cTn id="59" dur="1" fill="hold">
                                          <p:stCondLst>
                                            <p:cond delay="0"/>
                                          </p:stCondLst>
                                        </p:cTn>
                                        <p:tgtEl>
                                          <p:spTgt spid="29708">
                                            <p:txEl>
                                              <p:pRg st="1" end="1"/>
                                            </p:txEl>
                                          </p:spTgt>
                                        </p:tgtEl>
                                        <p:attrNameLst>
                                          <p:attrName>style.visibility</p:attrName>
                                        </p:attrNameLst>
                                      </p:cBhvr>
                                      <p:to>
                                        <p:strVal val="visible"/>
                                      </p:to>
                                    </p:set>
                                    <p:anim calcmode="lin" valueType="num">
                                      <p:cBhvr>
                                        <p:cTn id="60" dur="500" fill="hold"/>
                                        <p:tgtEl>
                                          <p:spTgt spid="29708">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1" dur="500" fill="hold"/>
                                        <p:tgtEl>
                                          <p:spTgt spid="29708">
                                            <p:txEl>
                                              <p:pRg st="1" end="1"/>
                                            </p:txEl>
                                          </p:spTgt>
                                        </p:tgtEl>
                                        <p:attrNameLst>
                                          <p:attrName>ppt_y</p:attrName>
                                        </p:attrNameLst>
                                      </p:cBhvr>
                                      <p:tavLst>
                                        <p:tav tm="0">
                                          <p:val>
                                            <p:strVal val="#ppt_y"/>
                                          </p:val>
                                        </p:tav>
                                        <p:tav tm="100000">
                                          <p:val>
                                            <p:strVal val="#ppt_y"/>
                                          </p:val>
                                        </p:tav>
                                      </p:tavLst>
                                    </p:anim>
                                    <p:anim calcmode="lin" valueType="num">
                                      <p:cBhvr>
                                        <p:cTn id="62" dur="500" fill="hold"/>
                                        <p:tgtEl>
                                          <p:spTgt spid="29708">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3" dur="500" fill="hold"/>
                                        <p:tgtEl>
                                          <p:spTgt spid="29708">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4" dur="500" tmFilter="0,0; .5, 1; 1, 1"/>
                                        <p:tgtEl>
                                          <p:spTgt spid="29708">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29707"/>
                                        </p:tgtEl>
                                        <p:attrNameLst>
                                          <p:attrName>style.visibility</p:attrName>
                                        </p:attrNameLst>
                                      </p:cBhvr>
                                      <p:to>
                                        <p:strVal val="visible"/>
                                      </p:to>
                                    </p:set>
                                    <p:animEffect transition="in" filter="fade">
                                      <p:cBhvr>
                                        <p:cTn id="67" dur="2000"/>
                                        <p:tgtEl>
                                          <p:spTgt spid="29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9703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 John 2:15-17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Do not love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or the things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If anyone loves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the love of the Father is not in him.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all that is in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desires of the flesh and the desires of the eyes and pride of life—is not from the Father but is from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And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world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passing away along with its desires, but whoever does the will of God abides forever.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63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Galatians 5:16-17</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I say, walk by the Spirit, and you will not gratify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desires of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are against the Spirit, and the desires of the Spirit are against the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flesh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for these are opposed to each other, to keep you from doing the things you want to do.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3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253018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 Corinthians 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In their case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the </a:t>
            </a: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god of this world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has blinded the minds of the unbelievers, to keep them from seeing the light of the gospel of the glory of Christ, who is the image of God.</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92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D3A13D-5930-4554-BB8C-921B21735516}"/>
              </a:ext>
            </a:extLst>
          </p:cNvPr>
          <p:cNvSpPr txBox="1"/>
          <p:nvPr/>
        </p:nvSpPr>
        <p:spPr>
          <a:xfrm>
            <a:off x="1153510" y="538004"/>
            <a:ext cx="6836980" cy="3521220"/>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John 8:44</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You are of your father </a:t>
            </a: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 devil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and your will is to do your father’s desires.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He was a murderer from the beginning, and does not stand in the truth, because there is no truth in him. When he lies, he speaks out of his own character, for he is a liar and the father of lies.</a:t>
            </a:r>
          </a:p>
        </p:txBody>
      </p:sp>
      <p:pic>
        <p:nvPicPr>
          <p:cNvPr id="2050" name="Picture 2" descr="238,147 BEST Cartoon Earth IMAGES, STOCK PHOTOS &amp;amp; VECTORS | Adobe Stock">
            <a:extLst>
              <a:ext uri="{FF2B5EF4-FFF2-40B4-BE49-F238E27FC236}">
                <a16:creationId xmlns:a16="http://schemas.microsoft.com/office/drawing/2014/main" id="{35F40CBC-FD22-4E01-A440-C7AEE6F735E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7266" y="4508322"/>
            <a:ext cx="2103382" cy="210338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eart Cartoon High Res Stock Images | Shutterstock">
            <a:extLst>
              <a:ext uri="{FF2B5EF4-FFF2-40B4-BE49-F238E27FC236}">
                <a16:creationId xmlns:a16="http://schemas.microsoft.com/office/drawing/2014/main" id="{FA7140F9-7AE8-4DB2-9C8C-CB48F0AF53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86140" y="4606604"/>
            <a:ext cx="1971719" cy="19210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ngel made of light - Clip Art Library">
            <a:extLst>
              <a:ext uri="{FF2B5EF4-FFF2-40B4-BE49-F238E27FC236}">
                <a16:creationId xmlns:a16="http://schemas.microsoft.com/office/drawing/2014/main" id="{6E708B7F-E3BD-4650-8F18-B35618BB403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585015" y="4486552"/>
            <a:ext cx="1971719" cy="2023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633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Red Curved Up Arrow PNG">
            <a:extLst>
              <a:ext uri="{FF2B5EF4-FFF2-40B4-BE49-F238E27FC236}">
                <a16:creationId xmlns:a16="http://schemas.microsoft.com/office/drawing/2014/main" id="{AB10C5E5-0D02-4856-A860-65E5D2A64BC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57900" y="4121944"/>
            <a:ext cx="1046798" cy="1014413"/>
          </a:xfrm>
          <a:prstGeom prst="rect">
            <a:avLst/>
          </a:prstGeom>
          <a:solidFill>
            <a:srgbClr val="FF0000"/>
          </a:solidFill>
          <a:ln>
            <a:noFill/>
          </a:ln>
        </p:spPr>
      </p:pic>
      <p:pic>
        <p:nvPicPr>
          <p:cNvPr id="25" name="Picture 24" descr="Red Curved Up Arrow PNG">
            <a:extLst>
              <a:ext uri="{FF2B5EF4-FFF2-40B4-BE49-F238E27FC236}">
                <a16:creationId xmlns:a16="http://schemas.microsoft.com/office/drawing/2014/main" id="{4358A492-0ABD-4EB6-A698-C58D4CF6D5FC}"/>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7806" y="4121944"/>
            <a:ext cx="1046798" cy="1014413"/>
          </a:xfrm>
          <a:prstGeom prst="rect">
            <a:avLst/>
          </a:prstGeom>
          <a:solidFill>
            <a:srgbClr val="FF0000"/>
          </a:solidFill>
          <a:ln>
            <a:noFill/>
          </a:ln>
        </p:spPr>
      </p:pic>
      <p:pic>
        <p:nvPicPr>
          <p:cNvPr id="23" name="Picture 22" descr="Red Curved Up Arrow PNG">
            <a:extLst>
              <a:ext uri="{FF2B5EF4-FFF2-40B4-BE49-F238E27FC236}">
                <a16:creationId xmlns:a16="http://schemas.microsoft.com/office/drawing/2014/main" id="{F39F11DF-3CA8-4D9B-9F3A-0796B5CD0777}"/>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9419" y="4129087"/>
            <a:ext cx="1046798" cy="1014413"/>
          </a:xfrm>
          <a:prstGeom prst="rect">
            <a:avLst/>
          </a:prstGeom>
          <a:solidFill>
            <a:srgbClr val="FF0000"/>
          </a:solidFill>
          <a:ln>
            <a:noFill/>
          </a:ln>
        </p:spPr>
      </p:pic>
      <p:pic>
        <p:nvPicPr>
          <p:cNvPr id="21" name="Picture 20" descr="Red Curved Up Arrow PNG">
            <a:extLst>
              <a:ext uri="{FF2B5EF4-FFF2-40B4-BE49-F238E27FC236}">
                <a16:creationId xmlns:a16="http://schemas.microsoft.com/office/drawing/2014/main" id="{E8436DEB-D7ED-43B7-942B-B99D0A5AEEE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71987" y="4129087"/>
            <a:ext cx="1046798" cy="1014413"/>
          </a:xfrm>
          <a:prstGeom prst="rect">
            <a:avLst/>
          </a:prstGeom>
          <a:solidFill>
            <a:srgbClr val="FF0000"/>
          </a:solidFill>
          <a:ln>
            <a:noFill/>
          </a:ln>
        </p:spPr>
      </p:pic>
      <p:pic>
        <p:nvPicPr>
          <p:cNvPr id="19" name="Picture 18" descr="Red Curved Up Arrow PNG">
            <a:extLst>
              <a:ext uri="{FF2B5EF4-FFF2-40B4-BE49-F238E27FC236}">
                <a16:creationId xmlns:a16="http://schemas.microsoft.com/office/drawing/2014/main" id="{17182F7D-4430-4641-AC6B-64757D9A9106}"/>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9019" y="4121944"/>
            <a:ext cx="1046798" cy="1014413"/>
          </a:xfrm>
          <a:prstGeom prst="rect">
            <a:avLst/>
          </a:prstGeom>
          <a:solidFill>
            <a:srgbClr val="FF0000"/>
          </a:solidFill>
          <a:ln>
            <a:noFill/>
          </a:ln>
        </p:spPr>
      </p:pic>
      <p:pic>
        <p:nvPicPr>
          <p:cNvPr id="17" name="Picture 16" descr="Red Curved Up Arrow PNG">
            <a:extLst>
              <a:ext uri="{FF2B5EF4-FFF2-40B4-BE49-F238E27FC236}">
                <a16:creationId xmlns:a16="http://schemas.microsoft.com/office/drawing/2014/main" id="{169F574F-63D0-4AB0-9266-718D8EEAE03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0344" y="4121944"/>
            <a:ext cx="1046798" cy="1014413"/>
          </a:xfrm>
          <a:prstGeom prst="rect">
            <a:avLst/>
          </a:prstGeom>
          <a:solidFill>
            <a:srgbClr val="FF0000"/>
          </a:solidFill>
          <a:ln>
            <a:noFill/>
          </a:ln>
        </p:spPr>
      </p:pic>
      <p:pic>
        <p:nvPicPr>
          <p:cNvPr id="15" name="Picture 14" descr="Red Curved Up Arrow PNG">
            <a:extLst>
              <a:ext uri="{FF2B5EF4-FFF2-40B4-BE49-F238E27FC236}">
                <a16:creationId xmlns:a16="http://schemas.microsoft.com/office/drawing/2014/main" id="{353A875B-813A-4214-BBEC-5C51812B46CF}"/>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43100" y="4107656"/>
            <a:ext cx="1046798" cy="1014413"/>
          </a:xfrm>
          <a:prstGeom prst="rect">
            <a:avLst/>
          </a:prstGeom>
          <a:solidFill>
            <a:srgbClr val="FF0000"/>
          </a:solidFill>
          <a:ln>
            <a:noFill/>
          </a:ln>
        </p:spPr>
      </p:pic>
      <p:pic>
        <p:nvPicPr>
          <p:cNvPr id="13" name="Picture 12" descr="Red Curved Up Arrow PNG">
            <a:extLst>
              <a:ext uri="{FF2B5EF4-FFF2-40B4-BE49-F238E27FC236}">
                <a16:creationId xmlns:a16="http://schemas.microsoft.com/office/drawing/2014/main" id="{1266D5F1-74AD-4B14-8BD1-F392DC0A8C6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28712" y="4086225"/>
            <a:ext cx="1046798" cy="1014413"/>
          </a:xfrm>
          <a:prstGeom prst="rect">
            <a:avLst/>
          </a:prstGeom>
          <a:solidFill>
            <a:srgbClr val="FF0000"/>
          </a:solidFill>
          <a:ln>
            <a:noFill/>
          </a:ln>
        </p:spPr>
      </p:pic>
      <p:sp>
        <p:nvSpPr>
          <p:cNvPr id="3" name="TextBox 2">
            <a:extLst>
              <a:ext uri="{FF2B5EF4-FFF2-40B4-BE49-F238E27FC236}">
                <a16:creationId xmlns:a16="http://schemas.microsoft.com/office/drawing/2014/main" id="{45F70178-CB48-47A3-B404-DC7E6165A8F4}"/>
              </a:ext>
            </a:extLst>
          </p:cNvPr>
          <p:cNvSpPr txBox="1"/>
          <p:nvPr/>
        </p:nvSpPr>
        <p:spPr>
          <a:xfrm>
            <a:off x="116533" y="2273817"/>
            <a:ext cx="1454647" cy="1708160"/>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Deadness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AE1D744-1DA3-4A65-8572-E2656C7FDA21}"/>
              </a:ext>
            </a:extLst>
          </p:cNvPr>
          <p:cNvSpPr txBox="1"/>
          <p:nvPr/>
        </p:nvSpPr>
        <p:spPr>
          <a:xfrm>
            <a:off x="1562249" y="2273816"/>
            <a:ext cx="2324397" cy="1708160"/>
          </a:xfrm>
          <a:prstGeom prst="rect">
            <a:avLst/>
          </a:prstGeom>
          <a:solidFill>
            <a:schemeClr val="accent5">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Regeneration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Arrow: Pentagon 4">
            <a:extLst>
              <a:ext uri="{FF2B5EF4-FFF2-40B4-BE49-F238E27FC236}">
                <a16:creationId xmlns:a16="http://schemas.microsoft.com/office/drawing/2014/main" id="{1E4882BC-72D9-4006-BB58-BA720CC844EE}"/>
              </a:ext>
            </a:extLst>
          </p:cNvPr>
          <p:cNvSpPr/>
          <p:nvPr/>
        </p:nvSpPr>
        <p:spPr>
          <a:xfrm>
            <a:off x="3586162" y="2273817"/>
            <a:ext cx="928688" cy="1685077"/>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51781BB-9E7A-4191-ADB9-5F5B73DC6425}"/>
              </a:ext>
            </a:extLst>
          </p:cNvPr>
          <p:cNvSpPr txBox="1"/>
          <p:nvPr/>
        </p:nvSpPr>
        <p:spPr>
          <a:xfrm>
            <a:off x="4512617" y="2288104"/>
            <a:ext cx="2324397" cy="17081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Spiritual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Maturation</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8" name="Arrow: Pentagon 7">
            <a:extLst>
              <a:ext uri="{FF2B5EF4-FFF2-40B4-BE49-F238E27FC236}">
                <a16:creationId xmlns:a16="http://schemas.microsoft.com/office/drawing/2014/main" id="{C1114940-D6E6-4E0C-9BE0-83E04B2E9E9E}"/>
              </a:ext>
            </a:extLst>
          </p:cNvPr>
          <p:cNvSpPr/>
          <p:nvPr/>
        </p:nvSpPr>
        <p:spPr>
          <a:xfrm>
            <a:off x="6465094" y="2280961"/>
            <a:ext cx="928688" cy="1685077"/>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3C2ACAD-56F5-4C48-ADD5-10FF679621AD}"/>
              </a:ext>
            </a:extLst>
          </p:cNvPr>
          <p:cNvSpPr txBox="1"/>
          <p:nvPr/>
        </p:nvSpPr>
        <p:spPr>
          <a:xfrm>
            <a:off x="7384405" y="2302391"/>
            <a:ext cx="1702445" cy="1708160"/>
          </a:xfrm>
          <a:prstGeom prst="rect">
            <a:avLst/>
          </a:prstGeom>
          <a:solidFill>
            <a:srgbClr val="FFFF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Christlikeness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40F5296C-3240-492C-B11F-81D6614D9455}"/>
              </a:ext>
            </a:extLst>
          </p:cNvPr>
          <p:cNvSpPr txBox="1"/>
          <p:nvPr/>
        </p:nvSpPr>
        <p:spPr>
          <a:xfrm>
            <a:off x="1571180" y="5024160"/>
            <a:ext cx="5813225" cy="692497"/>
          </a:xfrm>
          <a:prstGeom prst="rect">
            <a:avLst/>
          </a:prstGeom>
          <a:solidFill>
            <a:srgbClr val="FF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Opposition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Sinful </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worl</a:t>
            </a:r>
            <a:r>
              <a:rPr lang="en-US" sz="1800" b="1" dirty="0">
                <a:solidFill>
                  <a:prstClr val="white"/>
                </a:solidFill>
                <a:latin typeface="Calibri" panose="020F0502020204030204" pitchFamily="34" charset="0"/>
                <a:ea typeface="Calibri" panose="020F0502020204030204" pitchFamily="34" charset="0"/>
                <a:cs typeface="Times New Roman" panose="02020603050405020304" pitchFamily="18" charset="0"/>
              </a:rPr>
              <a:t>d—s</a:t>
            </a:r>
            <a:r>
              <a:rPr kumimoji="0" lang="en-US" sz="1800" b="1"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inful</a:t>
            </a: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self—the devil</a:t>
            </a:r>
          </a:p>
        </p:txBody>
      </p:sp>
    </p:spTree>
    <p:extLst>
      <p:ext uri="{BB962C8B-B14F-4D97-AF65-F5344CB8AC3E}">
        <p14:creationId xmlns:p14="http://schemas.microsoft.com/office/powerpoint/2010/main" val="154701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500"/>
                                        <p:tgtEl>
                                          <p:spTgt spid="27"/>
                                        </p:tgtEl>
                                      </p:cBhvr>
                                    </p:animEffect>
                                  </p:childTnLst>
                                </p:cTn>
                              </p:par>
                              <p:par>
                                <p:cTn id="55" presetID="10"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11" grpId="0" animBg="1"/>
      <p:bldP spid="12" grpId="0" animBg="1"/>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lowchart: Document 7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74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993B67E-7CEE-4E4D-8895-DF49F2F7E7F1}"/>
              </a:ext>
            </a:extLst>
          </p:cNvPr>
          <p:cNvSpPr txBox="1"/>
          <p:nvPr/>
        </p:nvSpPr>
        <p:spPr>
          <a:xfrm>
            <a:off x="628650" y="171162"/>
            <a:ext cx="2286000" cy="2371148"/>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Stop living like an </a:t>
            </a:r>
            <a:r>
              <a:rPr kumimoji="0" lang="en-US" sz="3000" b="0" i="1" u="none" strike="noStrike" kern="1200" cap="none" spc="0" normalizeH="0" baseline="0" noProof="0" dirty="0" err="1">
                <a:ln>
                  <a:noFill/>
                </a:ln>
                <a:solidFill>
                  <a:srgbClr val="FFFFFF"/>
                </a:solidFill>
                <a:effectLst/>
                <a:uLnTx/>
                <a:uFillTx/>
                <a:latin typeface="Calibri Light" panose="020F0302020204030204"/>
                <a:ea typeface="+mn-ea"/>
                <a:cs typeface="+mn-cs"/>
              </a:rPr>
              <a:t>unregenerateperson</a:t>
            </a:r>
            <a:r>
              <a:rPr kumimoji="0" lang="en-US" sz="3000" b="0" i="1"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3000" b="0" i="0" u="none" strike="noStrike" kern="1200" cap="none" spc="0" normalizeH="0" baseline="0" noProof="0" dirty="0">
                <a:ln>
                  <a:noFill/>
                </a:ln>
                <a:solidFill>
                  <a:srgbClr val="FFFFFF"/>
                </a:solidFill>
                <a:effectLst/>
                <a:uLnTx/>
                <a:uFillTx/>
                <a:latin typeface="Calibri Light" panose="020F0302020204030204"/>
                <a:ea typeface="+mn-ea"/>
                <a:cs typeface="+mn-cs"/>
              </a:rPr>
              <a:t>(4:17-19)</a:t>
            </a:r>
          </a:p>
        </p:txBody>
      </p:sp>
      <p:pic>
        <p:nvPicPr>
          <p:cNvPr id="5122" name="Picture 2" descr="146,199 Stop Sign Stock Photos, Pictures &amp;amp; Royalty-Free Images - iStock">
            <a:extLst>
              <a:ext uri="{FF2B5EF4-FFF2-40B4-BE49-F238E27FC236}">
                <a16:creationId xmlns:a16="http://schemas.microsoft.com/office/drawing/2014/main" id="{EF43BE13-3089-4264-97D3-B8E63853B08A}"/>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3155949" y="674161"/>
            <a:ext cx="5510653" cy="5510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4490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sp>
        <p:nvSpPr>
          <p:cNvPr id="6" name="TextBox 5">
            <a:extLst>
              <a:ext uri="{FF2B5EF4-FFF2-40B4-BE49-F238E27FC236}">
                <a16:creationId xmlns:a16="http://schemas.microsoft.com/office/drawing/2014/main" id="{6873B487-8934-48DA-8EF1-B130F8B282A8}"/>
              </a:ext>
            </a:extLst>
          </p:cNvPr>
          <p:cNvSpPr txBox="1"/>
          <p:nvPr/>
        </p:nvSpPr>
        <p:spPr>
          <a:xfrm>
            <a:off x="1055077" y="2365460"/>
            <a:ext cx="7244861" cy="1938992"/>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“Because it lacks a true relationship with God, Gentile thinking suffers from the consequences of having lost touch with reality and is left fumbling with inane trivialities and worthless side issues.”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489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EA9A85-485C-4493-8A0E-26BFA96EBE6F}"/>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7D1DD64-97F3-47E8-BB3F-F8EB86834684}"/>
              </a:ext>
            </a:extLst>
          </p:cNvPr>
          <p:cNvSpPr txBox="1"/>
          <p:nvPr/>
        </p:nvSpPr>
        <p:spPr>
          <a:xfrm>
            <a:off x="953815" y="1089582"/>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 mindset without purpose (4:17)</a:t>
            </a:r>
          </a:p>
        </p:txBody>
      </p:sp>
      <p:pic>
        <p:nvPicPr>
          <p:cNvPr id="6150" name="Picture 6" descr="Stop Sign clipart - Red, Text, Hand, transparent clip art">
            <a:extLst>
              <a:ext uri="{FF2B5EF4-FFF2-40B4-BE49-F238E27FC236}">
                <a16:creationId xmlns:a16="http://schemas.microsoft.com/office/drawing/2014/main" id="{2B408200-CA49-4966-8720-76484FBD509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220607" y="4929006"/>
            <a:ext cx="1673772" cy="16737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34D28F7-645D-431E-94D8-40C07FB083CE}"/>
              </a:ext>
            </a:extLst>
          </p:cNvPr>
          <p:cNvSpPr txBox="1"/>
          <p:nvPr/>
        </p:nvSpPr>
        <p:spPr>
          <a:xfrm>
            <a:off x="953816" y="1909390"/>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Darkened in understanding (4:18a)</a:t>
            </a:r>
          </a:p>
        </p:txBody>
      </p:sp>
      <p:sp>
        <p:nvSpPr>
          <p:cNvPr id="9" name="TextBox 8">
            <a:extLst>
              <a:ext uri="{FF2B5EF4-FFF2-40B4-BE49-F238E27FC236}">
                <a16:creationId xmlns:a16="http://schemas.microsoft.com/office/drawing/2014/main" id="{B790894B-A834-4281-9C94-3EFC28068B5F}"/>
              </a:ext>
            </a:extLst>
          </p:cNvPr>
          <p:cNvSpPr txBox="1"/>
          <p:nvPr/>
        </p:nvSpPr>
        <p:spPr>
          <a:xfrm>
            <a:off x="953816" y="2739705"/>
            <a:ext cx="5751786" cy="54809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Hard hearted towards God (4:18b)</a:t>
            </a:r>
          </a:p>
        </p:txBody>
      </p:sp>
      <p:sp>
        <p:nvSpPr>
          <p:cNvPr id="11" name="TextBox 10">
            <a:extLst>
              <a:ext uri="{FF2B5EF4-FFF2-40B4-BE49-F238E27FC236}">
                <a16:creationId xmlns:a16="http://schemas.microsoft.com/office/drawing/2014/main" id="{EBAC1F4E-DB4D-401C-915C-048ACF59617C}"/>
              </a:ext>
            </a:extLst>
          </p:cNvPr>
          <p:cNvSpPr txBox="1"/>
          <p:nvPr/>
        </p:nvSpPr>
        <p:spPr>
          <a:xfrm>
            <a:off x="953816" y="3589423"/>
            <a:ext cx="5751786" cy="1043619"/>
          </a:xfrm>
          <a:prstGeom prst="rect">
            <a:avLst/>
          </a:prstGeom>
          <a:noFill/>
          <a:ln>
            <a:solidFill>
              <a:schemeClr val="accent1"/>
            </a:solidFill>
          </a:ln>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Callous in conscience towards impurity (4:19)</a:t>
            </a:r>
          </a:p>
        </p:txBody>
      </p:sp>
    </p:spTree>
    <p:extLst>
      <p:ext uri="{BB962C8B-B14F-4D97-AF65-F5344CB8AC3E}">
        <p14:creationId xmlns:p14="http://schemas.microsoft.com/office/powerpoint/2010/main" val="406834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25528" cy="3815290"/>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panose="020F0502020204030204"/>
                <a:ea typeface="+mn-ea"/>
                <a:cs typeface="+mn-cs"/>
              </a:rPr>
              <a:t>Replace sinful lifestyle with new lifestyle consistent with profession of faith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(4:20-24)</a:t>
            </a:r>
          </a:p>
        </p:txBody>
      </p:sp>
    </p:spTree>
    <p:extLst>
      <p:ext uri="{BB962C8B-B14F-4D97-AF65-F5344CB8AC3E}">
        <p14:creationId xmlns:p14="http://schemas.microsoft.com/office/powerpoint/2010/main" val="109648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194" name="Picture 2" descr="How to Organise Your Wardrobe | Organised Chaos Dublin">
            <a:extLst>
              <a:ext uri="{FF2B5EF4-FFF2-40B4-BE49-F238E27FC236}">
                <a16:creationId xmlns:a16="http://schemas.microsoft.com/office/drawing/2014/main" id="{2B739C9F-C101-46B3-8204-F0C9A383DA56}"/>
              </a:ext>
            </a:extLst>
          </p:cNvPr>
          <p:cNvPicPr>
            <a:picLocks noChangeAspect="1" noChangeArrowheads="1"/>
          </p:cNvPicPr>
          <p:nvPr/>
        </p:nvPicPr>
        <p:blipFill rotWithShape="1">
          <a:blip r:embed="rId2" cstate="screen">
            <a:alphaModFix amt="40000"/>
            <a:extLst>
              <a:ext uri="{28A0092B-C50C-407E-A947-70E740481C1C}">
                <a14:useLocalDpi xmlns:a14="http://schemas.microsoft.com/office/drawing/2010/main"/>
              </a:ext>
            </a:extLst>
          </a:blip>
          <a:srcRect b="-1"/>
          <a:stretch/>
        </p:blipFill>
        <p:spPr bwMode="auto">
          <a:xfrm>
            <a:off x="20" y="10"/>
            <a:ext cx="9143979" cy="6857990"/>
          </a:xfrm>
          <a:prstGeom prst="rect">
            <a:avLst/>
          </a:prstGeom>
          <a:noFill/>
          <a:extLst>
            <a:ext uri="{909E8E84-426E-40DD-AFC4-6F175D3DCCD1}">
              <a14:hiddenFill xmlns:a14="http://schemas.microsoft.com/office/drawing/2010/main">
                <a:solidFill>
                  <a:srgbClr val="FFFFFF"/>
                </a:solidFill>
              </a14:hiddenFill>
            </a:ext>
          </a:extLst>
        </p:spPr>
      </p:pic>
      <p:sp>
        <p:nvSpPr>
          <p:cNvPr id="142" name="Rectangle 14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18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3241202"/>
            <a:ext cx="7879842"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683F8F2-4322-416A-99AD-89975A601886}"/>
              </a:ext>
            </a:extLst>
          </p:cNvPr>
          <p:cNvSpPr txBox="1"/>
          <p:nvPr/>
        </p:nvSpPr>
        <p:spPr>
          <a:xfrm>
            <a:off x="395536" y="3356992"/>
            <a:ext cx="8513044" cy="3337550"/>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“The readers of this letter did indeed learn the Christ, but not in such a way as to condone their old pagan habits. When they received the gospel, they were taught that Christian discipleship required the renunciation of all pagan vices and the cultivation of true Christian holiness.”</a:t>
            </a:r>
          </a:p>
          <a:p>
            <a:pPr marL="0" marR="0" lvl="0" indent="0" algn="r" defTabSz="914400" rtl="0" eaLnBrk="1" fontAlgn="auto" latinLnBrk="0" hangingPunct="1">
              <a:lnSpc>
                <a:spcPct val="90000"/>
              </a:lnSpc>
              <a:spcBef>
                <a:spcPts val="0"/>
              </a:spcBef>
              <a:spcAft>
                <a:spcPts val="6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Curtis Vaughn</a:t>
            </a:r>
          </a:p>
        </p:txBody>
      </p:sp>
    </p:spTree>
    <p:extLst>
      <p:ext uri="{BB962C8B-B14F-4D97-AF65-F5344CB8AC3E}">
        <p14:creationId xmlns:p14="http://schemas.microsoft.com/office/powerpoint/2010/main" val="1735415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1" name="Rectangle 2"/>
          <p:cNvSpPr>
            <a:spLocks noGrp="1" noChangeArrowheads="1"/>
          </p:cNvSpPr>
          <p:nvPr>
            <p:ph type="title"/>
          </p:nvPr>
        </p:nvSpPr>
        <p:spPr>
          <a:xfrm>
            <a:off x="0" y="0"/>
            <a:ext cx="9144000" cy="908050"/>
          </a:xfrm>
          <a:solidFill>
            <a:schemeClr val="bg2"/>
          </a:solidFill>
        </p:spPr>
        <p:txBody>
          <a:bodyPr/>
          <a:lstStyle/>
          <a:p>
            <a:pPr algn="ctr" eaLnBrk="1" hangingPunct="1"/>
            <a:r>
              <a:rPr lang="en-US" sz="4000">
                <a:effectLst/>
                <a:latin typeface="Arial" charset="0"/>
                <a:ea typeface="ＭＳ Ｐゴシック" charset="0"/>
              </a:rPr>
              <a:t>Roman Territories (50</a:t>
            </a:r>
            <a:r>
              <a:rPr lang="en-US" sz="3200">
                <a:effectLst/>
                <a:latin typeface="Arial" charset="0"/>
                <a:ea typeface="ＭＳ Ｐゴシック" charset="0"/>
              </a:rPr>
              <a:t> BC-AD </a:t>
            </a:r>
            <a:r>
              <a:rPr lang="en-US" sz="4000">
                <a:effectLst/>
                <a:latin typeface="Arial" charset="0"/>
                <a:ea typeface="ＭＳ Ｐゴシック" charset="0"/>
              </a:rPr>
              <a:t>100)</a:t>
            </a:r>
          </a:p>
        </p:txBody>
      </p:sp>
      <p:pic>
        <p:nvPicPr>
          <p:cNvPr id="512002"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93763"/>
            <a:ext cx="9220200" cy="5553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2003" name="Picture 5" descr="j023727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14400"/>
            <a:ext cx="1600200" cy="1093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5867401" y="6453189"/>
            <a:ext cx="3192463" cy="338137"/>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lIns="91427" tIns="45714" rIns="91427" bIns="45714">
            <a:spAutoFit/>
          </a:bodyPr>
          <a:lstStyle/>
          <a:p>
            <a:pPr algn="r" eaLnBrk="0" hangingPunct="0">
              <a:spcBef>
                <a:spcPct val="50000"/>
              </a:spcBef>
              <a:defRPr/>
            </a:pPr>
            <a:r>
              <a:rPr lang="en-US" sz="1600" b="1" dirty="0" err="1">
                <a:solidFill>
                  <a:srgbClr val="FFFFFF"/>
                </a:solidFill>
                <a:latin typeface="Arial"/>
                <a:cs typeface="Arial"/>
              </a:rPr>
              <a:t>Beitzel</a:t>
            </a:r>
            <a:r>
              <a:rPr lang="en-US" sz="1600" b="1" dirty="0">
                <a:solidFill>
                  <a:srgbClr val="FFFFFF"/>
                </a:solidFill>
                <a:latin typeface="Arial"/>
                <a:cs typeface="Arial"/>
              </a:rPr>
              <a:t>, 1</a:t>
            </a:r>
            <a:r>
              <a:rPr lang="en-US" sz="1600" b="1" baseline="30000" dirty="0">
                <a:solidFill>
                  <a:srgbClr val="FFFFFF"/>
                </a:solidFill>
                <a:latin typeface="Arial"/>
                <a:cs typeface="Arial"/>
              </a:rPr>
              <a:t>st</a:t>
            </a:r>
            <a:r>
              <a:rPr lang="en-US" sz="1600" b="1" dirty="0">
                <a:solidFill>
                  <a:srgbClr val="FFFFFF"/>
                </a:solidFill>
                <a:latin typeface="Arial"/>
                <a:cs typeface="Arial"/>
              </a:rPr>
              <a:t> edition, 166</a:t>
            </a:r>
          </a:p>
        </p:txBody>
      </p:sp>
      <p:sp>
        <p:nvSpPr>
          <p:cNvPr id="7" name="Rectangle 2"/>
          <p:cNvSpPr txBox="1">
            <a:spLocks noChangeArrowheads="1"/>
          </p:cNvSpPr>
          <p:nvPr/>
        </p:nvSpPr>
        <p:spPr bwMode="auto">
          <a:xfrm>
            <a:off x="5004048" y="908720"/>
            <a:ext cx="4176464" cy="648072"/>
          </a:xfrm>
          <a:prstGeom prst="rect">
            <a:avLst/>
          </a:prstGeom>
          <a:solidFill>
            <a:srgbClr val="B6A283"/>
          </a:solidFill>
          <a:ln w="9525">
            <a:noFill/>
            <a:miter lim="800000"/>
            <a:headEnd/>
            <a:tailEnd/>
          </a:ln>
        </p:spPr>
        <p:txBody>
          <a:bodyPr vert="horz" wrap="square" lIns="92062" tIns="46031" rIns="92062" bIns="46031" numCol="1" anchor="ctr" anchorCtr="0" compatLnSpc="1">
            <a:prstTxWarp prst="textNoShape">
              <a:avLst/>
            </a:prstTxWarp>
          </a:bodyPr>
          <a:lstStyle>
            <a:lvl1pPr algn="l"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132" algn="l" rtl="0" fontAlgn="base">
              <a:spcBef>
                <a:spcPct val="0"/>
              </a:spcBef>
              <a:spcAft>
                <a:spcPct val="0"/>
              </a:spcAft>
              <a:defRPr sz="4400">
                <a:solidFill>
                  <a:schemeClr val="tx2"/>
                </a:solidFill>
                <a:latin typeface="Times New Roman" pitchFamily="-110" charset="0"/>
              </a:defRPr>
            </a:lvl6pPr>
            <a:lvl7pPr marL="914265" algn="l" rtl="0" fontAlgn="base">
              <a:spcBef>
                <a:spcPct val="0"/>
              </a:spcBef>
              <a:spcAft>
                <a:spcPct val="0"/>
              </a:spcAft>
              <a:defRPr sz="4400">
                <a:solidFill>
                  <a:schemeClr val="tx2"/>
                </a:solidFill>
                <a:latin typeface="Times New Roman" pitchFamily="-110" charset="0"/>
              </a:defRPr>
            </a:lvl7pPr>
            <a:lvl8pPr marL="1371396" algn="l" rtl="0" fontAlgn="base">
              <a:spcBef>
                <a:spcPct val="0"/>
              </a:spcBef>
              <a:spcAft>
                <a:spcPct val="0"/>
              </a:spcAft>
              <a:defRPr sz="4400">
                <a:solidFill>
                  <a:schemeClr val="tx2"/>
                </a:solidFill>
                <a:latin typeface="Times New Roman" pitchFamily="-110" charset="0"/>
              </a:defRPr>
            </a:lvl8pPr>
            <a:lvl9pPr marL="1828530" algn="l" rtl="0" fontAlgn="base">
              <a:spcBef>
                <a:spcPct val="0"/>
              </a:spcBef>
              <a:spcAft>
                <a:spcPct val="0"/>
              </a:spcAft>
              <a:defRPr sz="4400">
                <a:solidFill>
                  <a:schemeClr val="tx2"/>
                </a:solidFill>
                <a:latin typeface="Times New Roman" pitchFamily="-110" charset="0"/>
              </a:defRPr>
            </a:lvl9pPr>
          </a:lstStyle>
          <a:p>
            <a:pPr algn="ctr" eaLnBrk="1" hangingPunct="1"/>
            <a:r>
              <a:rPr lang="en-US" sz="3200">
                <a:solidFill>
                  <a:schemeClr val="bg2"/>
                </a:solidFill>
                <a:effectLst/>
                <a:latin typeface="Arial" charset="0"/>
                <a:ea typeface="ＭＳ Ｐゴシック" charset="0"/>
              </a:rPr>
              <a:t>Roman Empire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70" name="Picture 2" descr="Wardrobe storage and organisation ideas">
            <a:extLst>
              <a:ext uri="{FF2B5EF4-FFF2-40B4-BE49-F238E27FC236}">
                <a16:creationId xmlns:a16="http://schemas.microsoft.com/office/drawing/2014/main" id="{4F7A8FF3-6737-4208-9442-F5A7FE8EAF8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0D965B-F4B1-43FB-BC43-13F9AB82ABCF}"/>
              </a:ext>
            </a:extLst>
          </p:cNvPr>
          <p:cNvSpPr txBox="1"/>
          <p:nvPr/>
        </p:nvSpPr>
        <p:spPr>
          <a:xfrm>
            <a:off x="278320" y="2718054"/>
            <a:ext cx="2906314" cy="3207258"/>
          </a:xfrm>
          <a:prstGeom prst="rect">
            <a:avLst/>
          </a:prstGeom>
        </p:spPr>
        <p:txBody>
          <a:bodyPr vert="horz" lIns="91440" tIns="45720" rIns="91440" bIns="45720" rtlCol="0" anchor="t">
            <a:norm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off old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a:t>
            </a:r>
          </a:p>
        </p:txBody>
      </p:sp>
      <p:sp>
        <p:nvSpPr>
          <p:cNvPr id="11" name="TextBox 10">
            <a:extLst>
              <a:ext uri="{FF2B5EF4-FFF2-40B4-BE49-F238E27FC236}">
                <a16:creationId xmlns:a16="http://schemas.microsoft.com/office/drawing/2014/main" id="{6A28A933-DD21-48C7-9DC1-0515985F63E9}"/>
              </a:ext>
            </a:extLst>
          </p:cNvPr>
          <p:cNvSpPr txBox="1"/>
          <p:nvPr/>
        </p:nvSpPr>
        <p:spPr>
          <a:xfrm>
            <a:off x="278319" y="4052866"/>
            <a:ext cx="2979888" cy="867930"/>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Put on new self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(4:22-24)</a:t>
            </a:r>
          </a:p>
        </p:txBody>
      </p:sp>
      <p:sp>
        <p:nvSpPr>
          <p:cNvPr id="13" name="TextBox 12">
            <a:extLst>
              <a:ext uri="{FF2B5EF4-FFF2-40B4-BE49-F238E27FC236}">
                <a16:creationId xmlns:a16="http://schemas.microsoft.com/office/drawing/2014/main" id="{38492401-919D-4172-B1F6-B9F98261983B}"/>
              </a:ext>
            </a:extLst>
          </p:cNvPr>
          <p:cNvSpPr txBox="1"/>
          <p:nvPr/>
        </p:nvSpPr>
        <p:spPr>
          <a:xfrm>
            <a:off x="4019040" y="1606800"/>
            <a:ext cx="4656082" cy="2742289"/>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2 Timothy 2:22</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So flee youthful passions and pursue righteousness, faith, love, and peace, along with those who call on the Lord from a pure heart.</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67E44E8C-7CC6-694C-B213-CE5824C3E95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A2375F-EF24-4275-BDB6-1F03CD4A96F0}"/>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F31C22F6-1332-4DCF-9519-ADF77FF2D784}"/>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78068" y="1681656"/>
            <a:ext cx="8565932" cy="3539430"/>
          </a:xfrm>
          <a:prstGeom prst="rect">
            <a:avLst/>
          </a:prstGeom>
          <a:noFill/>
        </p:spPr>
        <p:txBody>
          <a:bodyPr wrap="square">
            <a:spAutoFit/>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sz="3200" b="1" i="0" u="sng"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Chapter 1</a:t>
            </a:r>
            <a:endPar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fall 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am lost. . . I am hopeless.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It takes forever to find a way out.</a:t>
            </a:r>
          </a:p>
        </p:txBody>
      </p:sp>
    </p:spTree>
    <p:extLst>
      <p:ext uri="{BB962C8B-B14F-4D97-AF65-F5344CB8AC3E}">
        <p14:creationId xmlns:p14="http://schemas.microsoft.com/office/powerpoint/2010/main" val="277332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EB64406E-8289-FF43-B6B1-D5E995385F9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BD11FF9-A989-1D4D-939F-EDED4CB9CB57}"/>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C02506C7-D448-0D40-84D8-C2D50101FFC1}"/>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03187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pretend I don’t see it.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fall in again.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can’t believe I’m in the same place.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 it isn’t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still takes a long time to get out. </a:t>
            </a:r>
          </a:p>
        </p:txBody>
      </p:sp>
    </p:spTree>
    <p:extLst>
      <p:ext uri="{BB962C8B-B14F-4D97-AF65-F5344CB8AC3E}">
        <p14:creationId xmlns:p14="http://schemas.microsoft.com/office/powerpoint/2010/main" val="65576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Open Book Images, Stock Photos &amp;amp; Vectors | Shutterstock">
            <a:extLst>
              <a:ext uri="{FF2B5EF4-FFF2-40B4-BE49-F238E27FC236}">
                <a16:creationId xmlns:a16="http://schemas.microsoft.com/office/drawing/2014/main" id="{4E6853CE-918A-6E46-9DD1-D8211F92A2A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13ADDE-A4AD-F642-8AEC-5A1A2BCAE264}"/>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87AD6BB2-7E99-4D49-8E88-4708196F63EE}"/>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452431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3</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walk down the same street.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There is a deep hole in the sidewalk.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see it is there.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still fall in. . . it’s a habit.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My eyes are open.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know where I 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It is my fault.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get out immediately.</a:t>
            </a:r>
          </a:p>
        </p:txBody>
      </p:sp>
    </p:spTree>
    <p:extLst>
      <p:ext uri="{BB962C8B-B14F-4D97-AF65-F5344CB8AC3E}">
        <p14:creationId xmlns:p14="http://schemas.microsoft.com/office/powerpoint/2010/main" val="4239743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223830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the same street.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There is a deep hole in the sidewalk. </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around it.</a:t>
            </a:r>
          </a:p>
        </p:txBody>
      </p:sp>
      <p:pic>
        <p:nvPicPr>
          <p:cNvPr id="7" name="Picture 2" descr="Open Book Images, Stock Photos &amp;amp; Vectors | Shutterstock">
            <a:extLst>
              <a:ext uri="{FF2B5EF4-FFF2-40B4-BE49-F238E27FC236}">
                <a16:creationId xmlns:a16="http://schemas.microsoft.com/office/drawing/2014/main" id="{8B647E43-AF8E-4948-9375-B50313644F1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827D20C-5746-8242-8EFF-CBA468F9E503}"/>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186DE810-A95A-3247-AC19-56AB1CA42A53}"/>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597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E011610-570A-4179-9DA5-E0115985249D}"/>
              </a:ext>
            </a:extLst>
          </p:cNvPr>
          <p:cNvSpPr txBox="1"/>
          <p:nvPr/>
        </p:nvSpPr>
        <p:spPr>
          <a:xfrm>
            <a:off x="567556" y="1686318"/>
            <a:ext cx="8576444" cy="110568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Chapter 5</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
                  <a:solidFill>
                    <a:srgbClr val="000000"/>
                  </a:solidFill>
                </a:uFill>
                <a:latin typeface="Times New Roman" panose="02020603050405020304" pitchFamily="18" charset="0"/>
                <a:ea typeface="Arial Unicode MS"/>
                <a:cs typeface="Arial Unicode MS"/>
              </a:rPr>
              <a:t>I walk down another street.</a:t>
            </a:r>
          </a:p>
        </p:txBody>
      </p:sp>
      <p:pic>
        <p:nvPicPr>
          <p:cNvPr id="7" name="Picture 2" descr="Open Book Images, Stock Photos &amp;amp; Vectors | Shutterstock">
            <a:extLst>
              <a:ext uri="{FF2B5EF4-FFF2-40B4-BE49-F238E27FC236}">
                <a16:creationId xmlns:a16="http://schemas.microsoft.com/office/drawing/2014/main" id="{49001F14-F36D-9C45-97E9-BC79A993E6C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52776" y="5013176"/>
            <a:ext cx="5364684" cy="17802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BE671A-7456-B647-932D-B02FD71D0A92}"/>
              </a:ext>
            </a:extLst>
          </p:cNvPr>
          <p:cNvSpPr txBox="1"/>
          <p:nvPr/>
        </p:nvSpPr>
        <p:spPr>
          <a:xfrm>
            <a:off x="578068" y="264519"/>
            <a:ext cx="8026379" cy="678327"/>
          </a:xfrm>
          <a:prstGeom prst="rect">
            <a:avLst/>
          </a:prstGeom>
          <a:noFill/>
          <a:ln>
            <a:solidFill>
              <a:schemeClr val="accent2">
                <a:lumMod val="75000"/>
              </a:schemeClr>
            </a:solidFill>
          </a:ln>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Autobiography in 5 short chapters</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43A179E7-04FF-9942-9C91-F040B0C67F20}"/>
              </a:ext>
            </a:extLst>
          </p:cNvPr>
          <p:cNvSpPr txBox="1"/>
          <p:nvPr/>
        </p:nvSpPr>
        <p:spPr>
          <a:xfrm>
            <a:off x="0" y="908720"/>
            <a:ext cx="913982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  o  r  t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i</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       N  e  l  s  o  n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409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C1BDF4B-F4CB-46F3-ABEA-7658CF1FFBA4}"/>
              </a:ext>
            </a:extLst>
          </p:cNvPr>
          <p:cNvSpPr txBox="1"/>
          <p:nvPr/>
        </p:nvSpPr>
        <p:spPr>
          <a:xfrm>
            <a:off x="0" y="500051"/>
            <a:ext cx="9144000" cy="1370888"/>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Do Not Walk Like the World</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4:25-32</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30" name="Picture 6" descr="Going Against the Flow HD Stock Images | Shutterstock">
            <a:extLst>
              <a:ext uri="{FF2B5EF4-FFF2-40B4-BE49-F238E27FC236}">
                <a16:creationId xmlns:a16="http://schemas.microsoft.com/office/drawing/2014/main" id="{64C5A9FD-2460-435E-B4C1-2E2C0F1838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93438" y="1870939"/>
            <a:ext cx="5557124" cy="3661844"/>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C47DCA-FEA1-4B73-8132-6EC22C778AF6}"/>
              </a:ext>
            </a:extLst>
          </p:cNvPr>
          <p:cNvSpPr txBox="1"/>
          <p:nvPr/>
        </p:nvSpPr>
        <p:spPr>
          <a:xfrm>
            <a:off x="5463465" y="4804738"/>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39E76A46-8AE1-2B44-8C44-30FDAA6584AC}"/>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25927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7" name="TextBox 6">
            <a:extLst>
              <a:ext uri="{FF2B5EF4-FFF2-40B4-BE49-F238E27FC236}">
                <a16:creationId xmlns:a16="http://schemas.microsoft.com/office/drawing/2014/main" id="{5DF2E478-5756-48B0-9256-D3C25D947FA6}"/>
              </a:ext>
            </a:extLst>
          </p:cNvPr>
          <p:cNvSpPr txBox="1"/>
          <p:nvPr/>
        </p:nvSpPr>
        <p:spPr>
          <a:xfrm>
            <a:off x="972206" y="1959098"/>
            <a:ext cx="7199586" cy="3675109"/>
          </a:xfrm>
          <a:prstGeom prst="rect">
            <a:avLst/>
          </a:prstGeom>
          <a:solidFill>
            <a:schemeClr val="tx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Zechariah 8:16-17</a:t>
            </a: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16 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These are the things that you shall do: Speak the truth to one another; render in your gates judgments that are true and make for peace; </a:t>
            </a:r>
            <a:r>
              <a:rPr kumimoji="0" lang="en-US" sz="2800" b="0" i="1"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17 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do not devise evil in your hearts against one another, and love no false oath, for all these things I hate, declares the </a:t>
            </a:r>
            <a:r>
              <a:rPr kumimoji="0" lang="en-US" sz="2800" b="0" i="1" u="none" strike="noStrike" kern="1200" cap="small"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Lord</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589822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361251F-672D-194C-9E76-A95C4599E85E}"/>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8" name="TextBox 7">
            <a:extLst>
              <a:ext uri="{FF2B5EF4-FFF2-40B4-BE49-F238E27FC236}">
                <a16:creationId xmlns:a16="http://schemas.microsoft.com/office/drawing/2014/main" id="{740E91C8-BFD3-9848-8C7A-C635D67BC68A}"/>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Tree>
    <p:extLst>
      <p:ext uri="{BB962C8B-B14F-4D97-AF65-F5344CB8AC3E}">
        <p14:creationId xmlns:p14="http://schemas.microsoft.com/office/powerpoint/2010/main" val="2994622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640901"/>
            <a:ext cx="7294179" cy="5550237"/>
          </a:xfrm>
          <a:custGeom>
            <a:avLst/>
            <a:gdLst>
              <a:gd name="connsiteX0" fmla="*/ 0 w 7294179"/>
              <a:gd name="connsiteY0" fmla="*/ 0 h 5550237"/>
              <a:gd name="connsiteX1" fmla="*/ 561091 w 7294179"/>
              <a:gd name="connsiteY1" fmla="*/ 0 h 5550237"/>
              <a:gd name="connsiteX2" fmla="*/ 1049240 w 7294179"/>
              <a:gd name="connsiteY2" fmla="*/ 0 h 5550237"/>
              <a:gd name="connsiteX3" fmla="*/ 1464447 w 7294179"/>
              <a:gd name="connsiteY3" fmla="*/ 0 h 5550237"/>
              <a:gd name="connsiteX4" fmla="*/ 1879654 w 7294179"/>
              <a:gd name="connsiteY4" fmla="*/ 0 h 5550237"/>
              <a:gd name="connsiteX5" fmla="*/ 2513686 w 7294179"/>
              <a:gd name="connsiteY5" fmla="*/ 0 h 5550237"/>
              <a:gd name="connsiteX6" fmla="*/ 2928893 w 7294179"/>
              <a:gd name="connsiteY6" fmla="*/ 0 h 5550237"/>
              <a:gd name="connsiteX7" fmla="*/ 3489984 w 7294179"/>
              <a:gd name="connsiteY7" fmla="*/ 0 h 5550237"/>
              <a:gd name="connsiteX8" fmla="*/ 4051075 w 7294179"/>
              <a:gd name="connsiteY8" fmla="*/ 0 h 5550237"/>
              <a:gd name="connsiteX9" fmla="*/ 4539224 w 7294179"/>
              <a:gd name="connsiteY9" fmla="*/ 0 h 5550237"/>
              <a:gd name="connsiteX10" fmla="*/ 5027373 w 7294179"/>
              <a:gd name="connsiteY10" fmla="*/ 0 h 5550237"/>
              <a:gd name="connsiteX11" fmla="*/ 5661405 w 7294179"/>
              <a:gd name="connsiteY11" fmla="*/ 0 h 5550237"/>
              <a:gd name="connsiteX12" fmla="*/ 6076612 w 7294179"/>
              <a:gd name="connsiteY12" fmla="*/ 0 h 5550237"/>
              <a:gd name="connsiteX13" fmla="*/ 6564761 w 7294179"/>
              <a:gd name="connsiteY13" fmla="*/ 0 h 5550237"/>
              <a:gd name="connsiteX14" fmla="*/ 7294179 w 7294179"/>
              <a:gd name="connsiteY14" fmla="*/ 0 h 5550237"/>
              <a:gd name="connsiteX15" fmla="*/ 7294179 w 7294179"/>
              <a:gd name="connsiteY15" fmla="*/ 610526 h 5550237"/>
              <a:gd name="connsiteX16" fmla="*/ 7294179 w 7294179"/>
              <a:gd name="connsiteY16" fmla="*/ 999043 h 5550237"/>
              <a:gd name="connsiteX17" fmla="*/ 7294179 w 7294179"/>
              <a:gd name="connsiteY17" fmla="*/ 1554066 h 5550237"/>
              <a:gd name="connsiteX18" fmla="*/ 7294179 w 7294179"/>
              <a:gd name="connsiteY18" fmla="*/ 1998085 h 5550237"/>
              <a:gd name="connsiteX19" fmla="*/ 7294179 w 7294179"/>
              <a:gd name="connsiteY19" fmla="*/ 2553109 h 5550237"/>
              <a:gd name="connsiteX20" fmla="*/ 7294179 w 7294179"/>
              <a:gd name="connsiteY20" fmla="*/ 3219137 h 5550237"/>
              <a:gd name="connsiteX21" fmla="*/ 7294179 w 7294179"/>
              <a:gd name="connsiteY21" fmla="*/ 3663156 h 5550237"/>
              <a:gd name="connsiteX22" fmla="*/ 7294179 w 7294179"/>
              <a:gd name="connsiteY22" fmla="*/ 4162678 h 5550237"/>
              <a:gd name="connsiteX23" fmla="*/ 7294179 w 7294179"/>
              <a:gd name="connsiteY23" fmla="*/ 4828706 h 5550237"/>
              <a:gd name="connsiteX24" fmla="*/ 7294179 w 7294179"/>
              <a:gd name="connsiteY24" fmla="*/ 5550237 h 5550237"/>
              <a:gd name="connsiteX25" fmla="*/ 6951914 w 7294179"/>
              <a:gd name="connsiteY25" fmla="*/ 5550237 h 5550237"/>
              <a:gd name="connsiteX26" fmla="*/ 6244939 w 7294179"/>
              <a:gd name="connsiteY26" fmla="*/ 5550237 h 5550237"/>
              <a:gd name="connsiteX27" fmla="*/ 5683849 w 7294179"/>
              <a:gd name="connsiteY27" fmla="*/ 5550237 h 5550237"/>
              <a:gd name="connsiteX28" fmla="*/ 5268642 w 7294179"/>
              <a:gd name="connsiteY28" fmla="*/ 5550237 h 5550237"/>
              <a:gd name="connsiteX29" fmla="*/ 4926376 w 7294179"/>
              <a:gd name="connsiteY29" fmla="*/ 5550237 h 5550237"/>
              <a:gd name="connsiteX30" fmla="*/ 4292344 w 7294179"/>
              <a:gd name="connsiteY30" fmla="*/ 5550237 h 5550237"/>
              <a:gd name="connsiteX31" fmla="*/ 3950078 w 7294179"/>
              <a:gd name="connsiteY31" fmla="*/ 5550237 h 5550237"/>
              <a:gd name="connsiteX32" fmla="*/ 3461930 w 7294179"/>
              <a:gd name="connsiteY32" fmla="*/ 5550237 h 5550237"/>
              <a:gd name="connsiteX33" fmla="*/ 2973781 w 7294179"/>
              <a:gd name="connsiteY33" fmla="*/ 5550237 h 5550237"/>
              <a:gd name="connsiteX34" fmla="*/ 2339748 w 7294179"/>
              <a:gd name="connsiteY34" fmla="*/ 5550237 h 5550237"/>
              <a:gd name="connsiteX35" fmla="*/ 1997483 w 7294179"/>
              <a:gd name="connsiteY35" fmla="*/ 5550237 h 5550237"/>
              <a:gd name="connsiteX36" fmla="*/ 1509334 w 7294179"/>
              <a:gd name="connsiteY36" fmla="*/ 5550237 h 5550237"/>
              <a:gd name="connsiteX37" fmla="*/ 1021185 w 7294179"/>
              <a:gd name="connsiteY37" fmla="*/ 5550237 h 5550237"/>
              <a:gd name="connsiteX38" fmla="*/ 533036 w 7294179"/>
              <a:gd name="connsiteY38" fmla="*/ 5550237 h 5550237"/>
              <a:gd name="connsiteX39" fmla="*/ 0 w 7294179"/>
              <a:gd name="connsiteY39" fmla="*/ 5550237 h 5550237"/>
              <a:gd name="connsiteX40" fmla="*/ 0 w 7294179"/>
              <a:gd name="connsiteY40" fmla="*/ 4884209 h 5550237"/>
              <a:gd name="connsiteX41" fmla="*/ 0 w 7294179"/>
              <a:gd name="connsiteY41" fmla="*/ 4218180 h 5550237"/>
              <a:gd name="connsiteX42" fmla="*/ 0 w 7294179"/>
              <a:gd name="connsiteY42" fmla="*/ 3663156 h 5550237"/>
              <a:gd name="connsiteX43" fmla="*/ 0 w 7294179"/>
              <a:gd name="connsiteY43" fmla="*/ 3108133 h 5550237"/>
              <a:gd name="connsiteX44" fmla="*/ 0 w 7294179"/>
              <a:gd name="connsiteY44" fmla="*/ 2442104 h 5550237"/>
              <a:gd name="connsiteX45" fmla="*/ 0 w 7294179"/>
              <a:gd name="connsiteY45" fmla="*/ 1942583 h 5550237"/>
              <a:gd name="connsiteX46" fmla="*/ 0 w 7294179"/>
              <a:gd name="connsiteY46" fmla="*/ 1443062 h 5550237"/>
              <a:gd name="connsiteX47" fmla="*/ 0 w 7294179"/>
              <a:gd name="connsiteY47" fmla="*/ 1054545 h 5550237"/>
              <a:gd name="connsiteX48" fmla="*/ 0 w 7294179"/>
              <a:gd name="connsiteY48" fmla="*/ 555024 h 5550237"/>
              <a:gd name="connsiteX49" fmla="*/ 0 w 7294179"/>
              <a:gd name="connsiteY49" fmla="*/ 0 h 555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7294179" h="5550237"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8279" y="243163"/>
                  <a:pt x="7280085" y="480030"/>
                  <a:pt x="7294179" y="610526"/>
                </a:cubicBezTo>
                <a:cubicBezTo>
                  <a:pt x="7308273" y="741022"/>
                  <a:pt x="7269213" y="883806"/>
                  <a:pt x="7294179" y="999043"/>
                </a:cubicBezTo>
                <a:cubicBezTo>
                  <a:pt x="7319145" y="1114280"/>
                  <a:pt x="7280274" y="1379387"/>
                  <a:pt x="7294179" y="1554066"/>
                </a:cubicBezTo>
                <a:cubicBezTo>
                  <a:pt x="7308084" y="1728745"/>
                  <a:pt x="7274712" y="1889561"/>
                  <a:pt x="7294179" y="1998085"/>
                </a:cubicBezTo>
                <a:cubicBezTo>
                  <a:pt x="7313646" y="2106609"/>
                  <a:pt x="7234497" y="2337325"/>
                  <a:pt x="7294179" y="2553109"/>
                </a:cubicBezTo>
                <a:cubicBezTo>
                  <a:pt x="7353861" y="2768893"/>
                  <a:pt x="7222627" y="2937117"/>
                  <a:pt x="7294179" y="3219137"/>
                </a:cubicBezTo>
                <a:cubicBezTo>
                  <a:pt x="7365731" y="3501157"/>
                  <a:pt x="7278056" y="3570749"/>
                  <a:pt x="7294179" y="3663156"/>
                </a:cubicBezTo>
                <a:cubicBezTo>
                  <a:pt x="7310302" y="3755563"/>
                  <a:pt x="7238650" y="3987080"/>
                  <a:pt x="7294179" y="4162678"/>
                </a:cubicBezTo>
                <a:cubicBezTo>
                  <a:pt x="7349708" y="4338276"/>
                  <a:pt x="7286941" y="4637799"/>
                  <a:pt x="7294179" y="4828706"/>
                </a:cubicBezTo>
                <a:cubicBezTo>
                  <a:pt x="7301417" y="5019613"/>
                  <a:pt x="7215012" y="5310794"/>
                  <a:pt x="7294179" y="5550237"/>
                </a:cubicBezTo>
                <a:cubicBezTo>
                  <a:pt x="7138881" y="5586051"/>
                  <a:pt x="7030194" y="5536266"/>
                  <a:pt x="6951914" y="5550237"/>
                </a:cubicBezTo>
                <a:cubicBezTo>
                  <a:pt x="6873634" y="5564208"/>
                  <a:pt x="6552673" y="5508791"/>
                  <a:pt x="6244939" y="5550237"/>
                </a:cubicBezTo>
                <a:cubicBezTo>
                  <a:pt x="5937206" y="5591683"/>
                  <a:pt x="5803982" y="5538544"/>
                  <a:pt x="5683849" y="5550237"/>
                </a:cubicBezTo>
                <a:cubicBezTo>
                  <a:pt x="5563716" y="5561930"/>
                  <a:pt x="5410829" y="5541362"/>
                  <a:pt x="5268642" y="5550237"/>
                </a:cubicBezTo>
                <a:cubicBezTo>
                  <a:pt x="5126455" y="5559112"/>
                  <a:pt x="5039019" y="5509173"/>
                  <a:pt x="4926376" y="5550237"/>
                </a:cubicBezTo>
                <a:cubicBezTo>
                  <a:pt x="4813733" y="5591301"/>
                  <a:pt x="4517659" y="5518617"/>
                  <a:pt x="4292344" y="5550237"/>
                </a:cubicBezTo>
                <a:cubicBezTo>
                  <a:pt x="4067029" y="5581857"/>
                  <a:pt x="4054137" y="5550137"/>
                  <a:pt x="3950078" y="5550237"/>
                </a:cubicBezTo>
                <a:cubicBezTo>
                  <a:pt x="3846019" y="5550337"/>
                  <a:pt x="3601431" y="5540292"/>
                  <a:pt x="3461930" y="5550237"/>
                </a:cubicBezTo>
                <a:cubicBezTo>
                  <a:pt x="3322429" y="5560182"/>
                  <a:pt x="3078585" y="5498743"/>
                  <a:pt x="2973781" y="5550237"/>
                </a:cubicBezTo>
                <a:cubicBezTo>
                  <a:pt x="2868977" y="5601731"/>
                  <a:pt x="2501701" y="5544045"/>
                  <a:pt x="2339748" y="5550237"/>
                </a:cubicBezTo>
                <a:cubicBezTo>
                  <a:pt x="2177795" y="5556429"/>
                  <a:pt x="2121475" y="5520848"/>
                  <a:pt x="1997483" y="5550237"/>
                </a:cubicBezTo>
                <a:cubicBezTo>
                  <a:pt x="1873491" y="5579626"/>
                  <a:pt x="1723800" y="5523098"/>
                  <a:pt x="1509334" y="5550237"/>
                </a:cubicBezTo>
                <a:cubicBezTo>
                  <a:pt x="1294868" y="5577376"/>
                  <a:pt x="1153692" y="5524611"/>
                  <a:pt x="1021185" y="5550237"/>
                </a:cubicBezTo>
                <a:cubicBezTo>
                  <a:pt x="888678" y="5575863"/>
                  <a:pt x="651152" y="5544801"/>
                  <a:pt x="533036" y="5550237"/>
                </a:cubicBezTo>
                <a:cubicBezTo>
                  <a:pt x="414920" y="5555673"/>
                  <a:pt x="183982" y="5515875"/>
                  <a:pt x="0" y="5550237"/>
                </a:cubicBezTo>
                <a:cubicBezTo>
                  <a:pt x="-39759" y="5269080"/>
                  <a:pt x="48223" y="5102094"/>
                  <a:pt x="0" y="4884209"/>
                </a:cubicBezTo>
                <a:cubicBezTo>
                  <a:pt x="-48223" y="4666324"/>
                  <a:pt x="27275" y="4361353"/>
                  <a:pt x="0" y="4218180"/>
                </a:cubicBezTo>
                <a:cubicBezTo>
                  <a:pt x="-27275" y="4075007"/>
                  <a:pt x="41616" y="3910229"/>
                  <a:pt x="0" y="3663156"/>
                </a:cubicBezTo>
                <a:cubicBezTo>
                  <a:pt x="-41616" y="3416083"/>
                  <a:pt x="46071" y="3356875"/>
                  <a:pt x="0" y="3108133"/>
                </a:cubicBezTo>
                <a:cubicBezTo>
                  <a:pt x="-46071" y="2859391"/>
                  <a:pt x="40361" y="2759098"/>
                  <a:pt x="0" y="2442104"/>
                </a:cubicBezTo>
                <a:cubicBezTo>
                  <a:pt x="-40361" y="2125110"/>
                  <a:pt x="58622" y="2178062"/>
                  <a:pt x="0" y="1942583"/>
                </a:cubicBezTo>
                <a:cubicBezTo>
                  <a:pt x="-58622" y="1707104"/>
                  <a:pt x="38067" y="1560404"/>
                  <a:pt x="0" y="1443062"/>
                </a:cubicBezTo>
                <a:cubicBezTo>
                  <a:pt x="-38067" y="1325720"/>
                  <a:pt x="38503" y="1165280"/>
                  <a:pt x="0" y="1054545"/>
                </a:cubicBezTo>
                <a:cubicBezTo>
                  <a:pt x="-38503" y="943810"/>
                  <a:pt x="31134" y="656208"/>
                  <a:pt x="0" y="555024"/>
                </a:cubicBezTo>
                <a:cubicBezTo>
                  <a:pt x="-31134" y="453840"/>
                  <a:pt x="41579" y="143824"/>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Psalm 4:2-5</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 men, how long shall my honor be turned into shame? How long will you love vain words and seek after lies?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But know that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has set apart the godly for himself;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hears when I call to him.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Be angry, and do not sin; ponder in your own hearts on your beds, and be silent.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Selah</a:t>
            </a:r>
            <a:b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b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Offer right sacrifices, and put your trust in the </a:t>
            </a:r>
            <a:r>
              <a:rPr kumimoji="0" lang="en-US" sz="2800" b="0" i="0" u="none" strike="noStrike" kern="1200" cap="small"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Lord</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45119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399"/>
            <a:ext cx="9144000" cy="706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21" name="AutoShape 5"/>
          <p:cNvSpPr>
            <a:spLocks noChangeArrowheads="1"/>
          </p:cNvSpPr>
          <p:nvPr/>
        </p:nvSpPr>
        <p:spPr bwMode="auto">
          <a:xfrm rot="516083">
            <a:off x="3810000" y="4191001"/>
            <a:ext cx="2895600" cy="762000"/>
          </a:xfrm>
          <a:prstGeom prst="curvedUpArrow">
            <a:avLst>
              <a:gd name="adj1" fmla="val 76000"/>
              <a:gd name="adj2" fmla="val 152000"/>
              <a:gd name="adj3" fmla="val 33333"/>
            </a:avLst>
          </a:prstGeom>
          <a:solidFill>
            <a:schemeClr val="accent1"/>
          </a:solidFill>
          <a:ln w="12700" cap="sq">
            <a:solidFill>
              <a:schemeClr val="tx1"/>
            </a:solidFill>
            <a:miter lim="800000"/>
            <a:headEnd type="none" w="sm" len="sm"/>
            <a:tailEnd type="none" w="sm" len="sm"/>
          </a:ln>
        </p:spPr>
        <p:txBody>
          <a:bodyPr wrap="none" lIns="91427" tIns="45714" rIns="91427" bIns="45714" anchor="ctr"/>
          <a:lstStyle/>
          <a:p>
            <a:endParaRPr lang="en-US">
              <a:latin typeface="Arial" charset="0"/>
              <a:cs typeface="Arial" charset="0"/>
            </a:endParaRPr>
          </a:p>
        </p:txBody>
      </p:sp>
      <p:sp>
        <p:nvSpPr>
          <p:cNvPr id="9222" name="Text Box 6"/>
          <p:cNvSpPr txBox="1">
            <a:spLocks noChangeArrowheads="1"/>
          </p:cNvSpPr>
          <p:nvPr/>
        </p:nvSpPr>
        <p:spPr bwMode="auto">
          <a:xfrm>
            <a:off x="3168652" y="3586164"/>
            <a:ext cx="1039742"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Rome</a:t>
            </a:r>
          </a:p>
        </p:txBody>
      </p:sp>
      <p:sp>
        <p:nvSpPr>
          <p:cNvPr id="9223" name="Text Box 7"/>
          <p:cNvSpPr txBox="1">
            <a:spLocks noChangeArrowheads="1"/>
          </p:cNvSpPr>
          <p:nvPr/>
        </p:nvSpPr>
        <p:spPr bwMode="auto">
          <a:xfrm>
            <a:off x="6400801" y="4119563"/>
            <a:ext cx="1467443" cy="461653"/>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Arial" charset="0"/>
              </a:rPr>
              <a:t>Ephesus</a:t>
            </a:r>
          </a:p>
        </p:txBody>
      </p:sp>
      <p:sp>
        <p:nvSpPr>
          <p:cNvPr id="514053" name="Text Box 2"/>
          <p:cNvSpPr txBox="1">
            <a:spLocks noChangeArrowheads="1"/>
          </p:cNvSpPr>
          <p:nvPr/>
        </p:nvSpPr>
        <p:spPr bwMode="auto">
          <a:xfrm>
            <a:off x="457200" y="1784352"/>
            <a:ext cx="7010400" cy="1569648"/>
          </a:xfrm>
          <a:prstGeom prst="rect">
            <a:avLst/>
          </a:prstGeom>
          <a:solidFill>
            <a:srgbClr val="EAEAEA"/>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dirty="0">
                <a:solidFill>
                  <a:srgbClr val="070214"/>
                </a:solidFill>
                <a:latin typeface="Arial" charset="0"/>
                <a:cs typeface="Arial" charset="0"/>
              </a:rPr>
              <a:t>Paul wrote this Ephesians during his first imprisonment in Rome, AD 60. He also wrote other </a:t>
            </a:r>
            <a:r>
              <a:rPr lang="ru-RU" b="1" dirty="0">
                <a:solidFill>
                  <a:srgbClr val="070214"/>
                </a:solidFill>
                <a:latin typeface="Arial" charset="0"/>
                <a:cs typeface="Arial" charset="0"/>
              </a:rPr>
              <a:t>"</a:t>
            </a:r>
            <a:r>
              <a:rPr lang="en-US" b="1" dirty="0">
                <a:solidFill>
                  <a:srgbClr val="070214"/>
                </a:solidFill>
                <a:latin typeface="Arial" charset="0"/>
                <a:cs typeface="Arial" charset="0"/>
              </a:rPr>
              <a:t>prison epistles</a:t>
            </a:r>
            <a:r>
              <a:rPr lang="ru-RU" b="1" dirty="0">
                <a:solidFill>
                  <a:srgbClr val="070214"/>
                </a:solidFill>
                <a:latin typeface="Arial" charset="0"/>
                <a:cs typeface="Arial" charset="0"/>
              </a:rPr>
              <a:t>"</a:t>
            </a:r>
            <a:r>
              <a:rPr lang="en-US" b="1" dirty="0">
                <a:solidFill>
                  <a:srgbClr val="070214"/>
                </a:solidFill>
                <a:latin typeface="Arial" charset="0"/>
                <a:cs typeface="Arial" charset="0"/>
              </a:rPr>
              <a:t>: Colossians, Philemon, Philippians.</a:t>
            </a:r>
          </a:p>
        </p:txBody>
      </p:sp>
      <p:sp>
        <p:nvSpPr>
          <p:cNvPr id="514054" name="Text Box 8"/>
          <p:cNvSpPr txBox="1">
            <a:spLocks noChangeArrowheads="1"/>
          </p:cNvSpPr>
          <p:nvPr/>
        </p:nvSpPr>
        <p:spPr bwMode="auto">
          <a:xfrm>
            <a:off x="8442327" y="41275"/>
            <a:ext cx="698152" cy="461653"/>
          </a:xfrm>
          <a:prstGeom prst="rect">
            <a:avLst/>
          </a:prstGeom>
          <a:solidFill>
            <a:schemeClr val="tx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214"/>
                </a:solidFill>
                <a:latin typeface="Arial" charset="0"/>
                <a:cs typeface="Arial" charset="0"/>
              </a:rPr>
              <a:t>176</a:t>
            </a:r>
            <a:endParaRPr lang="en-US">
              <a:solidFill>
                <a:srgbClr val="070214"/>
              </a:solidFill>
              <a:latin typeface="Arial" charset="0"/>
              <a:cs typeface="Arial" charset="0"/>
            </a:endParaRPr>
          </a:p>
        </p:txBody>
      </p:sp>
      <p:sp>
        <p:nvSpPr>
          <p:cNvPr id="514055" name="Rectangle 9"/>
          <p:cNvSpPr>
            <a:spLocks noGrp="1" noChangeArrowheads="1"/>
          </p:cNvSpPr>
          <p:nvPr>
            <p:ph type="title" idx="4294967295"/>
          </p:nvPr>
        </p:nvSpPr>
        <p:spPr>
          <a:xfrm>
            <a:off x="457201" y="304800"/>
            <a:ext cx="7772400" cy="1206500"/>
          </a:xfrm>
          <a:solidFill>
            <a:schemeClr val="tx1"/>
          </a:solidFill>
        </p:spPr>
        <p:txBody>
          <a:bodyPr/>
          <a:lstStyle/>
          <a:p>
            <a:pPr eaLnBrk="1" hangingPunct="1"/>
            <a:r>
              <a:rPr lang="en-US" sz="8800" b="1">
                <a:solidFill>
                  <a:schemeClr val="bg2"/>
                </a:solidFill>
                <a:latin typeface="Arial" charset="0"/>
              </a:rPr>
              <a:t>Place </a:t>
            </a:r>
            <a:r>
              <a:rPr lang="en-US" sz="8800" b="1" i="1">
                <a:solidFill>
                  <a:schemeClr val="bg2"/>
                </a:solidFill>
                <a:latin typeface="Arial" charset="0"/>
              </a:rPr>
              <a:t>&amp;</a:t>
            </a:r>
            <a:r>
              <a:rPr lang="en-US" sz="8800" b="1">
                <a:solidFill>
                  <a:schemeClr val="bg2"/>
                </a:solidFill>
                <a:latin typeface="Arial" charset="0"/>
              </a:rPr>
              <a:t> Date</a:t>
            </a:r>
            <a:endParaRPr lang="en-US">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wipe(left)">
                                      <p:cBhvr>
                                        <p:cTn id="7" dur="500"/>
                                        <p:tgtEl>
                                          <p:spTgt spid="9222"/>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221"/>
                                        </p:tgtEl>
                                        <p:attrNameLst>
                                          <p:attrName>style.visibility</p:attrName>
                                        </p:attrNameLst>
                                      </p:cBhvr>
                                      <p:to>
                                        <p:strVal val="visible"/>
                                      </p:to>
                                    </p:set>
                                    <p:animEffect transition="in" filter="wipe(left)">
                                      <p:cBhvr>
                                        <p:cTn id="11" dur="500"/>
                                        <p:tgtEl>
                                          <p:spTgt spid="92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wipe(left)">
                                      <p:cBhvr>
                                        <p:cTn id="15"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1" grpId="0" animBg="1"/>
      <p:bldP spid="9222" grpId="0" animBg="1"/>
      <p:bldP spid="9223" grpId="0" animBg="1"/>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070B04-5964-4AF3-8400-03349A2CFFD8}"/>
              </a:ext>
            </a:extLst>
          </p:cNvPr>
          <p:cNvSpPr txBox="1"/>
          <p:nvPr/>
        </p:nvSpPr>
        <p:spPr>
          <a:xfrm>
            <a:off x="903889" y="1387134"/>
            <a:ext cx="7294179" cy="2964914"/>
          </a:xfrm>
          <a:custGeom>
            <a:avLst/>
            <a:gdLst>
              <a:gd name="connsiteX0" fmla="*/ 0 w 7294179"/>
              <a:gd name="connsiteY0" fmla="*/ 0 h 2964914"/>
              <a:gd name="connsiteX1" fmla="*/ 561091 w 7294179"/>
              <a:gd name="connsiteY1" fmla="*/ 0 h 2964914"/>
              <a:gd name="connsiteX2" fmla="*/ 1049240 w 7294179"/>
              <a:gd name="connsiteY2" fmla="*/ 0 h 2964914"/>
              <a:gd name="connsiteX3" fmla="*/ 1464447 w 7294179"/>
              <a:gd name="connsiteY3" fmla="*/ 0 h 2964914"/>
              <a:gd name="connsiteX4" fmla="*/ 1879654 w 7294179"/>
              <a:gd name="connsiteY4" fmla="*/ 0 h 2964914"/>
              <a:gd name="connsiteX5" fmla="*/ 2513686 w 7294179"/>
              <a:gd name="connsiteY5" fmla="*/ 0 h 2964914"/>
              <a:gd name="connsiteX6" fmla="*/ 2928893 w 7294179"/>
              <a:gd name="connsiteY6" fmla="*/ 0 h 2964914"/>
              <a:gd name="connsiteX7" fmla="*/ 3489984 w 7294179"/>
              <a:gd name="connsiteY7" fmla="*/ 0 h 2964914"/>
              <a:gd name="connsiteX8" fmla="*/ 4051075 w 7294179"/>
              <a:gd name="connsiteY8" fmla="*/ 0 h 2964914"/>
              <a:gd name="connsiteX9" fmla="*/ 4539224 w 7294179"/>
              <a:gd name="connsiteY9" fmla="*/ 0 h 2964914"/>
              <a:gd name="connsiteX10" fmla="*/ 5027373 w 7294179"/>
              <a:gd name="connsiteY10" fmla="*/ 0 h 2964914"/>
              <a:gd name="connsiteX11" fmla="*/ 5661405 w 7294179"/>
              <a:gd name="connsiteY11" fmla="*/ 0 h 2964914"/>
              <a:gd name="connsiteX12" fmla="*/ 6076612 w 7294179"/>
              <a:gd name="connsiteY12" fmla="*/ 0 h 2964914"/>
              <a:gd name="connsiteX13" fmla="*/ 6564761 w 7294179"/>
              <a:gd name="connsiteY13" fmla="*/ 0 h 2964914"/>
              <a:gd name="connsiteX14" fmla="*/ 7294179 w 7294179"/>
              <a:gd name="connsiteY14" fmla="*/ 0 h 2964914"/>
              <a:gd name="connsiteX15" fmla="*/ 7294179 w 7294179"/>
              <a:gd name="connsiteY15" fmla="*/ 622632 h 2964914"/>
              <a:gd name="connsiteX16" fmla="*/ 7294179 w 7294179"/>
              <a:gd name="connsiteY16" fmla="*/ 1126667 h 2964914"/>
              <a:gd name="connsiteX17" fmla="*/ 7294179 w 7294179"/>
              <a:gd name="connsiteY17" fmla="*/ 1719650 h 2964914"/>
              <a:gd name="connsiteX18" fmla="*/ 7294179 w 7294179"/>
              <a:gd name="connsiteY18" fmla="*/ 2253335 h 2964914"/>
              <a:gd name="connsiteX19" fmla="*/ 7294179 w 7294179"/>
              <a:gd name="connsiteY19" fmla="*/ 2964914 h 2964914"/>
              <a:gd name="connsiteX20" fmla="*/ 6587205 w 7294179"/>
              <a:gd name="connsiteY20" fmla="*/ 2964914 h 2964914"/>
              <a:gd name="connsiteX21" fmla="*/ 5880230 w 7294179"/>
              <a:gd name="connsiteY21" fmla="*/ 2964914 h 2964914"/>
              <a:gd name="connsiteX22" fmla="*/ 5319140 w 7294179"/>
              <a:gd name="connsiteY22" fmla="*/ 2964914 h 2964914"/>
              <a:gd name="connsiteX23" fmla="*/ 4685107 w 7294179"/>
              <a:gd name="connsiteY23" fmla="*/ 2964914 h 2964914"/>
              <a:gd name="connsiteX24" fmla="*/ 4051075 w 7294179"/>
              <a:gd name="connsiteY24" fmla="*/ 2964914 h 2964914"/>
              <a:gd name="connsiteX25" fmla="*/ 3562926 w 7294179"/>
              <a:gd name="connsiteY25" fmla="*/ 2964914 h 2964914"/>
              <a:gd name="connsiteX26" fmla="*/ 2855952 w 7294179"/>
              <a:gd name="connsiteY26" fmla="*/ 2964914 h 2964914"/>
              <a:gd name="connsiteX27" fmla="*/ 2294861 w 7294179"/>
              <a:gd name="connsiteY27" fmla="*/ 2964914 h 2964914"/>
              <a:gd name="connsiteX28" fmla="*/ 1879654 w 7294179"/>
              <a:gd name="connsiteY28" fmla="*/ 2964914 h 2964914"/>
              <a:gd name="connsiteX29" fmla="*/ 1537388 w 7294179"/>
              <a:gd name="connsiteY29" fmla="*/ 2964914 h 2964914"/>
              <a:gd name="connsiteX30" fmla="*/ 903356 w 7294179"/>
              <a:gd name="connsiteY30" fmla="*/ 2964914 h 2964914"/>
              <a:gd name="connsiteX31" fmla="*/ 561091 w 7294179"/>
              <a:gd name="connsiteY31" fmla="*/ 2964914 h 2964914"/>
              <a:gd name="connsiteX32" fmla="*/ 0 w 7294179"/>
              <a:gd name="connsiteY32" fmla="*/ 2964914 h 2964914"/>
              <a:gd name="connsiteX33" fmla="*/ 0 w 7294179"/>
              <a:gd name="connsiteY33" fmla="*/ 2401580 h 2964914"/>
              <a:gd name="connsiteX34" fmla="*/ 0 w 7294179"/>
              <a:gd name="connsiteY34" fmla="*/ 1897545 h 2964914"/>
              <a:gd name="connsiteX35" fmla="*/ 0 w 7294179"/>
              <a:gd name="connsiteY35" fmla="*/ 1304562 h 2964914"/>
              <a:gd name="connsiteX36" fmla="*/ 0 w 7294179"/>
              <a:gd name="connsiteY36" fmla="*/ 800527 h 2964914"/>
              <a:gd name="connsiteX37" fmla="*/ 0 w 7294179"/>
              <a:gd name="connsiteY37" fmla="*/ 0 h 2964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294179" h="2964914" extrusionOk="0">
                <a:moveTo>
                  <a:pt x="0" y="0"/>
                </a:moveTo>
                <a:cubicBezTo>
                  <a:pt x="202412" y="-40547"/>
                  <a:pt x="338166" y="36170"/>
                  <a:pt x="561091" y="0"/>
                </a:cubicBezTo>
                <a:cubicBezTo>
                  <a:pt x="784016" y="-36170"/>
                  <a:pt x="826012" y="56595"/>
                  <a:pt x="1049240" y="0"/>
                </a:cubicBezTo>
                <a:cubicBezTo>
                  <a:pt x="1272468" y="-56595"/>
                  <a:pt x="1261736" y="31235"/>
                  <a:pt x="1464447" y="0"/>
                </a:cubicBezTo>
                <a:cubicBezTo>
                  <a:pt x="1667158" y="-31235"/>
                  <a:pt x="1791745" y="33840"/>
                  <a:pt x="1879654" y="0"/>
                </a:cubicBezTo>
                <a:cubicBezTo>
                  <a:pt x="1967563" y="-33840"/>
                  <a:pt x="2380808" y="51558"/>
                  <a:pt x="2513686" y="0"/>
                </a:cubicBezTo>
                <a:cubicBezTo>
                  <a:pt x="2646564" y="-51558"/>
                  <a:pt x="2843300" y="44898"/>
                  <a:pt x="2928893" y="0"/>
                </a:cubicBezTo>
                <a:cubicBezTo>
                  <a:pt x="3014486" y="-44898"/>
                  <a:pt x="3226989" y="8979"/>
                  <a:pt x="3489984" y="0"/>
                </a:cubicBezTo>
                <a:cubicBezTo>
                  <a:pt x="3752979" y="-8979"/>
                  <a:pt x="3852288" y="42624"/>
                  <a:pt x="4051075" y="0"/>
                </a:cubicBezTo>
                <a:cubicBezTo>
                  <a:pt x="4249862" y="-42624"/>
                  <a:pt x="4346648" y="29697"/>
                  <a:pt x="4539224" y="0"/>
                </a:cubicBezTo>
                <a:cubicBezTo>
                  <a:pt x="4731800" y="-29697"/>
                  <a:pt x="4835620" y="21377"/>
                  <a:pt x="5027373" y="0"/>
                </a:cubicBezTo>
                <a:cubicBezTo>
                  <a:pt x="5219126" y="-21377"/>
                  <a:pt x="5414693" y="45862"/>
                  <a:pt x="5661405" y="0"/>
                </a:cubicBezTo>
                <a:cubicBezTo>
                  <a:pt x="5908117" y="-45862"/>
                  <a:pt x="5905090" y="2447"/>
                  <a:pt x="6076612" y="0"/>
                </a:cubicBezTo>
                <a:cubicBezTo>
                  <a:pt x="6248134" y="-2447"/>
                  <a:pt x="6386573" y="40407"/>
                  <a:pt x="6564761" y="0"/>
                </a:cubicBezTo>
                <a:cubicBezTo>
                  <a:pt x="6742949" y="-40407"/>
                  <a:pt x="7128958" y="16095"/>
                  <a:pt x="7294179" y="0"/>
                </a:cubicBezTo>
                <a:cubicBezTo>
                  <a:pt x="7312161" y="130573"/>
                  <a:pt x="7219831" y="421820"/>
                  <a:pt x="7294179" y="622632"/>
                </a:cubicBezTo>
                <a:cubicBezTo>
                  <a:pt x="7368527" y="823444"/>
                  <a:pt x="7262887" y="1009824"/>
                  <a:pt x="7294179" y="1126667"/>
                </a:cubicBezTo>
                <a:cubicBezTo>
                  <a:pt x="7325471" y="1243511"/>
                  <a:pt x="7228411" y="1536337"/>
                  <a:pt x="7294179" y="1719650"/>
                </a:cubicBezTo>
                <a:cubicBezTo>
                  <a:pt x="7359947" y="1902963"/>
                  <a:pt x="7241802" y="2136744"/>
                  <a:pt x="7294179" y="2253335"/>
                </a:cubicBezTo>
                <a:cubicBezTo>
                  <a:pt x="7346556" y="2369926"/>
                  <a:pt x="7268640" y="2780024"/>
                  <a:pt x="7294179" y="2964914"/>
                </a:cubicBezTo>
                <a:cubicBezTo>
                  <a:pt x="6949924" y="3037798"/>
                  <a:pt x="6920876" y="2915888"/>
                  <a:pt x="6587205" y="2964914"/>
                </a:cubicBezTo>
                <a:cubicBezTo>
                  <a:pt x="6253534" y="3013940"/>
                  <a:pt x="6036253" y="2956395"/>
                  <a:pt x="5880230" y="2964914"/>
                </a:cubicBezTo>
                <a:cubicBezTo>
                  <a:pt x="5724208" y="2973433"/>
                  <a:pt x="5476996" y="2926140"/>
                  <a:pt x="5319140" y="2964914"/>
                </a:cubicBezTo>
                <a:cubicBezTo>
                  <a:pt x="5161284" y="3003688"/>
                  <a:pt x="4875509" y="2930389"/>
                  <a:pt x="4685107" y="2964914"/>
                </a:cubicBezTo>
                <a:cubicBezTo>
                  <a:pt x="4494705" y="2999439"/>
                  <a:pt x="4256560" y="2901805"/>
                  <a:pt x="4051075" y="2964914"/>
                </a:cubicBezTo>
                <a:cubicBezTo>
                  <a:pt x="3845590" y="3028023"/>
                  <a:pt x="3685138" y="2907417"/>
                  <a:pt x="3562926" y="2964914"/>
                </a:cubicBezTo>
                <a:cubicBezTo>
                  <a:pt x="3440714" y="3022411"/>
                  <a:pt x="3158099" y="2918569"/>
                  <a:pt x="2855952" y="2964914"/>
                </a:cubicBezTo>
                <a:cubicBezTo>
                  <a:pt x="2553805" y="3011259"/>
                  <a:pt x="2421826" y="2956519"/>
                  <a:pt x="2294861" y="2964914"/>
                </a:cubicBezTo>
                <a:cubicBezTo>
                  <a:pt x="2167896" y="2973309"/>
                  <a:pt x="2021841" y="2956039"/>
                  <a:pt x="1879654" y="2964914"/>
                </a:cubicBezTo>
                <a:cubicBezTo>
                  <a:pt x="1737467" y="2973789"/>
                  <a:pt x="1650031" y="2923850"/>
                  <a:pt x="1537388" y="2964914"/>
                </a:cubicBezTo>
                <a:cubicBezTo>
                  <a:pt x="1424745" y="3005978"/>
                  <a:pt x="1128671" y="2933294"/>
                  <a:pt x="903356" y="2964914"/>
                </a:cubicBezTo>
                <a:cubicBezTo>
                  <a:pt x="678041" y="2996534"/>
                  <a:pt x="653479" y="2954919"/>
                  <a:pt x="561091" y="2964914"/>
                </a:cubicBezTo>
                <a:cubicBezTo>
                  <a:pt x="468704" y="2974909"/>
                  <a:pt x="115206" y="2950225"/>
                  <a:pt x="0" y="2964914"/>
                </a:cubicBezTo>
                <a:cubicBezTo>
                  <a:pt x="-13400" y="2807957"/>
                  <a:pt x="66196" y="2593764"/>
                  <a:pt x="0" y="2401580"/>
                </a:cubicBezTo>
                <a:cubicBezTo>
                  <a:pt x="-66196" y="2209396"/>
                  <a:pt x="24346" y="2050335"/>
                  <a:pt x="0" y="1897545"/>
                </a:cubicBezTo>
                <a:cubicBezTo>
                  <a:pt x="-24346" y="1744756"/>
                  <a:pt x="44650" y="1569727"/>
                  <a:pt x="0" y="1304562"/>
                </a:cubicBezTo>
                <a:cubicBezTo>
                  <a:pt x="-44650" y="1039397"/>
                  <a:pt x="43774" y="911626"/>
                  <a:pt x="0" y="800527"/>
                </a:cubicBezTo>
                <a:cubicBezTo>
                  <a:pt x="-43774" y="689428"/>
                  <a:pt x="14514" y="216815"/>
                  <a:pt x="0" y="0"/>
                </a:cubicBezTo>
                <a:close/>
              </a:path>
            </a:pathLst>
          </a:custGeom>
          <a:noFill/>
          <a:ln w="28575">
            <a:solidFill>
              <a:schemeClr val="accent1"/>
            </a:solidFill>
            <a:extLst>
              <a:ext uri="{C807C97D-BFC1-408E-A445-0C87EB9F89A2}">
                <ask:lineSketchStyleProps xmlns:ask="http://schemas.microsoft.com/office/drawing/2018/sketchyshapes" sd="3762138465">
                  <a:prstGeom prst="rect">
                    <a:avLst/>
                  </a:prstGeom>
                  <ask:type>
                    <ask:lineSketchScribble/>
                  </ask:type>
                </ask:lineSketchStyleProps>
              </a:ext>
            </a:extLst>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James 1:19-20</a:t>
            </a:r>
            <a:endPar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Know this, my beloved brothers: let every person be quick to hear, slow to speak, slow to anger;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20 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for the anger of man does not produce the righteousness of God.</a:t>
            </a:r>
          </a:p>
        </p:txBody>
      </p:sp>
    </p:spTree>
    <p:extLst>
      <p:ext uri="{BB962C8B-B14F-4D97-AF65-F5344CB8AC3E}">
        <p14:creationId xmlns:p14="http://schemas.microsoft.com/office/powerpoint/2010/main" val="949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1028" name="Picture 4" descr="New clothes every season isn&amp;#39;t cool. It&amp;#39;s killing the environment | ORF">
            <a:extLst>
              <a:ext uri="{FF2B5EF4-FFF2-40B4-BE49-F238E27FC236}">
                <a16:creationId xmlns:a16="http://schemas.microsoft.com/office/drawing/2014/main" id="{53BB5D8F-2EA5-47B5-924B-E8264994DF6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1299" y="321733"/>
            <a:ext cx="8661401" cy="621453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F03796D-6BAC-4304-A81C-B58EC0A3E87F}"/>
              </a:ext>
            </a:extLst>
          </p:cNvPr>
          <p:cNvSpPr txBox="1"/>
          <p:nvPr/>
        </p:nvSpPr>
        <p:spPr>
          <a:xfrm>
            <a:off x="441433" y="494134"/>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tab pos="4999990" algn="l"/>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dishonest deception to integrity of truth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(4:25)</a:t>
            </a:r>
          </a:p>
        </p:txBody>
      </p:sp>
      <p:sp>
        <p:nvSpPr>
          <p:cNvPr id="6" name="TextBox 5">
            <a:extLst>
              <a:ext uri="{FF2B5EF4-FFF2-40B4-BE49-F238E27FC236}">
                <a16:creationId xmlns:a16="http://schemas.microsoft.com/office/drawing/2014/main" id="{2FC5CCB0-F886-411C-872C-170B4136C3E7}"/>
              </a:ext>
            </a:extLst>
          </p:cNvPr>
          <p:cNvSpPr txBox="1"/>
          <p:nvPr/>
        </p:nvSpPr>
        <p:spPr>
          <a:xfrm>
            <a:off x="441433" y="1596096"/>
            <a:ext cx="8303173"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quickly giving in to temptations of anger to quickly resolving anger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(4:26-27)</a:t>
            </a:r>
          </a:p>
        </p:txBody>
      </p:sp>
      <p:sp>
        <p:nvSpPr>
          <p:cNvPr id="7" name="TextBox 6">
            <a:extLst>
              <a:ext uri="{FF2B5EF4-FFF2-40B4-BE49-F238E27FC236}">
                <a16:creationId xmlns:a16="http://schemas.microsoft.com/office/drawing/2014/main" id="{6A447C35-60C2-4F93-A910-91C811F96F9A}"/>
              </a:ext>
            </a:extLst>
          </p:cNvPr>
          <p:cNvSpPr txBox="1"/>
          <p:nvPr/>
        </p:nvSpPr>
        <p:spPr>
          <a:xfrm>
            <a:off x="441433" y="2711816"/>
            <a:ext cx="8303173" cy="54809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selfish taking to generous giving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(4:28)</a:t>
            </a:r>
          </a:p>
        </p:txBody>
      </p:sp>
      <p:sp>
        <p:nvSpPr>
          <p:cNvPr id="8" name="TextBox 7">
            <a:extLst>
              <a:ext uri="{FF2B5EF4-FFF2-40B4-BE49-F238E27FC236}">
                <a16:creationId xmlns:a16="http://schemas.microsoft.com/office/drawing/2014/main" id="{888681B5-4824-4AE5-8DF1-1BF3425884BD}"/>
              </a:ext>
            </a:extLst>
          </p:cNvPr>
          <p:cNvSpPr txBox="1"/>
          <p:nvPr/>
        </p:nvSpPr>
        <p:spPr>
          <a:xfrm>
            <a:off x="441433" y="3342430"/>
            <a:ext cx="829266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destructive words to spiritually edifying words</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(4:29-30)</a:t>
            </a:r>
          </a:p>
        </p:txBody>
      </p:sp>
      <p:sp>
        <p:nvSpPr>
          <p:cNvPr id="10" name="TextBox 9">
            <a:extLst>
              <a:ext uri="{FF2B5EF4-FFF2-40B4-BE49-F238E27FC236}">
                <a16:creationId xmlns:a16="http://schemas.microsoft.com/office/drawing/2014/main" id="{5B9313E1-6FD6-4783-B5EA-099A5C0DF0F6}"/>
              </a:ext>
            </a:extLst>
          </p:cNvPr>
          <p:cNvSpPr txBox="1"/>
          <p:nvPr/>
        </p:nvSpPr>
        <p:spPr>
          <a:xfrm>
            <a:off x="441433" y="4477548"/>
            <a:ext cx="8261134" cy="104361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change from embittered grudges to compassionate forgiveness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(4:31-32)</a:t>
            </a:r>
          </a:p>
        </p:txBody>
      </p:sp>
    </p:spTree>
    <p:extLst>
      <p:ext uri="{BB962C8B-B14F-4D97-AF65-F5344CB8AC3E}">
        <p14:creationId xmlns:p14="http://schemas.microsoft.com/office/powerpoint/2010/main" val="35101295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Lst>
  </p:timing>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ECE8DD"/>
        </a:solidFill>
        <a:effectLst/>
      </p:bgPr>
    </p:bg>
    <p:spTree>
      <p:nvGrpSpPr>
        <p:cNvPr id="1" name=""/>
        <p:cNvGrpSpPr/>
        <p:nvPr/>
      </p:nvGrpSpPr>
      <p:grpSpPr>
        <a:xfrm>
          <a:off x="0" y="0"/>
          <a:ext cx="0" cy="0"/>
          <a:chOff x="0" y="0"/>
          <a:chExt cx="0" cy="0"/>
        </a:xfrm>
      </p:grpSpPr>
      <p:pic>
        <p:nvPicPr>
          <p:cNvPr id="642050" name="Picture 2" descr="Ephesians 4:29 NLT | Church Motion Graphics">
            <a:extLst>
              <a:ext uri="{FF2B5EF4-FFF2-40B4-BE49-F238E27FC236}">
                <a16:creationId xmlns:a16="http://schemas.microsoft.com/office/drawing/2014/main" id="{173E2AE7-B322-5F40-8F96-CAE67520E54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16016" y="-185860"/>
            <a:ext cx="4574288" cy="706214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 y="5777879"/>
            <a:ext cx="5528188" cy="1080120"/>
          </a:xfrm>
          <a:effectLst/>
        </p:spPr>
        <p:txBody>
          <a:bodyPr/>
          <a:lstStyle/>
          <a:p>
            <a:pPr>
              <a:defRPr/>
            </a:pPr>
            <a:r>
              <a:rPr lang="en-US" sz="3200" b="1" dirty="0">
                <a:solidFill>
                  <a:schemeClr val="tx2"/>
                </a:solidFill>
                <a:effectLst>
                  <a:glow rad="127000">
                    <a:schemeClr val="bg1"/>
                  </a:glow>
                </a:effectLst>
                <a:latin typeface="Arial" charset="0"/>
                <a:ea typeface="ＭＳ Ｐゴシック" charset="0"/>
                <a:cs typeface="ＭＳ Ｐゴシック" charset="0"/>
              </a:rPr>
              <a:t>Ephesians 4:29 NASB</a:t>
            </a:r>
          </a:p>
        </p:txBody>
      </p:sp>
      <p:sp>
        <p:nvSpPr>
          <p:cNvPr id="4" name="Rectangle 2">
            <a:extLst>
              <a:ext uri="{FF2B5EF4-FFF2-40B4-BE49-F238E27FC236}">
                <a16:creationId xmlns:a16="http://schemas.microsoft.com/office/drawing/2014/main" id="{939D7209-D737-F14D-8339-EA7547507B4A}"/>
              </a:ext>
            </a:extLst>
          </p:cNvPr>
          <p:cNvSpPr txBox="1">
            <a:spLocks noChangeArrowheads="1"/>
          </p:cNvSpPr>
          <p:nvPr/>
        </p:nvSpPr>
        <p:spPr bwMode="auto">
          <a:xfrm>
            <a:off x="50907" y="55172"/>
            <a:ext cx="5477281" cy="589410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Let no un</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wholesome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word proceed from your mouth, but only such a word as is good for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edification</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according to the need of the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moment</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b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so that it will give </a:t>
            </a:r>
            <a:r>
              <a:rPr kumimoji="0" lang="en-US" sz="3600" b="1" i="0" u="none" strike="noStrike" kern="0" cap="none" spc="0" normalizeH="0" baseline="0" noProof="0" dirty="0">
                <a:ln>
                  <a:noFill/>
                </a:ln>
                <a:solidFill>
                  <a:srgbClr val="C00000"/>
                </a:solidFill>
                <a:effectLst>
                  <a:glow rad="127000">
                    <a:srgbClr val="FFFFFF"/>
                  </a:glow>
                </a:effectLst>
                <a:uLnTx/>
                <a:uFillTx/>
                <a:latin typeface="Arial" charset="0"/>
                <a:ea typeface="ＭＳ Ｐゴシック" charset="0"/>
                <a:cs typeface="ＭＳ Ｐゴシック" charset="0"/>
              </a:rPr>
              <a:t>grace</a:t>
            </a:r>
            <a:r>
              <a:rPr kumimoji="0" lang="en-US" sz="36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to those who hear.</a:t>
            </a:r>
          </a:p>
        </p:txBody>
      </p:sp>
    </p:spTree>
    <p:extLst>
      <p:ext uri="{BB962C8B-B14F-4D97-AF65-F5344CB8AC3E}">
        <p14:creationId xmlns:p14="http://schemas.microsoft.com/office/powerpoint/2010/main" val="3565014670"/>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28066" name="Group 2"/>
          <p:cNvGrpSpPr>
            <a:grpSpLocks/>
          </p:cNvGrpSpPr>
          <p:nvPr/>
        </p:nvGrpSpPr>
        <p:grpSpPr bwMode="auto">
          <a:xfrm>
            <a:off x="508000" y="0"/>
            <a:ext cx="3657600" cy="2895600"/>
            <a:chOff x="1944" y="0"/>
            <a:chExt cx="2592" cy="1824"/>
          </a:xfrm>
        </p:grpSpPr>
        <p:sp>
          <p:nvSpPr>
            <p:cNvPr id="72807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82948" name="Text Box 4"/>
            <p:cNvSpPr txBox="1">
              <a:spLocks noChangeArrowheads="1"/>
            </p:cNvSpPr>
            <p:nvPr/>
          </p:nvSpPr>
          <p:spPr bwMode="auto">
            <a:xfrm>
              <a:off x="2350" y="144"/>
              <a:ext cx="1811" cy="36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200" b="1" dirty="0">
                  <a:solidFill>
                    <a:srgbClr val="000090"/>
                  </a:solidFill>
                  <a:effectLst>
                    <a:outerShdw blurRad="38100" dist="38100" dir="2700000" algn="tl">
                      <a:srgbClr val="FFFFFF"/>
                    </a:outerShdw>
                  </a:effectLst>
                  <a:latin typeface="Arial" charset="0"/>
                  <a:cs typeface="Times New Roman" charset="0"/>
                </a:rPr>
                <a:t>MAIN MENU</a:t>
              </a:r>
            </a:p>
          </p:txBody>
        </p:sp>
      </p:grpSp>
      <p:sp>
        <p:nvSpPr>
          <p:cNvPr id="72806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4800600"/>
            <a:ext cx="541338" cy="381000"/>
            <a:chOff x="1128" y="2688"/>
            <a:chExt cx="384" cy="240"/>
          </a:xfrm>
        </p:grpSpPr>
        <p:sp>
          <p:nvSpPr>
            <p:cNvPr id="72807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2807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8295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82954" name="Text Box 10"/>
          <p:cNvSpPr txBox="1">
            <a:spLocks noChangeArrowheads="1"/>
          </p:cNvSpPr>
          <p:nvPr/>
        </p:nvSpPr>
        <p:spPr bwMode="auto">
          <a:xfrm>
            <a:off x="5832475" y="4694238"/>
            <a:ext cx="2223052" cy="1585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Overview</a:t>
            </a:r>
          </a:p>
          <a:p>
            <a:pPr eaLnBrk="1" hangingPunct="1"/>
            <a:r>
              <a:rPr lang="en-US" sz="3200">
                <a:solidFill>
                  <a:schemeClr val="bg1"/>
                </a:solidFill>
                <a:latin typeface="Arial" charset="0"/>
              </a:rPr>
              <a:t>Emphasis</a:t>
            </a:r>
          </a:p>
          <a:p>
            <a:pPr eaLnBrk="1" hangingPunct="1"/>
            <a:r>
              <a:rPr lang="en-US" sz="3200">
                <a:solidFill>
                  <a:schemeClr val="bg1"/>
                </a:solidFill>
                <a:latin typeface="Arial" charset="0"/>
              </a:rPr>
              <a:t>Application</a:t>
            </a:r>
          </a:p>
        </p:txBody>
      </p:sp>
      <p:sp>
        <p:nvSpPr>
          <p:cNvPr id="728071" name="Line 11"/>
          <p:cNvSpPr>
            <a:spLocks noChangeShapeType="1"/>
          </p:cNvSpPr>
          <p:nvPr/>
        </p:nvSpPr>
        <p:spPr bwMode="auto">
          <a:xfrm>
            <a:off x="5672138"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728072" name="Title 1"/>
          <p:cNvSpPr>
            <a:spLocks noGrp="1"/>
          </p:cNvSpPr>
          <p:nvPr>
            <p:ph type="title"/>
          </p:nvPr>
        </p:nvSpPr>
        <p:spPr>
          <a:xfrm>
            <a:off x="4067176" y="-531812"/>
            <a:ext cx="5076825" cy="909638"/>
          </a:xfrm>
        </p:spPr>
        <p:txBody>
          <a:bodyPr/>
          <a:lstStyle/>
          <a:p>
            <a:r>
              <a:rPr lang="en-US">
                <a:latin typeface="Arial" charset="0"/>
                <a:ea typeface="ＭＳ Ｐゴシック" charset="0"/>
                <a:cs typeface="ＭＳ Ｐゴシック" charset="0"/>
              </a:rPr>
              <a:t>Chapters 4–6</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82953">
                                            <p:txEl>
                                              <p:pRg st="5" end="5"/>
                                            </p:txEl>
                                          </p:spTgt>
                                        </p:tgtEl>
                                        <p:attrNameLst>
                                          <p:attrName>style.color</p:attrName>
                                        </p:attrNameLst>
                                      </p:cBhvr>
                                      <p:to>
                                        <a:srgbClr val="CC0099"/>
                                      </p:to>
                                    </p:animClr>
                                    <p:animClr clrSpc="rgb" dir="cw">
                                      <p:cBhvr>
                                        <p:cTn id="12" dur="250" autoRev="1" fill="hold"/>
                                        <p:tgtEl>
                                          <p:spTgt spid="82953">
                                            <p:txEl>
                                              <p:pRg st="5" end="5"/>
                                            </p:txEl>
                                          </p:spTgt>
                                        </p:tgtEl>
                                        <p:attrNameLst>
                                          <p:attrName>fillcolor</p:attrName>
                                        </p:attrNameLst>
                                      </p:cBhvr>
                                      <p:to>
                                        <a:srgbClr val="CC0099"/>
                                      </p:to>
                                    </p:animClr>
                                    <p:set>
                                      <p:cBhvr>
                                        <p:cTn id="13" dur="250" autoRev="1" fill="hold"/>
                                        <p:tgtEl>
                                          <p:spTgt spid="82953">
                                            <p:txEl>
                                              <p:pRg st="5" end="5"/>
                                            </p:txEl>
                                          </p:spTgt>
                                        </p:tgtEl>
                                        <p:attrNameLst>
                                          <p:attrName>fill.type</p:attrName>
                                        </p:attrNameLst>
                                      </p:cBhvr>
                                      <p:to>
                                        <p:strVal val="solid"/>
                                      </p:to>
                                    </p:set>
                                    <p:set>
                                      <p:cBhvr>
                                        <p:cTn id="14" dur="250" autoRev="1" fill="hold"/>
                                        <p:tgtEl>
                                          <p:spTgt spid="82953">
                                            <p:txEl>
                                              <p:pRg st="5" end="5"/>
                                            </p:txEl>
                                          </p:spTgt>
                                        </p:tgtEl>
                                        <p:attrNameLst>
                                          <p:attrName>fill.on</p:attrName>
                                        </p:attrNameLst>
                                      </p:cBhvr>
                                      <p:to>
                                        <p:strVal val="true"/>
                                      </p:to>
                                    </p:set>
                                  </p:childTnLst>
                                </p:cTn>
                              </p:par>
                            </p:childTnLst>
                          </p:cTn>
                        </p:par>
                        <p:par>
                          <p:cTn id="15" fill="hold" nodeType="afterGroup">
                            <p:stCondLst>
                              <p:cond delay="150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82954">
                                            <p:txEl>
                                              <p:pRg st="0" end="0"/>
                                            </p:txEl>
                                          </p:spTgt>
                                        </p:tgtEl>
                                        <p:attrNameLst>
                                          <p:attrName>style.visibility</p:attrName>
                                        </p:attrNameLst>
                                      </p:cBhvr>
                                      <p:to>
                                        <p:strVal val="visible"/>
                                      </p:to>
                                    </p:set>
                                    <p:anim calcmode="lin" valueType="num">
                                      <p:cBhvr>
                                        <p:cTn id="18" dur="500" fill="hold"/>
                                        <p:tgtEl>
                                          <p:spTgt spid="8295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8295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8295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8295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82954">
                                            <p:txEl>
                                              <p:pRg st="0" end="0"/>
                                            </p:txEl>
                                          </p:spTgt>
                                        </p:tgtEl>
                                      </p:cBhvr>
                                    </p:animEffect>
                                  </p:childTnLst>
                                </p:cTn>
                              </p:par>
                            </p:childTnLst>
                          </p:cTn>
                        </p:par>
                        <p:par>
                          <p:cTn id="23" fill="hold" nodeType="afterGroup">
                            <p:stCondLst>
                              <p:cond delay="23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82954">
                                            <p:txEl>
                                              <p:pRg st="1" end="1"/>
                                            </p:txEl>
                                          </p:spTgt>
                                        </p:tgtEl>
                                        <p:attrNameLst>
                                          <p:attrName>style.visibility</p:attrName>
                                        </p:attrNameLst>
                                      </p:cBhvr>
                                      <p:to>
                                        <p:strVal val="visible"/>
                                      </p:to>
                                    </p:set>
                                    <p:anim calcmode="lin" valueType="num">
                                      <p:cBhvr>
                                        <p:cTn id="26" dur="500" fill="hold"/>
                                        <p:tgtEl>
                                          <p:spTgt spid="8295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8295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8295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8295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82954">
                                            <p:txEl>
                                              <p:pRg st="1" end="1"/>
                                            </p:txEl>
                                          </p:spTgt>
                                        </p:tgtEl>
                                      </p:cBhvr>
                                    </p:animEffect>
                                  </p:childTnLst>
                                </p:cTn>
                              </p:par>
                            </p:childTnLst>
                          </p:cTn>
                        </p:par>
                        <p:par>
                          <p:cTn id="31" fill="hold" nodeType="afterGroup">
                            <p:stCondLst>
                              <p:cond delay="32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82954">
                                            <p:txEl>
                                              <p:pRg st="2" end="2"/>
                                            </p:txEl>
                                          </p:spTgt>
                                        </p:tgtEl>
                                        <p:attrNameLst>
                                          <p:attrName>style.visibility</p:attrName>
                                        </p:attrNameLst>
                                      </p:cBhvr>
                                      <p:to>
                                        <p:strVal val="visible"/>
                                      </p:to>
                                    </p:set>
                                    <p:anim calcmode="lin" valueType="num">
                                      <p:cBhvr>
                                        <p:cTn id="34" dur="500" fill="hold"/>
                                        <p:tgtEl>
                                          <p:spTgt spid="8295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8295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8295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8295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82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5</a:t>
            </a:r>
          </a:p>
        </p:txBody>
      </p:sp>
    </p:spTree>
    <p:extLst>
      <p:ext uri="{BB962C8B-B14F-4D97-AF65-F5344CB8AC3E}">
        <p14:creationId xmlns:p14="http://schemas.microsoft.com/office/powerpoint/2010/main" val="146908213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chemeClr val="accent2"/>
                </a:solidFill>
                <a:latin typeface="Arial" charset="0"/>
              </a:rPr>
              <a:t>Sexual immorality (5:3)</a:t>
            </a:r>
          </a:p>
          <a:p>
            <a:pPr eaLnBrk="1" hangingPunct="1">
              <a:buFontTx/>
              <a:buChar char="•"/>
            </a:pPr>
            <a:r>
              <a:rPr lang="en-US" sz="3600">
                <a:solidFill>
                  <a:schemeClr val="accent2"/>
                </a:solidFill>
                <a:latin typeface="Arial" charset="0"/>
              </a:rPr>
              <a:t>Greed (5:3)</a:t>
            </a:r>
          </a:p>
          <a:p>
            <a:pPr eaLnBrk="1" hangingPunct="1">
              <a:buFontTx/>
              <a:buChar char="•"/>
            </a:pPr>
            <a:r>
              <a:rPr lang="en-US" sz="3600">
                <a:solidFill>
                  <a:schemeClr val="accent2"/>
                </a:solidFill>
                <a:latin typeface="Arial" charset="0"/>
              </a:rPr>
              <a:t>Impurity (5:3)</a:t>
            </a:r>
          </a:p>
          <a:p>
            <a:pPr eaLnBrk="1" hangingPunct="1">
              <a:buFontTx/>
              <a:buChar char="•"/>
            </a:pPr>
            <a:r>
              <a:rPr lang="en-US" sz="3600">
                <a:solidFill>
                  <a:schemeClr val="accent2"/>
                </a:solidFill>
                <a:latin typeface="Arial" charset="0"/>
              </a:rPr>
              <a:t>Obscenity (5:4)</a:t>
            </a:r>
          </a:p>
          <a:p>
            <a:pPr eaLnBrk="1" hangingPunct="1">
              <a:buFontTx/>
              <a:buChar char="•"/>
            </a:pPr>
            <a:r>
              <a:rPr lang="en-US" sz="3600">
                <a:solidFill>
                  <a:schemeClr val="accent2"/>
                </a:solidFill>
                <a:latin typeface="Arial" charset="0"/>
              </a:rPr>
              <a:t>Foolish talk, coarse joking (5:4-5)</a:t>
            </a:r>
          </a:p>
          <a:p>
            <a:pPr eaLnBrk="1" hangingPunct="1">
              <a:buFontTx/>
              <a:buChar char="•"/>
            </a:pPr>
            <a:r>
              <a:rPr lang="en-US" sz="3600">
                <a:solidFill>
                  <a:schemeClr val="accent2"/>
                </a:solidFill>
                <a:latin typeface="Arial" charset="0"/>
              </a:rPr>
              <a:t>Drunkenness (5:18)</a:t>
            </a:r>
          </a:p>
        </p:txBody>
      </p:sp>
      <p:sp>
        <p:nvSpPr>
          <p:cNvPr id="737285" name="Title 1"/>
          <p:cNvSpPr>
            <a:spLocks noGrp="1"/>
          </p:cNvSpPr>
          <p:nvPr>
            <p:ph type="title" idx="4294967295"/>
          </p:nvPr>
        </p:nvSpPr>
        <p:spPr/>
        <p:txBody>
          <a:bodyPr/>
          <a:lstStyle/>
          <a:p>
            <a:r>
              <a:rPr lang="en-US" b="1" dirty="0">
                <a:latin typeface="Arial" charset="0"/>
                <a:ea typeface="ＭＳ Ｐゴシック" charset="0"/>
                <a:cs typeface="ＭＳ Ｐゴシック" charset="0"/>
              </a:rPr>
              <a:t>The Don</a:t>
            </a:r>
            <a:r>
              <a:rPr lang="uk-UA" b="1" dirty="0">
                <a:latin typeface="Arial" charset="0"/>
                <a:ea typeface="ＭＳ Ｐゴシック" charset="0"/>
                <a:cs typeface="ＭＳ Ｐゴシック" charset="0"/>
              </a:rPr>
              <a:t>'</a:t>
            </a:r>
            <a:r>
              <a:rPr lang="en-US" b="1" dirty="0" err="1">
                <a:latin typeface="Arial" charset="0"/>
                <a:ea typeface="ＭＳ Ｐゴシック" charset="0"/>
                <a:cs typeface="ＭＳ Ｐゴシック" charset="0"/>
              </a:rPr>
              <a:t>ts</a:t>
            </a:r>
            <a:r>
              <a:rPr lang="en-US" b="1" dirty="0">
                <a:latin typeface="Arial" charset="0"/>
                <a:ea typeface="ＭＳ Ｐゴシック" charset="0"/>
                <a:cs typeface="ＭＳ Ｐゴシック" charset="0"/>
              </a:rPr>
              <a:t> (5:3-18)</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52306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123269"/>
            <a:ext cx="5010835" cy="33948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D38C9EA-BE6A-EC46-AD70-9338AEB9D1B2}"/>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3106519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Waking up can wait: Push your morning jog to noon | Health - Hindustan Times">
            <a:extLst>
              <a:ext uri="{FF2B5EF4-FFF2-40B4-BE49-F238E27FC236}">
                <a16:creationId xmlns:a16="http://schemas.microsoft.com/office/drawing/2014/main" id="{9EEC1AB3-7E00-45D1-98AE-87AB0E5C59C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36 Tips When You&amp;#39;re Walking to Lose Weight | Eat This Not That">
            <a:extLst>
              <a:ext uri="{FF2B5EF4-FFF2-40B4-BE49-F238E27FC236}">
                <a16:creationId xmlns:a16="http://schemas.microsoft.com/office/drawing/2014/main" id="{7CF8F83D-D583-4BCE-97C5-98E57CE720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1"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24FC52E-213D-4C2B-8686-B8FA90056240}"/>
              </a:ext>
            </a:extLst>
          </p:cNvPr>
          <p:cNvSpPr txBox="1"/>
          <p:nvPr/>
        </p:nvSpPr>
        <p:spPr>
          <a:xfrm>
            <a:off x="5938010" y="6234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Walk</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E51C35F-9655-4636-9E24-EE79599679D5}"/>
              </a:ext>
            </a:extLst>
          </p:cNvPr>
          <p:cNvSpPr txBox="1"/>
          <p:nvPr/>
        </p:nvSpPr>
        <p:spPr>
          <a:xfrm>
            <a:off x="1360771" y="6016431"/>
            <a:ext cx="1813367"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Run</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639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74692A2-3B8F-4990-92C7-31978D64BF1F}"/>
              </a:ext>
            </a:extLst>
          </p:cNvPr>
          <p:cNvSpPr txBox="1"/>
          <p:nvPr/>
        </p:nvSpPr>
        <p:spPr>
          <a:xfrm>
            <a:off x="388883" y="1796585"/>
            <a:ext cx="6138042" cy="2034660"/>
          </a:xfrm>
          <a:prstGeom prst="rect">
            <a:avLst/>
          </a:prstGeom>
          <a:solidFill>
            <a:srgbClr val="FFFF00"/>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How</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 – “in a manner worthy of the calling”</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4:17 – “no longer . . . as the Gentiles”</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5:15 – “as wise”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DA26B6DF-2690-4B21-88B4-A0C457408D03}"/>
              </a:ext>
            </a:extLst>
          </p:cNvPr>
          <p:cNvSpPr txBox="1"/>
          <p:nvPr/>
        </p:nvSpPr>
        <p:spPr>
          <a:xfrm>
            <a:off x="1920765" y="674422"/>
            <a:ext cx="5302469" cy="548099"/>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Taking a walk with the Ephesians</a:t>
            </a:r>
            <a:endPar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TextBox 15">
            <a:extLst>
              <a:ext uri="{FF2B5EF4-FFF2-40B4-BE49-F238E27FC236}">
                <a16:creationId xmlns:a16="http://schemas.microsoft.com/office/drawing/2014/main" id="{399C149A-463E-44EB-853B-E1271A2B58BB}"/>
              </a:ext>
            </a:extLst>
          </p:cNvPr>
          <p:cNvSpPr txBox="1"/>
          <p:nvPr/>
        </p:nvSpPr>
        <p:spPr>
          <a:xfrm>
            <a:off x="3526219" y="4364345"/>
            <a:ext cx="5302468" cy="2034660"/>
          </a:xfrm>
          <a:prstGeom prst="rect">
            <a:avLst/>
          </a:prstGeom>
          <a:solidFill>
            <a:schemeClr val="accent6">
              <a:lumMod val="20000"/>
              <a:lumOff val="80000"/>
            </a:schemeClr>
          </a:solid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Where</a:t>
            </a:r>
            <a:endPar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2:10 – in prepared “good works”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5:1 – “in love”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5:8 – “as children of light”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8121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34480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6097" name="Picture 2"/>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6098" name="Rectangle 3"/>
          <p:cNvSpPr>
            <a:spLocks noGrp="1" noChangeArrowheads="1"/>
          </p:cNvSpPr>
          <p:nvPr>
            <p:ph type="title" idx="4294967295"/>
          </p:nvPr>
        </p:nvSpPr>
        <p:spPr>
          <a:xfrm>
            <a:off x="0" y="0"/>
            <a:ext cx="9144000" cy="838200"/>
          </a:xfrm>
          <a:solidFill>
            <a:schemeClr val="hlink"/>
          </a:solidFill>
        </p:spPr>
        <p:txBody>
          <a:bodyPr/>
          <a:lstStyle/>
          <a:p>
            <a:pPr algn="l" eaLnBrk="1" hangingPunct="1"/>
            <a:r>
              <a:rPr lang="en-US" sz="3600" b="1" dirty="0">
                <a:solidFill>
                  <a:srgbClr val="FFFF00"/>
                </a:solidFill>
                <a:latin typeface="Arial" charset="0"/>
                <a:ea typeface="ＭＳ Ｐゴシック" charset="0"/>
                <a:cs typeface="Arial" charset="0"/>
              </a:rPr>
              <a:t>Paul</a:t>
            </a:r>
            <a:r>
              <a:rPr lang="uk-UA" sz="3600" b="1" dirty="0">
                <a:solidFill>
                  <a:srgbClr val="FFFF00"/>
                </a:solidFill>
                <a:latin typeface="Arial" charset="0"/>
                <a:ea typeface="ＭＳ Ｐゴシック" charset="0"/>
                <a:cs typeface="Arial" charset="0"/>
              </a:rPr>
              <a:t>'</a:t>
            </a:r>
            <a:r>
              <a:rPr lang="en-US" sz="3600" b="1" dirty="0">
                <a:solidFill>
                  <a:srgbClr val="FFFF00"/>
                </a:solidFill>
                <a:latin typeface="Arial" charset="0"/>
                <a:ea typeface="ＭＳ Ｐゴシック" charset="0"/>
                <a:cs typeface="Arial" charset="0"/>
              </a:rPr>
              <a:t>s 1</a:t>
            </a:r>
            <a:r>
              <a:rPr lang="en-US" sz="3600" b="1" baseline="30000" dirty="0">
                <a:solidFill>
                  <a:srgbClr val="FFFF00"/>
                </a:solidFill>
                <a:latin typeface="Arial" charset="0"/>
                <a:ea typeface="ＭＳ Ｐゴシック" charset="0"/>
                <a:cs typeface="Arial" charset="0"/>
              </a:rPr>
              <a:t>st</a:t>
            </a:r>
            <a:r>
              <a:rPr lang="en-US" sz="3600" b="1" dirty="0">
                <a:solidFill>
                  <a:srgbClr val="FFFF00"/>
                </a:solidFill>
                <a:latin typeface="Arial" charset="0"/>
                <a:ea typeface="ＭＳ Ｐゴシック" charset="0"/>
                <a:cs typeface="Arial" charset="0"/>
              </a:rPr>
              <a:t> &amp; 2</a:t>
            </a:r>
            <a:r>
              <a:rPr lang="en-US" sz="3600" b="1" baseline="30000" dirty="0">
                <a:solidFill>
                  <a:srgbClr val="FFFF00"/>
                </a:solidFill>
                <a:latin typeface="Arial" charset="0"/>
                <a:ea typeface="ＭＳ Ｐゴシック" charset="0"/>
                <a:cs typeface="Arial" charset="0"/>
              </a:rPr>
              <a:t>nd</a:t>
            </a:r>
            <a:r>
              <a:rPr lang="en-US" sz="3600" b="1" dirty="0">
                <a:solidFill>
                  <a:srgbClr val="FFFF00"/>
                </a:solidFill>
                <a:latin typeface="Arial" charset="0"/>
                <a:ea typeface="ＭＳ Ｐゴシック" charset="0"/>
                <a:cs typeface="Arial" charset="0"/>
              </a:rPr>
              <a:t> Missionary Journeys</a:t>
            </a:r>
          </a:p>
        </p:txBody>
      </p:sp>
      <p:sp>
        <p:nvSpPr>
          <p:cNvPr id="516099" name="Text Box 4"/>
          <p:cNvSpPr txBox="1">
            <a:spLocks noChangeArrowheads="1"/>
          </p:cNvSpPr>
          <p:nvPr/>
        </p:nvSpPr>
        <p:spPr bwMode="auto">
          <a:xfrm>
            <a:off x="7924801" y="76200"/>
            <a:ext cx="114298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00"/>
                </a:solidFill>
                <a:latin typeface="Arial" charset="0"/>
                <a:cs typeface="Arial" charset="0"/>
              </a:rPr>
              <a:t>138-39</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C47DCA-FEA1-4B73-8132-6EC22C778AF6}"/>
              </a:ext>
            </a:extLst>
          </p:cNvPr>
          <p:cNvSpPr txBox="1"/>
          <p:nvPr/>
        </p:nvSpPr>
        <p:spPr>
          <a:xfrm>
            <a:off x="2288628" y="6111023"/>
            <a:ext cx="4577254"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Continued</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B52C181-0972-4405-A6EA-0AF2DF53F8E8}"/>
              </a:ext>
            </a:extLst>
          </p:cNvPr>
          <p:cNvSpPr txBox="1"/>
          <p:nvPr/>
        </p:nvSpPr>
        <p:spPr>
          <a:xfrm>
            <a:off x="0" y="489526"/>
            <a:ext cx="9143999" cy="548099"/>
          </a:xfrm>
          <a:prstGeom prst="rect">
            <a:avLst/>
          </a:prstGeom>
          <a:solidFill>
            <a:srgbClr val="FFFF00"/>
          </a:solidFill>
        </p:spPr>
        <p:txBody>
          <a:bodyPr wrap="square">
            <a:spAutoFit/>
          </a:bodyPr>
          <a:lstStyle/>
          <a:p>
            <a:pPr marL="0" marR="57150" lvl="0" indent="0" algn="ctr" defTabSz="457200" rtl="0" eaLnBrk="1" fontAlgn="auto" latinLnBrk="0" hangingPunct="1">
              <a:lnSpc>
                <a:spcPct val="115000"/>
              </a:lnSpc>
              <a:spcBef>
                <a:spcPts val="1200"/>
              </a:spcBef>
              <a:spcAft>
                <a:spcPts val="80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E  P  H  E  S  I  A  N  S      5  :  1   –   1  4 </a:t>
            </a:r>
          </a:p>
        </p:txBody>
      </p:sp>
      <p:pic>
        <p:nvPicPr>
          <p:cNvPr id="3074" name="Picture 2" descr="walk in love.">
            <a:extLst>
              <a:ext uri="{FF2B5EF4-FFF2-40B4-BE49-F238E27FC236}">
                <a16:creationId xmlns:a16="http://schemas.microsoft.com/office/drawing/2014/main" id="{470819C8-1BD2-4074-B545-913947CA78D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0387" y="1061546"/>
            <a:ext cx="6172200" cy="25812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Walk in Light – First Baptist Church St. Charles">
            <a:extLst>
              <a:ext uri="{FF2B5EF4-FFF2-40B4-BE49-F238E27FC236}">
                <a16:creationId xmlns:a16="http://schemas.microsoft.com/office/drawing/2014/main" id="{0E4712A7-65AC-4FDF-9B9D-0AA373652A4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066582" y="2661749"/>
            <a:ext cx="5010835" cy="3394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04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620688"/>
            <a:ext cx="6873766"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99096"/>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64468C7-E827-400F-A63F-324F31478232}"/>
              </a:ext>
            </a:extLst>
          </p:cNvPr>
          <p:cNvSpPr txBox="1"/>
          <p:nvPr/>
        </p:nvSpPr>
        <p:spPr>
          <a:xfrm>
            <a:off x="2070538" y="1642876"/>
            <a:ext cx="6873766" cy="5007781"/>
          </a:xfrm>
          <a:prstGeom prst="rect">
            <a:avLst/>
          </a:prstGeom>
          <a:no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Corinthians 2:14-16</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14 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But thanks be to God, who in Christ always leads us in triumphal procession, and through us spreads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the knowledge of him everywhere.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15 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For we are the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aroma</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of Christ to God among those who are being saved and among those who are perishing, </a:t>
            </a:r>
            <a:r>
              <a:rPr kumimoji="0" lang="en-US" sz="2800" b="1" i="0" u="none" strike="noStrike" kern="1200" cap="none" spc="0" normalizeH="0" baseline="3000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16 </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to one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death to death, to the other a </a:t>
            </a:r>
            <a:r>
              <a:rPr kumimoji="0" lang="en-US" sz="2800" b="1" i="0" u="sng"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fragrance</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from life to life.</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4100" name="Picture 4" descr="Frankincense Incense Shorties - East Meets West USA">
            <a:extLst>
              <a:ext uri="{FF2B5EF4-FFF2-40B4-BE49-F238E27FC236}">
                <a16:creationId xmlns:a16="http://schemas.microsoft.com/office/drawing/2014/main" id="{EF038722-CA7D-4937-BAB6-01E60731377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99696" y="3658317"/>
            <a:ext cx="1965434" cy="3084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85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fade">
                                      <p:cBhvr>
                                        <p:cTn id="12" dur="5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30246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358759"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984031"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1" y="3120796"/>
            <a:ext cx="6069724" cy="548099"/>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984031" cy="126123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8B74B2A-4161-4277-8B94-3E6F11130158}"/>
              </a:ext>
            </a:extLst>
          </p:cNvPr>
          <p:cNvSpPr txBox="1"/>
          <p:nvPr/>
        </p:nvSpPr>
        <p:spPr>
          <a:xfrm>
            <a:off x="683568" y="4696124"/>
            <a:ext cx="8012895" cy="1757212"/>
          </a:xfrm>
          <a:prstGeom prst="rect">
            <a:avLst/>
          </a:prstGeom>
          <a:solidFill>
            <a:schemeClr val="accent2">
              <a:lumMod val="20000"/>
              <a:lumOff val="8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“If they are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then let them behave as </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children of light</a:t>
            </a: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and this will mean living by values that are diametrically opposed to those of their surrounding society.”</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Peter O’Brien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B974C70-CFCE-497E-BEC6-57D5016C9ED9}"/>
              </a:ext>
            </a:extLst>
          </p:cNvPr>
          <p:cNvSpPr txBox="1"/>
          <p:nvPr/>
        </p:nvSpPr>
        <p:spPr>
          <a:xfrm>
            <a:off x="1648808" y="3775853"/>
            <a:ext cx="6833039" cy="548099"/>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406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7" grpId="0" animBg="1"/>
      <p:bldP spid="18" grpId="0" animBg="1"/>
    </p:bld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474D67-3E6D-4BEC-AA19-17E8E3623260}"/>
              </a:ext>
            </a:extLst>
          </p:cNvPr>
          <p:cNvSpPr txBox="1"/>
          <p:nvPr/>
        </p:nvSpPr>
        <p:spPr>
          <a:xfrm>
            <a:off x="1355835" y="981942"/>
            <a:ext cx="5816302"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Sacrifice self for others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(5:1-2)</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098" name="Picture 2" descr="walk in love.">
            <a:extLst>
              <a:ext uri="{FF2B5EF4-FFF2-40B4-BE49-F238E27FC236}">
                <a16:creationId xmlns:a16="http://schemas.microsoft.com/office/drawing/2014/main" id="{91B3E236-833C-4A4D-8910-AAEFB548B0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71804" y="567565"/>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D2F7BA1-069C-4412-BBE5-952C4105A4C3}"/>
              </a:ext>
            </a:extLst>
          </p:cNvPr>
          <p:cNvSpPr txBox="1"/>
          <p:nvPr/>
        </p:nvSpPr>
        <p:spPr>
          <a:xfrm>
            <a:off x="1355835" y="2011957"/>
            <a:ext cx="6974951"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Live in purity and contentment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(5:3-7)</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8" name="Picture 2" descr="walk in love.">
            <a:extLst>
              <a:ext uri="{FF2B5EF4-FFF2-40B4-BE49-F238E27FC236}">
                <a16:creationId xmlns:a16="http://schemas.microsoft.com/office/drawing/2014/main" id="{EA5F8EBC-437C-48AF-AA0D-85BE10E3987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87570" y="1665903"/>
            <a:ext cx="1079388" cy="131379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8870DEA-91A3-4F24-9599-50EE69934558}"/>
              </a:ext>
            </a:extLst>
          </p:cNvPr>
          <p:cNvSpPr txBox="1"/>
          <p:nvPr/>
        </p:nvSpPr>
        <p:spPr>
          <a:xfrm>
            <a:off x="1361090" y="3120796"/>
            <a:ext cx="6657907" cy="613245"/>
          </a:xfrm>
          <a:prstGeom prst="rect">
            <a:avLst/>
          </a:prstGeom>
          <a:no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Contrast the world’s darkness</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(5:8-14)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1" name="Picture 2" descr="walk in love.">
            <a:extLst>
              <a:ext uri="{FF2B5EF4-FFF2-40B4-BE49-F238E27FC236}">
                <a16:creationId xmlns:a16="http://schemas.microsoft.com/office/drawing/2014/main" id="{28A15908-CA04-4FB0-B94F-8EE03B6597DD}"/>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2825" y="2816779"/>
            <a:ext cx="1079388" cy="126123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BE0978-001F-4990-B3E9-68419AB1B791}"/>
              </a:ext>
            </a:extLst>
          </p:cNvPr>
          <p:cNvSpPr txBox="1"/>
          <p:nvPr/>
        </p:nvSpPr>
        <p:spPr>
          <a:xfrm>
            <a:off x="1451192" y="377585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Remind yourself of your identity (5:8-9)</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7A2AB2CB-A403-4B15-B20C-811688E23CC9}"/>
              </a:ext>
            </a:extLst>
          </p:cNvPr>
          <p:cNvSpPr txBox="1"/>
          <p:nvPr/>
        </p:nvSpPr>
        <p:spPr>
          <a:xfrm>
            <a:off x="1451192" y="4430910"/>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Discern what is pleasing to God (5:10)</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4" name="TextBox 13">
            <a:extLst>
              <a:ext uri="{FF2B5EF4-FFF2-40B4-BE49-F238E27FC236}">
                <a16:creationId xmlns:a16="http://schemas.microsoft.com/office/drawing/2014/main" id="{FBA854B1-A28B-481F-BB94-E2CA01D92922}"/>
              </a:ext>
            </a:extLst>
          </p:cNvPr>
          <p:cNvSpPr txBox="1"/>
          <p:nvPr/>
        </p:nvSpPr>
        <p:spPr>
          <a:xfrm>
            <a:off x="1451193" y="5088763"/>
            <a:ext cx="7692808" cy="613245"/>
          </a:xfrm>
          <a:prstGeom prst="rect">
            <a:avLst/>
          </a:prstGeom>
          <a:solidFill>
            <a:schemeClr val="accent4">
              <a:lumMod val="20000"/>
              <a:lumOff val="80000"/>
            </a:schemeClr>
          </a:solidFill>
        </p:spPr>
        <p:txBody>
          <a:bodyPr wrap="square">
            <a:spAutoFit/>
          </a:bodyPr>
          <a:lstStyle/>
          <a:p>
            <a:pPr marL="342900" marR="0" lvl="0" indent="-342900" algn="l" defTabSz="457200" rtl="0" eaLnBrk="1" fontAlgn="auto" latinLnBrk="0" hangingPunct="1">
              <a:lnSpc>
                <a:spcPct val="115000"/>
              </a:lnSpc>
              <a:spcBef>
                <a:spcPts val="500"/>
              </a:spcBef>
              <a:spcAft>
                <a:spcPts val="0"/>
              </a:spcAft>
              <a:buClrTx/>
              <a:buSzTx/>
              <a:buFont typeface="Symbol" panose="05050102010706020507" pitchFamily="18" charset="2"/>
              <a:buChar char=""/>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Expose and transform darkness (5:11-14)</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967468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611505" y="683404"/>
            <a:ext cx="792099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5122" name="Picture 2" descr="The Real Story Behind &amp;#39;The Bridge On The River Kwai&amp;#39;">
            <a:extLst>
              <a:ext uri="{FF2B5EF4-FFF2-40B4-BE49-F238E27FC236}">
                <a16:creationId xmlns:a16="http://schemas.microsoft.com/office/drawing/2014/main" id="{9C24B0F2-963E-4634-9AD7-CCCF9B2261D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r="-1"/>
          <a:stretch/>
        </p:blipFill>
        <p:spPr bwMode="auto">
          <a:xfrm rot="21480000">
            <a:off x="853377" y="1003258"/>
            <a:ext cx="7437246" cy="476439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2ED7790-092C-4051-B890-E851DBA99A90}"/>
              </a:ext>
            </a:extLst>
          </p:cNvPr>
          <p:cNvSpPr txBox="1"/>
          <p:nvPr/>
        </p:nvSpPr>
        <p:spPr>
          <a:xfrm>
            <a:off x="204952" y="241013"/>
            <a:ext cx="5102772" cy="548099"/>
          </a:xfrm>
          <a:prstGeom prst="rect">
            <a:avLst/>
          </a:prstGeom>
          <a:noFill/>
        </p:spPr>
        <p:txBody>
          <a:bodyPr wrap="square">
            <a:spAutoFit/>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Light in the Valley of the Kwai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96538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4" name="Rectangle 3">
            <a:extLst>
              <a:ext uri="{FF2B5EF4-FFF2-40B4-BE49-F238E27FC236}">
                <a16:creationId xmlns:a16="http://schemas.microsoft.com/office/drawing/2014/main" id="{4E62694C-B1F6-B64E-9B81-2952B35335A7}"/>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
        <p:nvSpPr>
          <p:cNvPr id="5" name="TextBox 4">
            <a:extLst>
              <a:ext uri="{FF2B5EF4-FFF2-40B4-BE49-F238E27FC236}">
                <a16:creationId xmlns:a16="http://schemas.microsoft.com/office/drawing/2014/main" id="{238AC329-6180-1545-8610-9A612FE5ADB6}"/>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92648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Tree>
    <p:extLst>
      <p:ext uri="{BB962C8B-B14F-4D97-AF65-F5344CB8AC3E}">
        <p14:creationId xmlns:p14="http://schemas.microsoft.com/office/powerpoint/2010/main" val="1554553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78543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Tree>
    <p:extLst>
      <p:ext uri="{BB962C8B-B14F-4D97-AF65-F5344CB8AC3E}">
        <p14:creationId xmlns:p14="http://schemas.microsoft.com/office/powerpoint/2010/main" val="157824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So be careful how you live. Don’t live like fools, but like those who are wise.  </a:t>
            </a:r>
            <a:r>
              <a:rPr lang="en-US" sz="3200" b="1" baseline="30000" dirty="0">
                <a:effectLst>
                  <a:glow rad="127000">
                    <a:schemeClr val="tx1"/>
                  </a:glow>
                </a:effectLst>
                <a:latin typeface="Arial" charset="0"/>
                <a:ea typeface="ＭＳ Ｐゴシック" charset="0"/>
                <a:cs typeface="ＭＳ Ｐゴシック" charset="0"/>
              </a:rPr>
              <a:t>16</a:t>
            </a:r>
            <a:r>
              <a:rPr lang="en-US" sz="3200" b="1" dirty="0">
                <a:effectLst>
                  <a:glow rad="127000">
                    <a:schemeClr val="tx1"/>
                  </a:glow>
                </a:effectLst>
                <a:latin typeface="Arial" charset="0"/>
                <a:ea typeface="ＭＳ Ｐゴシック" charset="0"/>
                <a:cs typeface="ＭＳ Ｐゴシック" charset="0"/>
              </a:rPr>
              <a:t>Make the most of every opportunity in these evil days.  </a:t>
            </a:r>
            <a:r>
              <a:rPr lang="en-US" sz="3200" b="1" baseline="30000" dirty="0">
                <a:effectLst>
                  <a:glow rad="127000">
                    <a:schemeClr val="tx1"/>
                  </a:glow>
                </a:effectLst>
                <a:latin typeface="Arial" charset="0"/>
                <a:ea typeface="ＭＳ Ｐゴシック" charset="0"/>
                <a:cs typeface="ＭＳ Ｐゴシック" charset="0"/>
              </a:rPr>
              <a:t>17</a:t>
            </a:r>
            <a:r>
              <a:rPr lang="en-US" sz="3200" b="1" dirty="0">
                <a:effectLst>
                  <a:glow rad="127000">
                    <a:schemeClr val="tx1"/>
                  </a:glow>
                </a:effectLst>
                <a:latin typeface="Arial" charset="0"/>
                <a:ea typeface="ＭＳ Ｐゴシック" charset="0"/>
                <a:cs typeface="ＭＳ Ｐゴシック" charset="0"/>
              </a:rPr>
              <a:t>Don’t act thoughtlessly, but understand what the Lord wants you to do</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 5:15-17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661944" y="368300"/>
            <a:ext cx="4422096"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Therefore,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be careful </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how you walk, not as unwise men but as wise,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16</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making the most of your time, because the days are evil.  </a:t>
            </a:r>
            <a:r>
              <a:rPr kumimoji="0" lang="en-SG" sz="3200" b="1" i="0" u="none" strike="noStrike" kern="0" cap="none" spc="0" normalizeH="0" baseline="30000" noProof="0" dirty="0">
                <a:ln>
                  <a:noFill/>
                </a:ln>
                <a:solidFill>
                  <a:srgbClr val="FFFFFF"/>
                </a:solidFill>
                <a:effectLst>
                  <a:glow rad="127000">
                    <a:srgbClr val="000000"/>
                  </a:glow>
                </a:effectLst>
                <a:uLnTx/>
                <a:uFillTx/>
                <a:latin typeface="Arial" charset="0"/>
                <a:ea typeface="ＭＳ Ｐゴシック" charset="0"/>
                <a:cs typeface="Arial"/>
              </a:rPr>
              <a:t>17</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So then </a:t>
            </a:r>
            <a:r>
              <a:rPr kumimoji="0" lang="en-SG"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do not be foolish</a:t>
            </a:r>
            <a:r>
              <a:rPr kumimoji="0" lang="en-SG"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but understand what the will of the Lord is</a:t>
            </a:r>
            <a:r>
              <a:rPr kumimoji="0" lang="ru-RU"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a:t>
            </a:r>
            <a:b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5:15-17 </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NAU</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3148920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8382000" cy="6910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8146" name="Rectangle 3"/>
          <p:cNvSpPr>
            <a:spLocks noGrp="1" noChangeArrowheads="1"/>
          </p:cNvSpPr>
          <p:nvPr>
            <p:ph type="title"/>
          </p:nvPr>
        </p:nvSpPr>
        <p:spPr>
          <a:xfrm>
            <a:off x="323850" y="0"/>
            <a:ext cx="6324600" cy="457200"/>
          </a:xfrm>
          <a:solidFill>
            <a:schemeClr val="tx1"/>
          </a:solidFill>
        </p:spPr>
        <p:txBody>
          <a:bodyPr/>
          <a:lstStyle/>
          <a:p>
            <a:pPr eaLnBrk="1" hangingPunct="1"/>
            <a:r>
              <a:rPr lang="en-US" sz="3200" dirty="0">
                <a:solidFill>
                  <a:schemeClr val="bg1"/>
                </a:solidFill>
                <a:latin typeface="Arial" charset="0"/>
                <a:ea typeface="ＭＳ Ｐゴシック" charset="0"/>
                <a:cs typeface="Arial" charset="0"/>
              </a:rPr>
              <a:t>Paul</a:t>
            </a:r>
            <a:r>
              <a:rPr lang="uk-UA" sz="3200" dirty="0">
                <a:solidFill>
                  <a:schemeClr val="bg1"/>
                </a:solidFill>
                <a:latin typeface="Arial" charset="0"/>
                <a:ea typeface="ＭＳ Ｐゴシック" charset="0"/>
                <a:cs typeface="Arial" charset="0"/>
              </a:rPr>
              <a:t>'</a:t>
            </a:r>
            <a:r>
              <a:rPr lang="en-US" sz="3200" dirty="0">
                <a:solidFill>
                  <a:schemeClr val="bg1"/>
                </a:solidFill>
                <a:latin typeface="Arial" charset="0"/>
                <a:ea typeface="ＭＳ Ｐゴシック" charset="0"/>
                <a:cs typeface="Arial" charset="0"/>
              </a:rPr>
              <a:t>s 3</a:t>
            </a:r>
            <a:r>
              <a:rPr lang="en-US" sz="3200" baseline="30000" dirty="0">
                <a:solidFill>
                  <a:schemeClr val="bg1"/>
                </a:solidFill>
                <a:latin typeface="Arial" charset="0"/>
                <a:ea typeface="ＭＳ Ｐゴシック" charset="0"/>
                <a:cs typeface="Arial" charset="0"/>
              </a:rPr>
              <a:t>rd</a:t>
            </a:r>
            <a:r>
              <a:rPr lang="en-US" sz="3200" dirty="0">
                <a:solidFill>
                  <a:schemeClr val="bg1"/>
                </a:solidFill>
                <a:latin typeface="Arial" charset="0"/>
                <a:ea typeface="ＭＳ Ｐゴシック" charset="0"/>
                <a:cs typeface="Arial" charset="0"/>
              </a:rPr>
              <a:t> Missionary Journey</a:t>
            </a:r>
          </a:p>
        </p:txBody>
      </p:sp>
      <p:sp>
        <p:nvSpPr>
          <p:cNvPr id="518147" name="Text Box 4"/>
          <p:cNvSpPr txBox="1">
            <a:spLocks noChangeArrowheads="1"/>
          </p:cNvSpPr>
          <p:nvPr/>
        </p:nvSpPr>
        <p:spPr bwMode="auto">
          <a:xfrm>
            <a:off x="8458202" y="44451"/>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140</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How can you “redeem the time”?</a:t>
            </a: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Haggling 101: Tips for Aspiring Backpackers (2021)">
            <a:extLst>
              <a:ext uri="{FF2B5EF4-FFF2-40B4-BE49-F238E27FC236}">
                <a16:creationId xmlns:a16="http://schemas.microsoft.com/office/drawing/2014/main" id="{4C608A7B-A3BA-4721-AE47-655D53A223B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3"/>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egotiating 101: How To Get Your Way With Street Merchants | UNRESERVED |  Intelligence Is Sexy">
            <a:extLst>
              <a:ext uri="{FF2B5EF4-FFF2-40B4-BE49-F238E27FC236}">
                <a16:creationId xmlns:a16="http://schemas.microsoft.com/office/drawing/2014/main" id="{B45CD225-A5B1-497A-ADD4-F7AB8F12A93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1030"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449D5FF-9332-4F60-823E-989E049D45B2}"/>
              </a:ext>
            </a:extLst>
          </p:cNvPr>
          <p:cNvSpPr txBox="1"/>
          <p:nvPr/>
        </p:nvSpPr>
        <p:spPr>
          <a:xfrm>
            <a:off x="5044633" y="1407650"/>
            <a:ext cx="3616766" cy="92333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Bartering</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1144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739951-DC41-4BF8-8FAE-5A7494AB25B8}"/>
              </a:ext>
            </a:extLst>
          </p:cNvPr>
          <p:cNvSpPr/>
          <p:nvPr/>
        </p:nvSpPr>
        <p:spPr>
          <a:xfrm>
            <a:off x="0" y="0"/>
            <a:ext cx="9144000" cy="6858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7A8DB7B-2DA5-4898-9186-3506AFAC501A}"/>
              </a:ext>
            </a:extLst>
          </p:cNvPr>
          <p:cNvSpPr txBox="1"/>
          <p:nvPr/>
        </p:nvSpPr>
        <p:spPr>
          <a:xfrm>
            <a:off x="809297" y="767256"/>
            <a:ext cx="7483365" cy="5526632"/>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“Certainly wise people know that time is a precious commodity. All of us have the same amount of time at our disposal, with sixty minutes in every hour and twenty four hours in every day. None of us can stretch time. But wise people use it to the fullest possible advantage. They know that time is passing, and also that </a:t>
            </a: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 days are evil</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So they seize each fleeting opportunity while it is there. For once it has passed, even the wisest people cannot recover it.”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ctr" defTabSz="457200" rtl="0" eaLnBrk="1" fontAlgn="auto" latinLnBrk="0" hangingPunct="1">
              <a:lnSpc>
                <a:spcPct val="115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John Stott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430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333439"/>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049761"/>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760180"/>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222840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en-US" dirty="0">
                <a:solidFill>
                  <a:schemeClr val="bg1"/>
                </a:solidFill>
                <a:effectLst>
                  <a:glow rad="152400">
                    <a:schemeClr val="tx1"/>
                  </a:glow>
                </a:effectLst>
                <a:latin typeface="Arial" charset="0"/>
                <a:ea typeface="ＭＳ Ｐゴシック" charset="0"/>
                <a:cs typeface="Arial" charset="0"/>
              </a:rPr>
              <a:t>When someone is drunk…</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139097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defRPr/>
            </a:pP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Don</a:t>
            </a:r>
            <a:r>
              <a:rPr lang="uk-UA" sz="2800" b="1" dirty="0">
                <a:solidFill>
                  <a:schemeClr val="bg1"/>
                </a:solidFill>
                <a:effectLst>
                  <a:outerShdw blurRad="50800" dist="76200" dir="2700000" algn="tl" rotWithShape="0">
                    <a:srgbClr val="000000"/>
                  </a:outerShdw>
                </a:effectLst>
                <a:latin typeface="Arial"/>
                <a:ea typeface="Times New Roman" pitchFamily="-112" charset="0"/>
                <a:cs typeface="Arial"/>
              </a:rPr>
              <a:t>'</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t be drunk with wine, because that will ruin your life.</a:t>
            </a: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596"/>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a:solidFill>
                    <a:schemeClr val="bg1"/>
                  </a:solidFill>
                  <a:effectLst>
                    <a:outerShdw blurRad="50800" dist="76200" dir="2700000" algn="tl" rotWithShape="0">
                      <a:srgbClr val="000000"/>
                    </a:outerShdw>
                  </a:effectLst>
                  <a:latin typeface="Arial"/>
                  <a:ea typeface="Times New Roman" pitchFamily="-112" charset="0"/>
                  <a:cs typeface="Arial"/>
                </a:rPr>
                <a:t>Instead, be filled with the Holy Spirit, </a:t>
              </a: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16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19</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singing psalms and hymns and spiritual songs among yourselves, and making music to the Lord in your hearts. </a:t>
              </a:r>
              <a:r>
                <a:rPr lang="en-US" sz="2800" b="1" baseline="30000" dirty="0">
                  <a:solidFill>
                    <a:schemeClr val="bg1"/>
                  </a:solidFill>
                  <a:effectLst>
                    <a:outerShdw blurRad="50800" dist="76200" dir="2700000" algn="tl" rotWithShape="0">
                      <a:srgbClr val="000000"/>
                    </a:outerShdw>
                  </a:effectLst>
                  <a:latin typeface="Arial"/>
                  <a:ea typeface="Times New Roman" pitchFamily="-112" charset="0"/>
                  <a:cs typeface="Arial"/>
                </a:rPr>
                <a:t>20</a:t>
              </a:r>
              <a:r>
                <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rPr>
                <a:t>And give thanks for everything to God the Father in the name of our Lord Jesus Christ.</a:t>
              </a: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en-US" sz="4000" b="1" dirty="0">
                <a:solidFill>
                  <a:schemeClr val="bg1"/>
                </a:solidFill>
                <a:latin typeface="Arial" charset="0"/>
                <a:ea typeface="ＭＳ Ｐゴシック" charset="0"/>
                <a:cs typeface="Arial" charset="0"/>
              </a:rPr>
              <a:t>Ephesians 5:18-20 </a:t>
            </a:r>
            <a:r>
              <a:rPr lang="en-US" sz="2000" b="1" dirty="0">
                <a:solidFill>
                  <a:schemeClr val="bg1"/>
                </a:solidFill>
                <a:latin typeface="Arial" charset="0"/>
                <a:ea typeface="ＭＳ Ｐゴシック" charset="0"/>
                <a:cs typeface="Arial" charset="0"/>
              </a:rPr>
              <a:t>NLT</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9" name="Rectangle 5"/>
          <p:cNvSpPr>
            <a:spLocks noChangeArrowheads="1"/>
          </p:cNvSpPr>
          <p:nvPr/>
        </p:nvSpPr>
        <p:spPr bwMode="auto">
          <a:xfrm>
            <a:off x="0" y="4953000"/>
            <a:ext cx="9144000" cy="1676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Controversial Issues about the Indwelling of the Holy Spirit</a:t>
            </a:r>
            <a:r>
              <a:rPr kumimoji="1" lang="en-US" sz="4000" b="0" i="0" u="none" strike="noStrike" kern="1200" cap="none" spc="0" normalizeH="0" baseline="0" noProof="0" dirty="0">
                <a:ln>
                  <a:noFill/>
                </a:ln>
                <a:solidFill>
                  <a:srgbClr val="650B01"/>
                </a:solidFill>
                <a:effectDag name="">
                  <a:cont type="tree" name="">
                    <a:effect ref="fillLine"/>
                    <a:outerShdw dist="38100" dir="13500000" algn="br">
                      <a:srgbClr val="E1E1E1"/>
                    </a:outerShdw>
                  </a:cont>
                  <a:cont type="tree" name="">
                    <a:effect ref="fillLine"/>
                    <a:outerShdw dist="38100" dir="2700000" algn="tl">
                      <a:srgbClr val="5A5A5A"/>
                    </a:outerShdw>
                  </a:cont>
                  <a:effect ref="fillLine"/>
                </a:effectDag>
                <a:uLnTx/>
                <a:uFillTx/>
                <a:latin typeface="Arial Black" charset="0"/>
                <a:ea typeface="宋体" charset="0"/>
                <a:cs typeface="宋体" charset="0"/>
              </a:rPr>
              <a:t> </a:t>
            </a:r>
          </a:p>
        </p:txBody>
      </p:sp>
      <p:pic>
        <p:nvPicPr>
          <p:cNvPr id="211970" name="Picture 6" descr="CART008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0"/>
            <a:ext cx="4573588" cy="207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1971" name="Title 1"/>
          <p:cNvSpPr>
            <a:spLocks noGrp="1"/>
          </p:cNvSpPr>
          <p:nvPr>
            <p:ph type="title"/>
          </p:nvPr>
        </p:nvSpPr>
        <p:spPr>
          <a:xfrm>
            <a:off x="0" y="2708275"/>
            <a:ext cx="9143999" cy="1728788"/>
          </a:xfrm>
        </p:spPr>
        <p:txBody>
          <a:bodyPr/>
          <a:lstStyle/>
          <a:p>
            <a:r>
              <a:rPr lang="en-US" sz="3600" b="1" i="1" dirty="0">
                <a:solidFill>
                  <a:srgbClr val="000000"/>
                </a:solidFill>
                <a:latin typeface="Arial Black" charset="0"/>
                <a:ea typeface="宋体" charset="0"/>
                <a:cs typeface="宋体" charset="0"/>
              </a:rPr>
              <a:t>Can a believer sin to the extent that the Holy Spirit leaves?</a:t>
            </a:r>
            <a:endParaRPr lang="en-US" dirty="0">
              <a:latin typeface="Arial Black" charset="0"/>
              <a:ea typeface="ＭＳ Ｐゴシック" charset="0"/>
              <a:cs typeface="ＭＳ Ｐゴシック" charset="0"/>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7"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612634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61536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Definition or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Purpose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of placing believers into the body of Christ</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The Spirit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work to empower (control) believers for service &amp; equip them with Christ</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character</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15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Scripture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Prophesied (Matt. 3:11; Mark 1:8; Luke 3:16; John 1:33; Acts 1:5); Fulfilled (Acts 2:1ff.; cf. 11:15-16); Explained (1 Cor.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“Walk by the Spirit”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(Gal. 5:16)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“Keep in step with the Spirit” (Gal. 5:25)</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“led by the Spirit” (Gal.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1886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Key Passage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1 Corinthians 12:13</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Ephesians 5:18</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09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Tense</a:t>
                      </a:r>
                    </a:p>
                  </a:txBody>
                  <a:tcPr marT="45706" marB="45706"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Aorist: past event, action undefined</a:t>
                      </a:r>
                    </a:p>
                  </a:txBody>
                  <a:tcPr marT="45706" marB="45706"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Present: continuous, action repeated</a:t>
                      </a:r>
                    </a:p>
                  </a:txBody>
                  <a:tcPr marT="45706" marB="45706"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140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5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14288"/>
            <a:ext cx="9144000" cy="525462"/>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5973990"/>
        </p:xfrm>
        <a:graphic>
          <a:graphicData uri="http://schemas.openxmlformats.org/drawingml/2006/table">
            <a:tbl>
              <a:tblPr/>
              <a:tblGrid>
                <a:gridCol w="13716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70098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5297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Mood</a:t>
                      </a:r>
                      <a:endParaRPr kumimoji="0" lang="en-US" sz="2400" b="1" i="0" u="none" strike="noStrike" cap="none" normalizeH="0" baseline="0" dirty="0">
                        <a:ln>
                          <a:noFill/>
                        </a:ln>
                        <a:solidFill>
                          <a:srgbClr val="000000"/>
                        </a:solidFill>
                        <a:effectLst/>
                        <a:latin typeface="Times New Roman" charset="0"/>
                        <a:ea typeface="SimSun" charset="0"/>
                        <a:cs typeface="SimSun" charset="0"/>
                      </a:endParaRP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Indicative: states a fact (“were baptized”), never commanded or shown “how to get the baptism”</a:t>
                      </a: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Imperative: a command to heed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(“be filled”), shown how to receive the filling by yielding ourselves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27430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000000"/>
                          </a:solidFill>
                          <a:effectLst/>
                          <a:latin typeface="Arial Narrow" charset="0"/>
                          <a:ea typeface="SimSun" charset="0"/>
                          <a:cs typeface="SimSun" charset="0"/>
                        </a:rPr>
                        <a:t>Time Occurs</a:t>
                      </a:r>
                    </a:p>
                  </a:txBody>
                  <a:tcPr marT="45705" marB="45705"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salvation: “promise...is for all” (Acts 2:38-39), when they believed (Acts 11:16-17), “every spiritual blessing” (Eph. 1:3), “complete in Him” (Col. 2:9-10), “everything pertaining to... godliness” (2 Pet. 1:3)</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Arial" charset="0"/>
                        <a:ea typeface="ＭＳ Ｐゴシック" charset="0"/>
                        <a:cs typeface="Arial" charset="0"/>
                      </a:endParaRPr>
                    </a:p>
                  </a:txBody>
                  <a:tcPr marT="45705" marB="45705"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At and after salvation</a:t>
                      </a:r>
                    </a:p>
                  </a:txBody>
                  <a:tcPr marT="45705" marB="45705"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bl>
          </a:graphicData>
        </a:graphic>
      </p:graphicFrame>
      <p:sp>
        <p:nvSpPr>
          <p:cNvPr id="2160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36513" y="549275"/>
          <a:ext cx="9144000" cy="6340475"/>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Frequency</a:t>
                      </a: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Not repeated (a one-time experience)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Repeated (throughout one</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life; compare Acts 9:17; 13:9)</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192044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Participants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000000"/>
                        </a:solidFill>
                        <a:effectLst/>
                        <a:latin typeface="Times New Roman" charset="0"/>
                        <a:ea typeface="SimSun" charset="0"/>
                        <a:cs typeface="SimSun" charset="0"/>
                      </a:endParaRP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Christians (spiritual and carnal)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(“we were all baptized” </a:t>
                      </a:r>
                      <a:b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b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1 Cor. 12:13; cf. Gal. 3:2, 14; 4:6)</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Spiritual Christians</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Permanence</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Eternal: cannot be undone</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Temporal: can be lost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(Acts 2:4; 4:8, 31)</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70110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Prerequisites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Faith in Christ</a:t>
                      </a: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err="1">
                          <a:ln>
                            <a:noFill/>
                          </a:ln>
                          <a:solidFill>
                            <a:srgbClr val="000000"/>
                          </a:solidFill>
                          <a:effectLst/>
                          <a:latin typeface="Arial" charset="0"/>
                          <a:ea typeface="ＭＳ Ｐゴシック" charset="0"/>
                          <a:cs typeface="Arial" charset="0"/>
                        </a:rPr>
                        <a:t>Yieldedness</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 to Christ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10059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OT occurrences?</a:t>
                      </a:r>
                    </a:p>
                  </a:txBody>
                  <a:tcPr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No: never happened before Pentecost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 OT believers sometimes empowered for service by the Spirit but not indwelt</a:t>
                      </a:r>
                    </a:p>
                  </a:txBody>
                  <a:tcPr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bl>
          </a:graphicData>
        </a:graphic>
      </p:graphicFrame>
      <p:sp>
        <p:nvSpPr>
          <p:cNvPr id="21814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4" descr="DianaLgEph"/>
          <p:cNvPicPr>
            <a:picLocks noChangeAspect="1" noChangeArrowheads="1"/>
          </p:cNvPicPr>
          <p:nvPr/>
        </p:nvPicPr>
        <p:blipFill>
          <a:blip r:embed="rId3">
            <a:clrChange>
              <a:clrFrom>
                <a:srgbClr val="030303"/>
              </a:clrFrom>
              <a:clrTo>
                <a:srgbClr val="030303">
                  <a:alpha val="0"/>
                </a:srgbClr>
              </a:clrTo>
            </a:clrChange>
            <a:lum bright="6000" contrast="60000"/>
            <a:extLst>
              <a:ext uri="{28A0092B-C50C-407E-A947-70E740481C1C}">
                <a14:useLocalDpi xmlns:a14="http://schemas.microsoft.com/office/drawing/2010/main"/>
              </a:ext>
            </a:extLst>
          </a:blip>
          <a:srcRect/>
          <a:stretch>
            <a:fillRect/>
          </a:stretch>
        </p:blipFill>
        <p:spPr bwMode="auto">
          <a:xfrm>
            <a:off x="6764338" y="1543050"/>
            <a:ext cx="2303462" cy="508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Text Box 3"/>
          <p:cNvSpPr txBox="1">
            <a:spLocks noChangeArrowheads="1"/>
          </p:cNvSpPr>
          <p:nvPr/>
        </p:nvSpPr>
        <p:spPr bwMode="auto">
          <a:xfrm>
            <a:off x="1258888" y="1797052"/>
            <a:ext cx="5751512" cy="4821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pPr>
            <a:r>
              <a:rPr lang="en-US" sz="3200" dirty="0">
                <a:latin typeface="Arial" charset="0"/>
                <a:cs typeface="Arial" charset="0"/>
              </a:rPr>
              <a:t>Recognized as the </a:t>
            </a:r>
            <a:r>
              <a:rPr lang="ru-RU" sz="3200" dirty="0">
                <a:latin typeface="Arial" charset="0"/>
                <a:cs typeface="Arial" charset="0"/>
              </a:rPr>
              <a:t>"</a:t>
            </a:r>
            <a:r>
              <a:rPr lang="en-US" sz="3200" dirty="0">
                <a:latin typeface="Arial" charset="0"/>
                <a:cs typeface="Arial" charset="0"/>
              </a:rPr>
              <a:t>first</a:t>
            </a:r>
            <a:r>
              <a:rPr lang="ru-RU" sz="3200" dirty="0">
                <a:latin typeface="Arial" charset="0"/>
                <a:cs typeface="Arial" charset="0"/>
              </a:rPr>
              <a:t>"</a:t>
            </a:r>
            <a:r>
              <a:rPr lang="en-US" sz="3200" dirty="0">
                <a:latin typeface="Arial" charset="0"/>
                <a:cs typeface="Arial" charset="0"/>
              </a:rPr>
              <a:t> city of Asia.</a:t>
            </a:r>
          </a:p>
          <a:p>
            <a:pPr eaLnBrk="1" hangingPunct="1">
              <a:spcBef>
                <a:spcPct val="50000"/>
              </a:spcBef>
              <a:buFontTx/>
              <a:buChar char="•"/>
            </a:pPr>
            <a:r>
              <a:rPr lang="en-US" sz="3200" dirty="0">
                <a:latin typeface="Arial" charset="0"/>
                <a:cs typeface="Arial" charset="0"/>
              </a:rPr>
              <a:t>Commerce, one of the leaders of international trade</a:t>
            </a:r>
          </a:p>
          <a:p>
            <a:pPr eaLnBrk="1" hangingPunct="1">
              <a:spcBef>
                <a:spcPct val="50000"/>
              </a:spcBef>
              <a:buFontTx/>
              <a:buChar char="•"/>
            </a:pPr>
            <a:r>
              <a:rPr lang="en-US" sz="3200" dirty="0">
                <a:latin typeface="Arial" charset="0"/>
                <a:cs typeface="Arial" charset="0"/>
              </a:rPr>
              <a:t>Arts and Sciences, a haven for philosophers, poets, artists and orators.</a:t>
            </a:r>
          </a:p>
          <a:p>
            <a:pPr eaLnBrk="1" hangingPunct="1">
              <a:spcBef>
                <a:spcPct val="50000"/>
              </a:spcBef>
              <a:buFontTx/>
              <a:buChar char="•"/>
            </a:pPr>
            <a:r>
              <a:rPr lang="en-US" sz="3200" dirty="0">
                <a:latin typeface="Arial" charset="0"/>
                <a:cs typeface="Arial" charset="0"/>
              </a:rPr>
              <a:t>Religion = worship of Diana</a:t>
            </a:r>
            <a:endParaRPr lang="en-GB" sz="3200" dirty="0">
              <a:latin typeface="Arial" charset="0"/>
              <a:cs typeface="Arial" charset="0"/>
            </a:endParaRPr>
          </a:p>
        </p:txBody>
      </p:sp>
      <p:sp>
        <p:nvSpPr>
          <p:cNvPr id="520195" name="Text Box 6"/>
          <p:cNvSpPr txBox="1">
            <a:spLocks noChangeArrowheads="1"/>
          </p:cNvSpPr>
          <p:nvPr/>
        </p:nvSpPr>
        <p:spPr bwMode="auto">
          <a:xfrm>
            <a:off x="8229603" y="76200"/>
            <a:ext cx="81747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t>180d</a:t>
            </a:r>
            <a:endParaRPr lang="en-US"/>
          </a:p>
        </p:txBody>
      </p:sp>
      <p:sp>
        <p:nvSpPr>
          <p:cNvPr id="2" name="Title 1"/>
          <p:cNvSpPr>
            <a:spLocks noGrp="1"/>
          </p:cNvSpPr>
          <p:nvPr>
            <p:ph type="title" idx="4294967295"/>
          </p:nvPr>
        </p:nvSpPr>
        <p:spPr>
          <a:xfrm>
            <a:off x="1187451" y="476250"/>
            <a:ext cx="7772400" cy="1200150"/>
          </a:xfrm>
        </p:spPr>
        <p:txBody>
          <a:bodyPr>
            <a:spAutoFit/>
          </a:bodyPr>
          <a:lstStyle/>
          <a:p>
            <a:pPr eaLnBrk="1" hangingPunct="1">
              <a:spcBef>
                <a:spcPct val="50000"/>
              </a:spcBef>
              <a:defRPr/>
            </a:pPr>
            <a:r>
              <a:rPr lang="en-US" sz="7200" kern="1200" dirty="0">
                <a:latin typeface="Mac ttnorm" charset="0"/>
                <a:cs typeface="ＭＳ Ｐゴシック" charset="0"/>
              </a:rPr>
              <a:t>Ephesus Notables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4"/>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989" name="Rectangle 173"/>
          <p:cNvSpPr>
            <a:spLocks noGrp="1" noChangeArrowheads="1"/>
          </p:cNvSpPr>
          <p:nvPr>
            <p:ph type="title" idx="4294967295"/>
          </p:nvPr>
        </p:nvSpPr>
        <p:spPr>
          <a:xfrm>
            <a:off x="0" y="0"/>
            <a:ext cx="9144000" cy="525463"/>
          </a:xfrm>
          <a:gradFill rotWithShape="0">
            <a:gsLst>
              <a:gs pos="0">
                <a:schemeClr val="hlink"/>
              </a:gs>
              <a:gs pos="50000">
                <a:schemeClr val="hlink">
                  <a:gamma/>
                  <a:shade val="46275"/>
                  <a:invGamma/>
                </a:schemeClr>
              </a:gs>
              <a:gs pos="100000">
                <a:schemeClr val="hlink"/>
              </a:gs>
            </a:gsLst>
            <a:lin ang="5400000" scaled="1"/>
          </a:gradFill>
        </p:spPr>
        <p:txBody>
          <a:bodyPr anchor="t">
            <a:spAutoFit/>
          </a:bodyPr>
          <a:lstStyle/>
          <a:p>
            <a:pPr algn="ctr" eaLnBrk="1" hangingPunct="1">
              <a:defRPr/>
            </a:pPr>
            <a:r>
              <a:rPr lang="en-US" sz="2800" b="1" dirty="0">
                <a:solidFill>
                  <a:srgbClr val="FFFFFF"/>
                </a:solidFill>
                <a:latin typeface="Arial" charset="0"/>
                <a:ea typeface="SimSun" pitchFamily="2" charset="-122"/>
                <a:cs typeface="SimSun" pitchFamily="2" charset="-122"/>
              </a:rPr>
              <a:t>Baptism </a:t>
            </a:r>
            <a:r>
              <a:rPr lang="en-US" sz="2800" b="1" dirty="0" err="1">
                <a:solidFill>
                  <a:srgbClr val="FFFFFF"/>
                </a:solidFill>
                <a:latin typeface="Arial" charset="0"/>
                <a:ea typeface="SimSun" pitchFamily="2" charset="-122"/>
                <a:cs typeface="SimSun" pitchFamily="2" charset="-122"/>
              </a:rPr>
              <a:t>v</a:t>
            </a:r>
            <a:r>
              <a:rPr lang="en-US" sz="2800" b="1" dirty="0">
                <a:solidFill>
                  <a:srgbClr val="FFFFFF"/>
                </a:solidFill>
                <a:latin typeface="Arial" charset="0"/>
                <a:ea typeface="SimSun" pitchFamily="2" charset="-122"/>
                <a:cs typeface="SimSun" pitchFamily="2" charset="-122"/>
              </a:rPr>
              <a:t>. Filling</a:t>
            </a:r>
          </a:p>
        </p:txBody>
      </p:sp>
      <p:graphicFrame>
        <p:nvGraphicFramePr>
          <p:cNvPr id="55" name="Table 54"/>
          <p:cNvGraphicFramePr>
            <a:graphicFrameLocks noGrp="1"/>
          </p:cNvGraphicFramePr>
          <p:nvPr/>
        </p:nvGraphicFramePr>
        <p:xfrm>
          <a:off x="0" y="549275"/>
          <a:ext cx="9144000" cy="4327912"/>
        </p:xfrm>
        <a:graphic>
          <a:graphicData uri="http://schemas.openxmlformats.org/drawingml/2006/table">
            <a:tbl>
              <a:tblPr/>
              <a:tblGrid>
                <a:gridCol w="1676400">
                  <a:extLst>
                    <a:ext uri="{9D8B030D-6E8A-4147-A177-3AD203B41FA5}">
                      <a16:colId xmlns:a16="http://schemas.microsoft.com/office/drawing/2014/main" val="20000"/>
                    </a:ext>
                  </a:extLst>
                </a:gridCol>
                <a:gridCol w="3429000">
                  <a:extLst>
                    <a:ext uri="{9D8B030D-6E8A-4147-A177-3AD203B41FA5}">
                      <a16:colId xmlns:a16="http://schemas.microsoft.com/office/drawing/2014/main" val="20001"/>
                    </a:ext>
                  </a:extLst>
                </a:gridCol>
                <a:gridCol w="4038600">
                  <a:extLst>
                    <a:ext uri="{9D8B030D-6E8A-4147-A177-3AD203B41FA5}">
                      <a16:colId xmlns:a16="http://schemas.microsoft.com/office/drawing/2014/main" val="20002"/>
                    </a:ext>
                  </a:extLst>
                </a:gridCol>
              </a:tblGrid>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Times New Roman" charset="0"/>
                        <a:ea typeface="ＭＳ Ｐゴシック" charset="0"/>
                        <a:cs typeface="ＭＳ Ｐゴシック" charset="0"/>
                      </a:endParaRP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The Baptism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The Filling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charset="0"/>
                          <a:ea typeface="ＭＳ Ｐゴシック" charset="0"/>
                          <a:cs typeface="Arial" charset="0"/>
                        </a:rPr>
                        <a:t>with the Holy Spirit</a:t>
                      </a: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22477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Results</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Position: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Placed in the body of Christ (Church)</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Practice: Praise, worship, thanksgiving, submissiveness (Eph. 5:19-21); Christ like character (Gal. 5:22-23); evangelism (Acts 2:4 with 2:41; 4:31 with 5:14; 6:3 with 6:7)</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Commanded?</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2"/>
                  </a:ext>
                </a:extLst>
              </a:tr>
              <a:tr h="7009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Narrow" charset="0"/>
                          <a:ea typeface="SimSun" charset="0"/>
                          <a:cs typeface="SimSun" charset="0"/>
                        </a:rPr>
                        <a:t>Sought?</a:t>
                      </a:r>
                    </a:p>
                  </a:txBody>
                  <a:tcPr marT="45689" marB="45689" horzOverflow="overflow">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 (Acts 11:15-16)</a:t>
                      </a:r>
                    </a:p>
                  </a:txBody>
                  <a:tcPr marT="45689" marB="45689"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Yes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000000"/>
                        </a:solidFill>
                        <a:effectLst/>
                        <a:latin typeface="Arial" charset="0"/>
                        <a:ea typeface="ＭＳ Ｐゴシック" charset="0"/>
                        <a:cs typeface="Arial" charset="0"/>
                      </a:endParaRPr>
                    </a:p>
                  </a:txBody>
                  <a:tcPr marT="45689" marB="45689" horzOverflow="overflow">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20183" name="Text Box 2"/>
          <p:cNvSpPr txBox="1">
            <a:spLocks noChangeArrowheads="1"/>
          </p:cNvSpPr>
          <p:nvPr/>
        </p:nvSpPr>
        <p:spPr bwMode="auto">
          <a:xfrm>
            <a:off x="8345488" y="1428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xxii</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397876" y="531224"/>
            <a:ext cx="634824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in you.</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4170991"/>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Acts 6:3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Therefore, brothers, pick out from among you seven men of good repute,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full of the Spirit and of wisdom</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whom we will appoint to this duty.</a:t>
            </a:r>
          </a:p>
        </p:txBody>
      </p:sp>
    </p:spTree>
    <p:extLst>
      <p:ext uri="{BB962C8B-B14F-4D97-AF65-F5344CB8AC3E}">
        <p14:creationId xmlns:p14="http://schemas.microsoft.com/office/powerpoint/2010/main" val="467293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D15DBF-9AED-4F20-8198-33AD10892EFC}"/>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A23FA76-E94D-4DDA-A94C-58ADA73DDB07}"/>
              </a:ext>
            </a:extLst>
          </p:cNvPr>
          <p:cNvSpPr txBox="1"/>
          <p:nvPr/>
        </p:nvSpPr>
        <p:spPr>
          <a:xfrm>
            <a:off x="1144965" y="3026228"/>
            <a:ext cx="6854068" cy="31085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John 14:16-17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16 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And I will ask the Father, and he will give you another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Helper</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to be with you forever, </a:t>
            </a:r>
            <a:r>
              <a:rPr kumimoji="0" lang="en-US" sz="28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17 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even the Spirit of truth, whom the world cannot receive, because it neither sees him nor knows him. You know him, for he dwells with you and will be </a:t>
            </a:r>
            <a:r>
              <a:rPr kumimoji="0" lang="en-US" sz="2800" b="0" i="0" u="sng"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in you</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6" name="TextBox 5">
            <a:extLst>
              <a:ext uri="{FF2B5EF4-FFF2-40B4-BE49-F238E27FC236}">
                <a16:creationId xmlns:a16="http://schemas.microsoft.com/office/drawing/2014/main" id="{EC938AB9-12CB-4C30-8376-D43BAFD47D81}"/>
              </a:ext>
            </a:extLst>
          </p:cNvPr>
          <p:cNvSpPr txBox="1"/>
          <p:nvPr/>
        </p:nvSpPr>
        <p:spPr>
          <a:xfrm>
            <a:off x="884182" y="818193"/>
            <a:ext cx="7375635" cy="181588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Corinthians 12:13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in one Spirit we were all baptized into one body—Jews or Greeks, slaves or free—and all were made to drink of one Spirit.</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12649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481145"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Tree>
    <p:extLst>
      <p:ext uri="{BB962C8B-B14F-4D97-AF65-F5344CB8AC3E}">
        <p14:creationId xmlns:p14="http://schemas.microsoft.com/office/powerpoint/2010/main" val="397470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40318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eaLnBrk="1" hangingPunct="1">
              <a:buFontTx/>
              <a:buChar char="•"/>
            </a:pPr>
            <a:r>
              <a:rPr lang="en-US" sz="3200" b="1" dirty="0">
                <a:solidFill>
                  <a:schemeClr val="accent2"/>
                </a:solidFill>
                <a:latin typeface="Arial" charset="0"/>
              </a:rPr>
              <a:t>Be filled with Spirit (5:18)</a:t>
            </a:r>
          </a:p>
          <a:p>
            <a:pPr eaLnBrk="1" hangingPunct="1">
              <a:buFontTx/>
              <a:buChar char="•"/>
            </a:pPr>
            <a:r>
              <a:rPr lang="en-US" sz="3200" b="1" dirty="0">
                <a:solidFill>
                  <a:schemeClr val="accent2"/>
                </a:solidFill>
                <a:latin typeface="Arial" charset="0"/>
              </a:rPr>
              <a:t>Sing psalms, hymns and spiritual songs (5:19a)</a:t>
            </a:r>
          </a:p>
          <a:p>
            <a:pPr eaLnBrk="1" hangingPunct="1">
              <a:buFontTx/>
              <a:buChar char="•"/>
            </a:pPr>
            <a:r>
              <a:rPr lang="en-US" sz="3200" b="1" dirty="0">
                <a:solidFill>
                  <a:schemeClr val="accent2"/>
                </a:solidFill>
                <a:latin typeface="Arial" charset="0"/>
              </a:rPr>
              <a:t>Make music to the Lord (5:19b)</a:t>
            </a:r>
          </a:p>
          <a:p>
            <a:pPr eaLnBrk="1" hangingPunct="1">
              <a:buFontTx/>
              <a:buChar char="•"/>
            </a:pPr>
            <a:r>
              <a:rPr lang="en-US" sz="3200" b="1" dirty="0">
                <a:solidFill>
                  <a:schemeClr val="accent2"/>
                </a:solidFill>
                <a:latin typeface="Arial" charset="0"/>
              </a:rPr>
              <a:t>Always be thankful (5:20)</a:t>
            </a:r>
          </a:p>
          <a:p>
            <a:pPr eaLnBrk="1" hangingPunct="1">
              <a:buFontTx/>
              <a:buChar char="•"/>
            </a:pPr>
            <a:r>
              <a:rPr lang="en-US" sz="3200" b="1" dirty="0">
                <a:solidFill>
                  <a:schemeClr val="accent2"/>
                </a:solidFill>
                <a:latin typeface="Arial" charset="0"/>
              </a:rPr>
              <a:t>Submit to one another out of reverence for Christ (5:21)</a:t>
            </a: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en-US" sz="3600" b="1" dirty="0">
                <a:latin typeface="Arial" charset="0"/>
                <a:ea typeface="ＭＳ Ｐゴシック" charset="0"/>
                <a:cs typeface="ＭＳ Ｐゴシック" charset="0"/>
              </a:rPr>
              <a:t>Results of Spirit Filling (Eph 5:18-21)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solidFill>
                <a:srgbClr val="000066"/>
              </a:solidFill>
              <a:latin typeface="Arial" charset="0"/>
            </a:endParaRPr>
          </a:p>
          <a:p>
            <a:pPr eaLnBrk="1" hangingPunct="1"/>
            <a:r>
              <a:rPr lang="en-US" sz="3600" b="1" dirty="0">
                <a:solidFill>
                  <a:schemeClr val="accent2"/>
                </a:solidFill>
                <a:latin typeface="Arial" charset="0"/>
              </a:rPr>
              <a:t>Submission in the family of God</a:t>
            </a: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r>
              <a:rPr lang="en-US" b="1">
                <a:latin typeface="Arial" charset="0"/>
                <a:ea typeface="ＭＳ Ｐゴシック" charset="0"/>
                <a:cs typeface="ＭＳ Ｐゴシック" charset="0"/>
              </a:rPr>
              <a:t>Ephesians 5:21–6:9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7522" name="Oval 2"/>
          <p:cNvSpPr>
            <a:spLocks noChangeArrowheads="1"/>
          </p:cNvSpPr>
          <p:nvPr/>
        </p:nvSpPr>
        <p:spPr bwMode="auto">
          <a:xfrm>
            <a:off x="4064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752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97284" name="Text Box 4"/>
          <p:cNvSpPr txBox="1">
            <a:spLocks noChangeArrowheads="1"/>
          </p:cNvSpPr>
          <p:nvPr/>
        </p:nvSpPr>
        <p:spPr bwMode="auto">
          <a:xfrm>
            <a:off x="250826" y="1352969"/>
            <a:ext cx="8893175"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55600" indent="-355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chemeClr val="accent2"/>
                </a:solidFill>
                <a:latin typeface="Arial" charset="0"/>
              </a:rPr>
              <a:t>husband and wife (5:21–33)</a:t>
            </a:r>
          </a:p>
          <a:p>
            <a:pPr eaLnBrk="1" hangingPunct="1">
              <a:buFontTx/>
              <a:buChar char="•"/>
            </a:pPr>
            <a:r>
              <a:rPr lang="en-US" sz="3200" b="1" dirty="0">
                <a:solidFill>
                  <a:schemeClr val="accent2"/>
                </a:solidFill>
                <a:latin typeface="Arial" charset="0"/>
              </a:rPr>
              <a:t>parents and children (6:1-4)</a:t>
            </a:r>
          </a:p>
          <a:p>
            <a:pPr eaLnBrk="1" hangingPunct="1">
              <a:buFontTx/>
              <a:buChar char="•"/>
            </a:pPr>
            <a:r>
              <a:rPr lang="en-US" sz="3200" b="1" dirty="0">
                <a:solidFill>
                  <a:schemeClr val="accent2"/>
                </a:solidFill>
                <a:latin typeface="Arial" charset="0"/>
              </a:rPr>
              <a:t>masters and slaves (6:5-9)</a:t>
            </a:r>
          </a:p>
          <a:p>
            <a:pPr eaLnBrk="1" hangingPunct="1">
              <a:buFontTx/>
              <a:buChar char="•"/>
            </a:pPr>
            <a:endParaRPr lang="en-US" sz="3200" b="1" dirty="0">
              <a:solidFill>
                <a:schemeClr val="accent2"/>
              </a:solidFill>
              <a:latin typeface="Arial" charset="0"/>
            </a:endParaRPr>
          </a:p>
          <a:p>
            <a:pPr eaLnBrk="1" hangingPunct="1"/>
            <a:r>
              <a:rPr lang="en-US" sz="3200" b="1" dirty="0">
                <a:solidFill>
                  <a:srgbClr val="000066"/>
                </a:solidFill>
                <a:latin typeface="Arial" charset="0"/>
              </a:rPr>
              <a:t>Specifics:</a:t>
            </a:r>
          </a:p>
          <a:p>
            <a:pPr eaLnBrk="1" hangingPunct="1">
              <a:buFontTx/>
              <a:buChar char="•"/>
            </a:pPr>
            <a:r>
              <a:rPr lang="en-US" sz="3200" b="1" dirty="0">
                <a:solidFill>
                  <a:schemeClr val="accent2"/>
                </a:solidFill>
                <a:latin typeface="Arial" charset="0"/>
              </a:rPr>
              <a:t>Marriages should show mutual submission</a:t>
            </a:r>
          </a:p>
          <a:p>
            <a:pPr eaLnBrk="1" hangingPunct="1">
              <a:buFontTx/>
              <a:buChar char="•"/>
            </a:pPr>
            <a:r>
              <a:rPr lang="en-US" sz="3200" b="1" dirty="0">
                <a:solidFill>
                  <a:schemeClr val="accent2"/>
                </a:solidFill>
                <a:latin typeface="Arial" charset="0"/>
              </a:rPr>
              <a:t>Raise children to obey their parents</a:t>
            </a:r>
          </a:p>
          <a:p>
            <a:pPr eaLnBrk="1" hangingPunct="1">
              <a:buFontTx/>
              <a:buChar char="•"/>
            </a:pPr>
            <a:r>
              <a:rPr lang="en-US" sz="3200" b="1" dirty="0">
                <a:solidFill>
                  <a:schemeClr val="accent2"/>
                </a:solidFill>
                <a:latin typeface="Arial" charset="0"/>
              </a:rPr>
              <a:t>Employers &amp; employees are both responsible</a:t>
            </a:r>
          </a:p>
        </p:txBody>
      </p:sp>
      <p:sp>
        <p:nvSpPr>
          <p:cNvPr id="747525" name="Rectangle 5"/>
          <p:cNvSpPr>
            <a:spLocks noGrp="1" noChangeArrowheads="1"/>
          </p:cNvSpPr>
          <p:nvPr>
            <p:ph type="title" idx="4294967295"/>
          </p:nvPr>
        </p:nvSpPr>
        <p:spPr>
          <a:xfrm>
            <a:off x="0" y="125760"/>
            <a:ext cx="9126538" cy="1143000"/>
          </a:xfrm>
        </p:spPr>
        <p:txBody>
          <a:bodyPr/>
          <a:lstStyle/>
          <a:p>
            <a:pPr eaLnBrk="1" hangingPunct="1"/>
            <a:r>
              <a:rPr lang="en-US" sz="3600" b="1" dirty="0">
                <a:latin typeface="Arial" charset="0"/>
                <a:ea typeface="ＭＳ Ｐゴシック" charset="0"/>
                <a:cs typeface="ＭＳ Ｐゴシック" charset="0"/>
              </a:rPr>
              <a:t>Family Life = Relationships Between…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mph" presetSubtype="0" fill="hold" nodeType="clickEffect">
                                  <p:stCondLst>
                                    <p:cond delay="0"/>
                                  </p:stCondLst>
                                  <p:iterate type="lt">
                                    <p:tmPct val="10000"/>
                                  </p:iterate>
                                  <p:childTnLst>
                                    <p:animClr clrSpc="rgb" dir="cw">
                                      <p:cBhvr override="childStyle">
                                        <p:cTn id="6" dur="250" autoRev="1" fill="hold"/>
                                        <p:tgtEl>
                                          <p:spTgt spid="97284">
                                            <p:txEl>
                                              <p:pRg st="4" end="4"/>
                                            </p:txEl>
                                          </p:spTgt>
                                        </p:tgtEl>
                                        <p:attrNameLst>
                                          <p:attrName>style.color</p:attrName>
                                        </p:attrNameLst>
                                      </p:cBhvr>
                                      <p:to>
                                        <a:schemeClr val="bg1"/>
                                      </p:to>
                                    </p:animClr>
                                    <p:animClr clrSpc="rgb" dir="cw">
                                      <p:cBhvr>
                                        <p:cTn id="7" dur="250" autoRev="1" fill="hold"/>
                                        <p:tgtEl>
                                          <p:spTgt spid="97284">
                                            <p:txEl>
                                              <p:pRg st="4" end="4"/>
                                            </p:txEl>
                                          </p:spTgt>
                                        </p:tgtEl>
                                        <p:attrNameLst>
                                          <p:attrName>fillcolor</p:attrName>
                                        </p:attrNameLst>
                                      </p:cBhvr>
                                      <p:to>
                                        <a:schemeClr val="bg1"/>
                                      </p:to>
                                    </p:animClr>
                                    <p:set>
                                      <p:cBhvr>
                                        <p:cTn id="8" dur="250" autoRev="1" fill="hold"/>
                                        <p:tgtEl>
                                          <p:spTgt spid="97284">
                                            <p:txEl>
                                              <p:pRg st="4" end="4"/>
                                            </p:txEl>
                                          </p:spTgt>
                                        </p:tgtEl>
                                        <p:attrNameLst>
                                          <p:attrName>fill.type</p:attrName>
                                        </p:attrNameLst>
                                      </p:cBhvr>
                                      <p:to>
                                        <p:strVal val="solid"/>
                                      </p:to>
                                    </p:set>
                                    <p:set>
                                      <p:cBhvr>
                                        <p:cTn id="9" dur="250" autoRev="1" fill="hold"/>
                                        <p:tgtEl>
                                          <p:spTgt spid="97284">
                                            <p:txEl>
                                              <p:pRg st="4" end="4"/>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85429"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5:21-32</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2286000" y="641327"/>
            <a:ext cx="457200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Marriage</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73424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692172-99A4-4312-BA82-DB7F3A12E7C9}"/>
              </a:ext>
            </a:extLst>
          </p:cNvPr>
          <p:cNvSpPr/>
          <p:nvPr/>
        </p:nvSpPr>
        <p:spPr>
          <a:xfrm>
            <a:off x="0" y="0"/>
            <a:ext cx="9144000" cy="6858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picture containing text, envelope, businesscard&#10;&#10;Description automatically generated">
            <a:extLst>
              <a:ext uri="{FF2B5EF4-FFF2-40B4-BE49-F238E27FC236}">
                <a16:creationId xmlns:a16="http://schemas.microsoft.com/office/drawing/2014/main" id="{893B4E11-0A56-45B7-8147-CA67D4725B2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1376029" y="1032023"/>
            <a:ext cx="6391940" cy="47939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5091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1144408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ext Box 2"/>
          <p:cNvSpPr txBox="1">
            <a:spLocks noChangeArrowheads="1"/>
          </p:cNvSpPr>
          <p:nvPr/>
        </p:nvSpPr>
        <p:spPr bwMode="auto">
          <a:xfrm>
            <a:off x="1403350" y="1828800"/>
            <a:ext cx="7620000" cy="3970338"/>
          </a:xfrm>
          <a:prstGeom prst="rect">
            <a:avLst/>
          </a:prstGeom>
          <a:noFill/>
          <a:ln>
            <a:noFill/>
          </a:ln>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The church of Ephesus is noted in 1:1.</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Others say it is to a circuit of unspecified churches. Some important manuscripts omit the phrase </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at Ephesus.</a:t>
            </a:r>
            <a:r>
              <a:rPr lang="ru-RU"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 This epistle as a whole lacks the usual Pauline personal greetings and so appears to be a circular letter. </a:t>
            </a:r>
          </a:p>
          <a:p>
            <a:pPr eaLnBrk="1" hangingPunct="1">
              <a:spcBef>
                <a:spcPct val="50000"/>
              </a:spcBef>
              <a:buFontTx/>
              <a:buChar char="•"/>
              <a:defRPr/>
            </a:pPr>
            <a:r>
              <a:rPr lang="en-US" sz="2800" b="1" dirty="0">
                <a:effectLst>
                  <a:outerShdw blurRad="38100" dist="38100" dir="2700000" algn="tl">
                    <a:srgbClr val="000000"/>
                  </a:outerShdw>
                </a:effectLst>
                <a:latin typeface="Arial" charset="0"/>
                <a:cs typeface="Arial" charset="0"/>
              </a:rPr>
              <a:t>Perhaps it</a:t>
            </a:r>
            <a:r>
              <a:rPr lang="uk-UA" sz="2800" b="1" dirty="0">
                <a:effectLst>
                  <a:outerShdw blurRad="38100" dist="38100" dir="2700000" algn="tl">
                    <a:srgbClr val="000000"/>
                  </a:outerShdw>
                </a:effectLst>
                <a:latin typeface="Arial" charset="0"/>
                <a:cs typeface="Arial" charset="0"/>
              </a:rPr>
              <a:t>'</a:t>
            </a:r>
            <a:r>
              <a:rPr lang="en-US" sz="2800" b="1" dirty="0">
                <a:effectLst>
                  <a:outerShdw blurRad="38100" dist="38100" dir="2700000" algn="tl">
                    <a:srgbClr val="000000"/>
                  </a:outerShdw>
                </a:effectLst>
                <a:latin typeface="Arial" charset="0"/>
                <a:cs typeface="Arial" charset="0"/>
              </a:rPr>
              <a:t>s a combination of both views.</a:t>
            </a:r>
            <a:endParaRPr lang="en-GB" sz="2800" b="1" dirty="0">
              <a:effectLst>
                <a:outerShdw blurRad="38100" dist="38100" dir="2700000" algn="tl">
                  <a:srgbClr val="000000"/>
                </a:outerShdw>
              </a:effectLst>
              <a:latin typeface="Arial" charset="0"/>
              <a:cs typeface="Arial" charset="0"/>
            </a:endParaRPr>
          </a:p>
        </p:txBody>
      </p:sp>
      <p:sp>
        <p:nvSpPr>
          <p:cNvPr id="522242" name="Text Box 4"/>
          <p:cNvSpPr txBox="1">
            <a:spLocks noChangeArrowheads="1"/>
          </p:cNvSpPr>
          <p:nvPr/>
        </p:nvSpPr>
        <p:spPr bwMode="auto">
          <a:xfrm>
            <a:off x="8442327" y="41275"/>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176</a:t>
            </a:r>
            <a:endParaRPr lang="en-US">
              <a:latin typeface="Arial" charset="0"/>
              <a:cs typeface="Arial" charset="0"/>
            </a:endParaRPr>
          </a:p>
        </p:txBody>
      </p:sp>
      <p:sp>
        <p:nvSpPr>
          <p:cNvPr id="2" name="Title 1"/>
          <p:cNvSpPr>
            <a:spLocks noGrp="1"/>
          </p:cNvSpPr>
          <p:nvPr>
            <p:ph type="title" idx="4294967295"/>
          </p:nvPr>
        </p:nvSpPr>
        <p:spPr/>
        <p:txBody>
          <a:bodyPr/>
          <a:lstStyle/>
          <a:p>
            <a:pPr>
              <a:defRPr/>
            </a:pPr>
            <a:r>
              <a:rPr lang="en-US" sz="8800" kern="1200" dirty="0">
                <a:solidFill>
                  <a:srgbClr val="FFCC66"/>
                </a:solidFill>
                <a:ea typeface="ＭＳ Ｐゴシック"/>
              </a:rPr>
              <a:t>Recipients</a:t>
            </a:r>
            <a:r>
              <a:rPr lang="en-US" dirty="0"/>
              <a:t>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2-</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(vs. 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(v. 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74215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46803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Lst>
  </p:timing>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E9EB71-0C1A-4BBF-A09C-551C895B42A5}"/>
              </a:ext>
            </a:extLst>
          </p:cNvPr>
          <p:cNvSpPr txBox="1"/>
          <p:nvPr/>
        </p:nvSpPr>
        <p:spPr>
          <a:xfrm>
            <a:off x="2838892" y="426707"/>
            <a:ext cx="3466214" cy="646331"/>
          </a:xfrm>
          <a:prstGeom prst="rect">
            <a:avLst/>
          </a:prstGeom>
          <a:solidFill>
            <a:schemeClr val="bg1">
              <a:lumMod val="95000"/>
            </a:schemeClr>
          </a:solidFill>
          <a:effectLst>
            <a:outerShdw blurRad="50800" dist="38100" dir="2700000" algn="tl" rotWithShape="0">
              <a:prstClr val="black">
                <a:alpha val="40000"/>
              </a:prstClr>
            </a:outerShdw>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Unity Checklist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68454BC-D908-4F27-B001-1FCFE13110A2}"/>
              </a:ext>
            </a:extLst>
          </p:cNvPr>
          <p:cNvSpPr txBox="1"/>
          <p:nvPr/>
        </p:nvSpPr>
        <p:spPr>
          <a:xfrm>
            <a:off x="1509818" y="1305342"/>
            <a:ext cx="4572000" cy="3892861"/>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sovereign election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security of salvation</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mixture of races in the church</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work of the Holy Spirit</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male headship</a:t>
            </a: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spiritual warfare</a:t>
            </a:r>
          </a:p>
        </p:txBody>
      </p:sp>
      <p:pic>
        <p:nvPicPr>
          <p:cNvPr id="1030" name="Picture 6">
            <a:extLst>
              <a:ext uri="{FF2B5EF4-FFF2-40B4-BE49-F238E27FC236}">
                <a16:creationId xmlns:a16="http://schemas.microsoft.com/office/drawing/2014/main" id="{30500E36-765E-40C4-BA66-380D0C6FA9A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07707" y="1305342"/>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4597A9C-D4E9-4DB9-BBD3-471736D6B4AA}"/>
              </a:ext>
            </a:extLst>
          </p:cNvPr>
          <p:cNvSpPr txBox="1"/>
          <p:nvPr/>
        </p:nvSpPr>
        <p:spPr>
          <a:xfrm>
            <a:off x="3806450" y="1485909"/>
            <a:ext cx="1956391"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(1:3-5)</a:t>
            </a:r>
          </a:p>
        </p:txBody>
      </p:sp>
      <p:pic>
        <p:nvPicPr>
          <p:cNvPr id="12" name="Picture 6">
            <a:extLst>
              <a:ext uri="{FF2B5EF4-FFF2-40B4-BE49-F238E27FC236}">
                <a16:creationId xmlns:a16="http://schemas.microsoft.com/office/drawing/2014/main" id="{3A5C9CB4-28A9-4473-9B9D-7EAC4557A86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11248" y="196810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2C90B76-2F4D-440B-911F-FE3597B8F675}"/>
              </a:ext>
            </a:extLst>
          </p:cNvPr>
          <p:cNvSpPr txBox="1"/>
          <p:nvPr/>
        </p:nvSpPr>
        <p:spPr>
          <a:xfrm>
            <a:off x="4178596" y="2117282"/>
            <a:ext cx="2721935"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(1:13-14; 4:30)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6">
            <a:extLst>
              <a:ext uri="{FF2B5EF4-FFF2-40B4-BE49-F238E27FC236}">
                <a16:creationId xmlns:a16="http://schemas.microsoft.com/office/drawing/2014/main" id="{5747D214-3559-4DA4-A759-86CBBD04427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22" y="2598971"/>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A9177113-E0C4-4D13-8177-9DD833E7F687}"/>
              </a:ext>
            </a:extLst>
          </p:cNvPr>
          <p:cNvSpPr txBox="1"/>
          <p:nvPr/>
        </p:nvSpPr>
        <p:spPr>
          <a:xfrm>
            <a:off x="5486400" y="2765869"/>
            <a:ext cx="207334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(2:13-19)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8" name="Picture 6">
            <a:extLst>
              <a:ext uri="{FF2B5EF4-FFF2-40B4-BE49-F238E27FC236}">
                <a16:creationId xmlns:a16="http://schemas.microsoft.com/office/drawing/2014/main" id="{61FDCA4C-B847-4787-90CE-3BD921BFE74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597" y="3251097"/>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0F467459-86B5-4A53-B280-32A8C9D81681}"/>
              </a:ext>
            </a:extLst>
          </p:cNvPr>
          <p:cNvSpPr txBox="1"/>
          <p:nvPr/>
        </p:nvSpPr>
        <p:spPr>
          <a:xfrm>
            <a:off x="5039827" y="3414458"/>
            <a:ext cx="2775098"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(4:7-16; 5:18)</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6">
            <a:extLst>
              <a:ext uri="{FF2B5EF4-FFF2-40B4-BE49-F238E27FC236}">
                <a16:creationId xmlns:a16="http://schemas.microsoft.com/office/drawing/2014/main" id="{8F97681A-423F-4D73-A7BC-D26FC7A6E0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1874" y="3913855"/>
            <a:ext cx="751631" cy="652672"/>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F4BDE4B-D71C-49E5-966D-11C1D7470C37}"/>
              </a:ext>
            </a:extLst>
          </p:cNvPr>
          <p:cNvSpPr txBox="1"/>
          <p:nvPr/>
        </p:nvSpPr>
        <p:spPr>
          <a:xfrm>
            <a:off x="3232294" y="4041776"/>
            <a:ext cx="2083982"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(5:22-32)</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5" name="TextBox 24">
            <a:extLst>
              <a:ext uri="{FF2B5EF4-FFF2-40B4-BE49-F238E27FC236}">
                <a16:creationId xmlns:a16="http://schemas.microsoft.com/office/drawing/2014/main" id="{A0A62459-2B9C-4576-8C39-7F8E4EB84138}"/>
              </a:ext>
            </a:extLst>
          </p:cNvPr>
          <p:cNvSpPr txBox="1"/>
          <p:nvPr/>
        </p:nvSpPr>
        <p:spPr>
          <a:xfrm>
            <a:off x="3561903" y="4679729"/>
            <a:ext cx="2073350"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(6:10-20)</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6" name="Picture 6">
            <a:extLst>
              <a:ext uri="{FF2B5EF4-FFF2-40B4-BE49-F238E27FC236}">
                <a16:creationId xmlns:a16="http://schemas.microsoft.com/office/drawing/2014/main" id="{EAFF206E-2C98-45F3-A2DD-D6DE66F1698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25417" y="4502191"/>
            <a:ext cx="751631" cy="652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76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4" grpId="0"/>
      <p:bldP spid="17" grpId="0"/>
      <p:bldP spid="20" grpId="0"/>
      <p:bldP spid="23" grpId="0"/>
      <p:bldP spid="25" grpId="0"/>
    </p:bldLst>
  </p:timing>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Tree>
    <p:extLst>
      <p:ext uri="{BB962C8B-B14F-4D97-AF65-F5344CB8AC3E}">
        <p14:creationId xmlns:p14="http://schemas.microsoft.com/office/powerpoint/2010/main" val="1363820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Mutual Submission (Ephesians 5:21).</a:t>
            </a: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85766A88-0E42-8147-9AA1-D0E968492C9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i="1" dirty="0"/>
              <a:t>"Submit to one another out of reverence for Christ."</a:t>
            </a:r>
            <a:endParaRPr lang="en-US" sz="3600" b="1" i="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Letter to the Ephesians [Plagiarism Acknowledged] by Peter T. O&amp;#39;Brien  (9780802837363) | Best Commentaries">
            <a:extLst>
              <a:ext uri="{FF2B5EF4-FFF2-40B4-BE49-F238E27FC236}">
                <a16:creationId xmlns:a16="http://schemas.microsoft.com/office/drawing/2014/main" id="{14845127-5474-4F26-8362-0E8F7E8B98B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6375" y="748332"/>
            <a:ext cx="3476403" cy="5361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D565405-4CDD-4CE9-BA51-2E894C3AFD63}"/>
              </a:ext>
            </a:extLst>
          </p:cNvPr>
          <p:cNvSpPr txBox="1"/>
          <p:nvPr/>
        </p:nvSpPr>
        <p:spPr>
          <a:xfrm>
            <a:off x="4231758" y="934860"/>
            <a:ext cx="4763391" cy="452431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“The idea of subordination to authority in general, as well as in the family, is out of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favour</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 in a world which prizes permissiveness and freedom. Christians are often affected by these attitudes. Subordination smacks of exploitation and oppression that are deeply resented. But authority is not synonymous with tyranny, and the submission to which the apostle refers does not imply inferiority.”</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1863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299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2123728" y="332656"/>
            <a:ext cx="4752528" cy="6109925"/>
          </a:xfrm>
          <a:noFill/>
          <a:ln>
            <a:noFill/>
          </a:ln>
          <a:effectLst/>
        </p:spPr>
        <p:txBody>
          <a:bodyPr anchor="t"/>
          <a:lstStyle/>
          <a:p>
            <a:pPr>
              <a:defRPr/>
            </a:pPr>
            <a:r>
              <a:rPr lang="en-US" sz="3200" b="1" dirty="0">
                <a:solidFill>
                  <a:srgbClr val="7B0001"/>
                </a:solidFill>
                <a:effectLst/>
                <a:latin typeface="Arial" charset="0"/>
                <a:ea typeface="ＭＳ Ｐゴシック" charset="0"/>
                <a:cs typeface="ＭＳ Ｐゴシック" charset="0"/>
              </a:rPr>
              <a:t>Wives</a:t>
            </a:r>
            <a:r>
              <a:rPr lang="en-US" sz="2000" b="1" dirty="0">
                <a:solidFill>
                  <a:srgbClr val="7B0001"/>
                </a:solidFill>
                <a:effectLst/>
                <a:latin typeface="Arial" charset="0"/>
                <a:ea typeface="ＭＳ Ｐゴシック" charset="0"/>
                <a:cs typeface="ＭＳ Ｐゴシック" charset="0"/>
              </a:rPr>
              <a:t>, submit to your husbands as to the Lord. For the husband is the head of the wife as Christ is the head of the church, his body, of which he is the Savior. Now as the church submits to Christ, so also wives should submit to their husbands in everything.</a:t>
            </a:r>
            <a:br>
              <a:rPr lang="en-US" sz="2000" b="1" dirty="0">
                <a:solidFill>
                  <a:srgbClr val="7B0001"/>
                </a:solidFill>
                <a:effectLst/>
                <a:latin typeface="Arial" charset="0"/>
                <a:ea typeface="ＭＳ Ｐゴシック" charset="0"/>
                <a:cs typeface="ＭＳ Ｐゴシック" charset="0"/>
              </a:rPr>
            </a:br>
            <a:r>
              <a:rPr lang="en-US" sz="3200" b="1" dirty="0">
                <a:solidFill>
                  <a:srgbClr val="7B0001"/>
                </a:solidFill>
                <a:effectLst/>
                <a:latin typeface="Arial" charset="0"/>
                <a:ea typeface="ＭＳ Ｐゴシック" charset="0"/>
                <a:cs typeface="ＭＳ Ｐゴシック" charset="0"/>
              </a:rPr>
              <a:t>Husbands</a:t>
            </a:r>
            <a:r>
              <a:rPr lang="en-US" sz="2000" b="1" dirty="0">
                <a:solidFill>
                  <a:srgbClr val="7B0001"/>
                </a:solidFill>
                <a:effectLst/>
                <a:latin typeface="Arial" charset="0"/>
                <a:ea typeface="ＭＳ Ｐゴシック" charset="0"/>
                <a:cs typeface="ＭＳ Ｐゴシック" charset="0"/>
              </a:rPr>
              <a:t>, love your wives, just as Christ loved the church and gave himself up for her to make her holy, cleansing her by the washing with water through the word, and to present her to himself as a radiant church, without stain or wrinkle or any other blemish, but holy and blameless.</a:t>
            </a:r>
            <a:br>
              <a:rPr lang="en-US" sz="2000" b="1" dirty="0">
                <a:solidFill>
                  <a:srgbClr val="7B0001"/>
                </a:solidFill>
                <a:effectLst/>
                <a:latin typeface="Arial" charset="0"/>
                <a:ea typeface="ＭＳ Ｐゴシック" charset="0"/>
                <a:cs typeface="ＭＳ Ｐゴシック" charset="0"/>
              </a:rPr>
            </a:br>
            <a:br>
              <a:rPr lang="en-US" sz="1100" b="1" dirty="0">
                <a:solidFill>
                  <a:srgbClr val="7B0001"/>
                </a:solidFill>
                <a:effectLst/>
                <a:latin typeface="Arial" charset="0"/>
                <a:ea typeface="ＭＳ Ｐゴシック" charset="0"/>
                <a:cs typeface="ＭＳ Ｐゴシック" charset="0"/>
              </a:rPr>
            </a:br>
            <a:r>
              <a:rPr lang="en-US" sz="2800" b="1" dirty="0">
                <a:solidFill>
                  <a:srgbClr val="7B0001"/>
                </a:solidFill>
                <a:effectLst/>
                <a:latin typeface="Arial" charset="0"/>
                <a:ea typeface="ＭＳ Ｐゴシック" charset="0"/>
                <a:cs typeface="ＭＳ Ｐゴシック" charset="0"/>
              </a:rPr>
              <a:t>—Ephesians 5:22-27 NIV—</a:t>
            </a:r>
            <a:endParaRPr lang="en-US" sz="2000" b="1" dirty="0">
              <a:solidFill>
                <a:srgbClr val="7B000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67992581"/>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D9A8FD4-0DAE-4768-A7D8-701221BC8694}"/>
              </a:ext>
            </a:extLst>
          </p:cNvPr>
          <p:cNvSpPr txBox="1"/>
          <p:nvPr/>
        </p:nvSpPr>
        <p:spPr>
          <a:xfrm>
            <a:off x="53159" y="352278"/>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4472C4">
                    <a:lumMod val="75000"/>
                  </a:srgbClr>
                </a:solidFill>
                <a:effectLst/>
                <a:uLnTx/>
                <a:uFillTx/>
                <a:latin typeface="Times New Roman" panose="02020603050405020304" pitchFamily="18" charset="0"/>
                <a:ea typeface="+mn-ea"/>
                <a:cs typeface="Times New Roman" panose="02020603050405020304" pitchFamily="18" charset="0"/>
              </a:rPr>
              <a:t>Know</a:t>
            </a:r>
            <a:endParaRPr kumimoji="0" lang="en-US" sz="4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6C2560C-3005-40F9-A33D-D66665D3BF37}"/>
              </a:ext>
            </a:extLst>
          </p:cNvPr>
          <p:cNvSpPr txBox="1"/>
          <p:nvPr/>
        </p:nvSpPr>
        <p:spPr>
          <a:xfrm>
            <a:off x="372140" y="2392321"/>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 submit to their husband’s spiritual leadership (22-24)</a:t>
            </a:r>
          </a:p>
        </p:txBody>
      </p:sp>
      <p:sp>
        <p:nvSpPr>
          <p:cNvPr id="8" name="TextBox 7">
            <a:extLst>
              <a:ext uri="{FF2B5EF4-FFF2-40B4-BE49-F238E27FC236}">
                <a16:creationId xmlns:a16="http://schemas.microsoft.com/office/drawing/2014/main" id="{9CB99C84-3A08-4440-86B3-842FABA3CA50}"/>
              </a:ext>
            </a:extLst>
          </p:cNvPr>
          <p:cNvSpPr txBox="1"/>
          <p:nvPr/>
        </p:nvSpPr>
        <p:spPr>
          <a:xfrm>
            <a:off x="375684" y="3459123"/>
            <a:ext cx="7676412" cy="954107"/>
          </a:xfrm>
          <a:prstGeom prst="rect">
            <a:avLst/>
          </a:prstGeom>
          <a:solidFill>
            <a:srgbClr val="C0000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 lead their wives towards spiritual maturity (25-32)</a:t>
            </a:r>
          </a:p>
        </p:txBody>
      </p:sp>
    </p:spTree>
    <p:extLst>
      <p:ext uri="{BB962C8B-B14F-4D97-AF65-F5344CB8AC3E}">
        <p14:creationId xmlns:p14="http://schemas.microsoft.com/office/powerpoint/2010/main" val="32044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10 Life Lessons That Will Put You on the Path to Greatness | Inc.com">
            <a:extLst>
              <a:ext uri="{FF2B5EF4-FFF2-40B4-BE49-F238E27FC236}">
                <a16:creationId xmlns:a16="http://schemas.microsoft.com/office/drawing/2014/main" id="{85015322-3D48-454D-807C-93577905CF6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DC99FB-6B16-41CC-A6B4-142D00C00A47}"/>
              </a:ext>
            </a:extLst>
          </p:cNvPr>
          <p:cNvSpPr txBox="1"/>
          <p:nvPr/>
        </p:nvSpPr>
        <p:spPr>
          <a:xfrm>
            <a:off x="3859619" y="5668556"/>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Savior (v. 23)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08200D0-CE79-4F41-AF87-D05E6C0D3F5E}"/>
              </a:ext>
            </a:extLst>
          </p:cNvPr>
          <p:cNvSpPr txBox="1"/>
          <p:nvPr/>
        </p:nvSpPr>
        <p:spPr>
          <a:xfrm>
            <a:off x="2083982" y="113541"/>
            <a:ext cx="4976036" cy="646331"/>
          </a:xfrm>
          <a:prstGeom prst="rect">
            <a:avLst/>
          </a:prstGeom>
          <a:solidFill>
            <a:srgbClr val="C00000"/>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 h r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s t ’ s    l e a d </a:t>
            </a:r>
            <a:r>
              <a:rPr kumimoji="0" lang="en-US"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i</a:t>
            </a:r>
            <a:r>
              <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n g</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930AD0C-5746-42F4-B471-A909741E0D02}"/>
              </a:ext>
            </a:extLst>
          </p:cNvPr>
          <p:cNvSpPr txBox="1"/>
          <p:nvPr/>
        </p:nvSpPr>
        <p:spPr>
          <a:xfrm>
            <a:off x="3809994" y="3715710"/>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Purifier (v. 26)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5225EA75-6293-4F40-A48C-9B6721B60473}"/>
              </a:ext>
            </a:extLst>
          </p:cNvPr>
          <p:cNvSpPr txBox="1"/>
          <p:nvPr/>
        </p:nvSpPr>
        <p:spPr>
          <a:xfrm>
            <a:off x="4182142" y="1704671"/>
            <a:ext cx="2604978" cy="523220"/>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Glorifier (v. 27)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00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340768"/>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"As a prisoner for the Lord,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then I urge you to live a life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worthy of the calling you have received.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completely humble and gentle;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be patient, bearing with one another in love making every effort to keep the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unity of the Spirit in the bond of peace"   </a:t>
            </a:r>
          </a:p>
          <a:p>
            <a:pPr defTabSz="457132">
              <a:defRPr/>
            </a:pPr>
            <a:r>
              <a:rPr lang="en-US" altLang="zh-CN" sz="3200" b="1" dirty="0">
                <a:solidFill>
                  <a:srgbClr val="FFFFFF"/>
                </a:solidFill>
                <a:effectLst>
                  <a:outerShdw blurRad="38100" dist="38100" dir="2700000" algn="tl">
                    <a:srgbClr val="000000"/>
                  </a:outerShdw>
                </a:effectLst>
                <a:latin typeface="Arial" charset="0"/>
                <a:cs typeface="Arial" charset="0"/>
              </a:rPr>
              <a:t>(4:1-3).</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472411"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Tree>
    <p:extLst>
      <p:ext uri="{BB962C8B-B14F-4D97-AF65-F5344CB8AC3E}">
        <p14:creationId xmlns:p14="http://schemas.microsoft.com/office/powerpoint/2010/main" val="3193801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59106" name="Group 2"/>
          <p:cNvGrpSpPr>
            <a:grpSpLocks/>
          </p:cNvGrpSpPr>
          <p:nvPr/>
        </p:nvGrpSpPr>
        <p:grpSpPr bwMode="auto">
          <a:xfrm>
            <a:off x="508000" y="0"/>
            <a:ext cx="3657600" cy="2895600"/>
            <a:chOff x="1944" y="0"/>
            <a:chExt cx="2592" cy="1824"/>
          </a:xfrm>
        </p:grpSpPr>
        <p:sp>
          <p:nvSpPr>
            <p:cNvPr id="559115"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52228" name="Text Box 4"/>
            <p:cNvSpPr txBox="1">
              <a:spLocks noChangeArrowheads="1"/>
            </p:cNvSpPr>
            <p:nvPr/>
          </p:nvSpPr>
          <p:spPr bwMode="auto">
            <a:xfrm>
              <a:off x="2406"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a:solidFill>
                    <a:srgbClr val="3399FF"/>
                  </a:solidFill>
                  <a:effectLst>
                    <a:outerShdw blurRad="38100" dist="38100" dir="2700000" algn="tl">
                      <a:srgbClr val="FFFFFF"/>
                    </a:outerShdw>
                  </a:effectLst>
                  <a:latin typeface="Arial" charset="0"/>
                  <a:cs typeface="Times New Roman" charset="0"/>
                </a:rPr>
                <a:t>MAIN MENU</a:t>
              </a:r>
            </a:p>
          </p:txBody>
        </p:sp>
      </p:grpSp>
      <p:sp>
        <p:nvSpPr>
          <p:cNvPr id="559107" name="Rectangle 5"/>
          <p:cNvSpPr>
            <a:spLocks noChangeArrowheads="1"/>
          </p:cNvSpPr>
          <p:nvPr/>
        </p:nvSpPr>
        <p:spPr bwMode="auto">
          <a:xfrm>
            <a:off x="0" y="838200"/>
            <a:ext cx="9144000" cy="5791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2133600"/>
            <a:ext cx="541338" cy="381000"/>
            <a:chOff x="1128" y="2688"/>
            <a:chExt cx="384" cy="240"/>
          </a:xfrm>
        </p:grpSpPr>
        <p:sp>
          <p:nvSpPr>
            <p:cNvPr id="559113"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559114"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522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52234" name="Text Box 10"/>
          <p:cNvSpPr txBox="1">
            <a:spLocks noChangeArrowheads="1"/>
          </p:cNvSpPr>
          <p:nvPr/>
        </p:nvSpPr>
        <p:spPr bwMode="auto">
          <a:xfrm>
            <a:off x="5519739" y="1981201"/>
            <a:ext cx="2315416" cy="30792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rgbClr val="FFFFFF"/>
                </a:solidFill>
                <a:latin typeface="Arial" charset="0"/>
              </a:rPr>
              <a:t>Authorship</a:t>
            </a:r>
          </a:p>
          <a:p>
            <a:pPr eaLnBrk="1" hangingPunct="1"/>
            <a:r>
              <a:rPr lang="en-US" sz="3200">
                <a:solidFill>
                  <a:srgbClr val="FFFFFF"/>
                </a:solidFill>
                <a:latin typeface="Arial" charset="0"/>
              </a:rPr>
              <a:t>Date</a:t>
            </a:r>
          </a:p>
          <a:p>
            <a:pPr eaLnBrk="1" hangingPunct="1"/>
            <a:r>
              <a:rPr lang="en-US" sz="3200">
                <a:solidFill>
                  <a:srgbClr val="FFFFFF"/>
                </a:solidFill>
                <a:latin typeface="Arial" charset="0"/>
              </a:rPr>
              <a:t>Key People</a:t>
            </a:r>
          </a:p>
          <a:p>
            <a:pPr eaLnBrk="1" hangingPunct="1"/>
            <a:r>
              <a:rPr lang="en-US" sz="3200">
                <a:solidFill>
                  <a:srgbClr val="FFFFFF"/>
                </a:solidFill>
                <a:latin typeface="Arial" charset="0"/>
              </a:rPr>
              <a:t>Audience</a:t>
            </a:r>
          </a:p>
          <a:p>
            <a:pPr eaLnBrk="1" hangingPunct="1"/>
            <a:r>
              <a:rPr lang="en-US" sz="3200">
                <a:solidFill>
                  <a:srgbClr val="FFFFFF"/>
                </a:solidFill>
                <a:latin typeface="Arial" charset="0"/>
              </a:rPr>
              <a:t>Features</a:t>
            </a:r>
          </a:p>
          <a:p>
            <a:pPr eaLnBrk="1" hangingPunct="1"/>
            <a:r>
              <a:rPr lang="en-US" sz="3200">
                <a:solidFill>
                  <a:srgbClr val="FFFFFF"/>
                </a:solidFill>
                <a:latin typeface="Arial" charset="0"/>
              </a:rPr>
              <a:t>Purpose</a:t>
            </a:r>
          </a:p>
        </p:txBody>
      </p:sp>
      <p:sp>
        <p:nvSpPr>
          <p:cNvPr id="559111" name="Line 11"/>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2" name="Title 1"/>
          <p:cNvSpPr>
            <a:spLocks noGrp="1"/>
          </p:cNvSpPr>
          <p:nvPr>
            <p:ph type="title"/>
          </p:nvPr>
        </p:nvSpPr>
        <p:spPr>
          <a:xfrm>
            <a:off x="3708403" y="-242885"/>
            <a:ext cx="5400675" cy="1143001"/>
          </a:xfrm>
        </p:spPr>
        <p:txBody>
          <a:bodyPr/>
          <a:lstStyle/>
          <a:p>
            <a:pPr>
              <a:defRPr/>
            </a:pPr>
            <a:r>
              <a:rPr lang="en-US" sz="3600" kern="1200" dirty="0">
                <a:solidFill>
                  <a:schemeClr val="tx1"/>
                </a:solidFill>
                <a:latin typeface="Arial"/>
                <a:ea typeface="ＭＳ Ｐゴシック"/>
                <a:cs typeface="ＭＳ Ｐゴシック"/>
              </a:rPr>
              <a:t>BACKGROUND</a:t>
            </a:r>
            <a:r>
              <a:rPr lang="en-US" dirty="0">
                <a:solidFill>
                  <a:schemeClr val="tx1"/>
                </a:solidFill>
              </a:rPr>
              <a:t> </a:t>
            </a: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52233">
                                            <p:txEl>
                                              <p:pRg st="1" end="1"/>
                                            </p:txEl>
                                          </p:spTgt>
                                        </p:tgtEl>
                                        <p:attrNameLst>
                                          <p:attrName>style.color</p:attrName>
                                        </p:attrNameLst>
                                      </p:cBhvr>
                                      <p:to>
                                        <a:srgbClr val="CC0099"/>
                                      </p:to>
                                    </p:animClr>
                                    <p:animClr clrSpc="rgb" dir="cw">
                                      <p:cBhvr>
                                        <p:cTn id="12" dur="250" autoRev="1" fill="hold"/>
                                        <p:tgtEl>
                                          <p:spTgt spid="52233">
                                            <p:txEl>
                                              <p:pRg st="1" end="1"/>
                                            </p:txEl>
                                          </p:spTgt>
                                        </p:tgtEl>
                                        <p:attrNameLst>
                                          <p:attrName>fillcolor</p:attrName>
                                        </p:attrNameLst>
                                      </p:cBhvr>
                                      <p:to>
                                        <a:srgbClr val="CC0099"/>
                                      </p:to>
                                    </p:animClr>
                                    <p:set>
                                      <p:cBhvr>
                                        <p:cTn id="13" dur="250" autoRev="1" fill="hold"/>
                                        <p:tgtEl>
                                          <p:spTgt spid="52233">
                                            <p:txEl>
                                              <p:pRg st="1" end="1"/>
                                            </p:txEl>
                                          </p:spTgt>
                                        </p:tgtEl>
                                        <p:attrNameLst>
                                          <p:attrName>fill.type</p:attrName>
                                        </p:attrNameLst>
                                      </p:cBhvr>
                                      <p:to>
                                        <p:strVal val="solid"/>
                                      </p:to>
                                    </p:set>
                                    <p:set>
                                      <p:cBhvr>
                                        <p:cTn id="14" dur="250" autoRev="1" fill="hold"/>
                                        <p:tgtEl>
                                          <p:spTgt spid="52233">
                                            <p:txEl>
                                              <p:pRg st="1" end="1"/>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52234">
                                            <p:txEl>
                                              <p:pRg st="0" end="0"/>
                                            </p:txEl>
                                          </p:spTgt>
                                        </p:tgtEl>
                                        <p:attrNameLst>
                                          <p:attrName>style.visibility</p:attrName>
                                        </p:attrNameLst>
                                      </p:cBhvr>
                                      <p:to>
                                        <p:strVal val="visible"/>
                                      </p:to>
                                    </p:set>
                                    <p:anim calcmode="lin" valueType="num">
                                      <p:cBhvr>
                                        <p:cTn id="18" dur="500" fill="hold"/>
                                        <p:tgtEl>
                                          <p:spTgt spid="522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2234">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522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22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2234">
                                            <p:txEl>
                                              <p:pRg st="0" end="0"/>
                                            </p:txEl>
                                          </p:spTgt>
                                        </p:tgtEl>
                                      </p:cBhvr>
                                    </p:animEffect>
                                  </p:childTnLst>
                                </p:cTn>
                              </p:par>
                            </p:childTnLst>
                          </p:cTn>
                        </p:par>
                        <p:par>
                          <p:cTn id="23" fill="hold" nodeType="afterGroup">
                            <p:stCondLst>
                              <p:cond delay="240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52234">
                                            <p:txEl>
                                              <p:pRg st="1" end="1"/>
                                            </p:txEl>
                                          </p:spTgt>
                                        </p:tgtEl>
                                        <p:attrNameLst>
                                          <p:attrName>style.visibility</p:attrName>
                                        </p:attrNameLst>
                                      </p:cBhvr>
                                      <p:to>
                                        <p:strVal val="visible"/>
                                      </p:to>
                                    </p:set>
                                    <p:anim calcmode="lin" valueType="num">
                                      <p:cBhvr>
                                        <p:cTn id="26" dur="500" fill="hold"/>
                                        <p:tgtEl>
                                          <p:spTgt spid="52234">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2234">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52234">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2234">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2234">
                                            <p:txEl>
                                              <p:pRg st="1" end="1"/>
                                            </p:txEl>
                                          </p:spTgt>
                                        </p:tgtEl>
                                      </p:cBhvr>
                                    </p:animEffect>
                                  </p:childTnLst>
                                </p:cTn>
                              </p:par>
                            </p:childTnLst>
                          </p:cTn>
                        </p:par>
                        <p:par>
                          <p:cTn id="31" fill="hold" nodeType="afterGroup">
                            <p:stCondLst>
                              <p:cond delay="305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52234">
                                            <p:txEl>
                                              <p:pRg st="2" end="2"/>
                                            </p:txEl>
                                          </p:spTgt>
                                        </p:tgtEl>
                                        <p:attrNameLst>
                                          <p:attrName>style.visibility</p:attrName>
                                        </p:attrNameLst>
                                      </p:cBhvr>
                                      <p:to>
                                        <p:strVal val="visible"/>
                                      </p:to>
                                    </p:set>
                                    <p:anim calcmode="lin" valueType="num">
                                      <p:cBhvr>
                                        <p:cTn id="34" dur="500" fill="hold"/>
                                        <p:tgtEl>
                                          <p:spTgt spid="52234">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2234">
                                            <p:txEl>
                                              <p:pRg st="2" end="2"/>
                                            </p:txEl>
                                          </p:spTgt>
                                        </p:tgtEl>
                                        <p:attrNameLst>
                                          <p:attrName>ppt_y</p:attrName>
                                        </p:attrNameLst>
                                      </p:cBhvr>
                                      <p:tavLst>
                                        <p:tav tm="0">
                                          <p:val>
                                            <p:strVal val="#ppt_y"/>
                                          </p:val>
                                        </p:tav>
                                        <p:tav tm="100000">
                                          <p:val>
                                            <p:strVal val="#ppt_y"/>
                                          </p:val>
                                        </p:tav>
                                      </p:tavLst>
                                    </p:anim>
                                    <p:anim calcmode="lin" valueType="num">
                                      <p:cBhvr>
                                        <p:cTn id="36" dur="500" fill="hold"/>
                                        <p:tgtEl>
                                          <p:spTgt spid="52234">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2234">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2234">
                                            <p:txEl>
                                              <p:pRg st="2" end="2"/>
                                            </p:txEl>
                                          </p:spTgt>
                                        </p:tgtEl>
                                      </p:cBhvr>
                                    </p:animEffect>
                                  </p:childTnLst>
                                </p:cTn>
                              </p:par>
                            </p:childTnLst>
                          </p:cTn>
                        </p:par>
                        <p:par>
                          <p:cTn id="39" fill="hold" nodeType="afterGroup">
                            <p:stCondLst>
                              <p:cond delay="3950"/>
                            </p:stCondLst>
                            <p:childTnLst>
                              <p:par>
                                <p:cTn id="40" presetID="41" presetClass="entr" presetSubtype="0" fill="hold" nodeType="afterEffect">
                                  <p:stCondLst>
                                    <p:cond delay="0"/>
                                  </p:stCondLst>
                                  <p:iterate type="lt">
                                    <p:tmPct val="10000"/>
                                  </p:iterate>
                                  <p:childTnLst>
                                    <p:set>
                                      <p:cBhvr>
                                        <p:cTn id="41" dur="1" fill="hold">
                                          <p:stCondLst>
                                            <p:cond delay="0"/>
                                          </p:stCondLst>
                                        </p:cTn>
                                        <p:tgtEl>
                                          <p:spTgt spid="52234">
                                            <p:txEl>
                                              <p:pRg st="3" end="3"/>
                                            </p:txEl>
                                          </p:spTgt>
                                        </p:tgtEl>
                                        <p:attrNameLst>
                                          <p:attrName>style.visibility</p:attrName>
                                        </p:attrNameLst>
                                      </p:cBhvr>
                                      <p:to>
                                        <p:strVal val="visible"/>
                                      </p:to>
                                    </p:set>
                                    <p:anim calcmode="lin" valueType="num">
                                      <p:cBhvr>
                                        <p:cTn id="42" dur="500" fill="hold"/>
                                        <p:tgtEl>
                                          <p:spTgt spid="52234">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52234">
                                            <p:txEl>
                                              <p:pRg st="3" end="3"/>
                                            </p:txEl>
                                          </p:spTgt>
                                        </p:tgtEl>
                                        <p:attrNameLst>
                                          <p:attrName>ppt_y</p:attrName>
                                        </p:attrNameLst>
                                      </p:cBhvr>
                                      <p:tavLst>
                                        <p:tav tm="0">
                                          <p:val>
                                            <p:strVal val="#ppt_y"/>
                                          </p:val>
                                        </p:tav>
                                        <p:tav tm="100000">
                                          <p:val>
                                            <p:strVal val="#ppt_y"/>
                                          </p:val>
                                        </p:tav>
                                      </p:tavLst>
                                    </p:anim>
                                    <p:anim calcmode="lin" valueType="num">
                                      <p:cBhvr>
                                        <p:cTn id="44" dur="500" fill="hold"/>
                                        <p:tgtEl>
                                          <p:spTgt spid="52234">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52234">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52234">
                                            <p:txEl>
                                              <p:pRg st="3" end="3"/>
                                            </p:txEl>
                                          </p:spTgt>
                                        </p:tgtEl>
                                      </p:cBhvr>
                                    </p:animEffect>
                                  </p:childTnLst>
                                </p:cTn>
                              </p:par>
                            </p:childTnLst>
                          </p:cTn>
                        </p:par>
                        <p:par>
                          <p:cTn id="47" fill="hold" nodeType="afterGroup">
                            <p:stCondLst>
                              <p:cond delay="4800"/>
                            </p:stCondLst>
                            <p:childTnLst>
                              <p:par>
                                <p:cTn id="48" presetID="41" presetClass="entr" presetSubtype="0" fill="hold" nodeType="afterEffect">
                                  <p:stCondLst>
                                    <p:cond delay="0"/>
                                  </p:stCondLst>
                                  <p:iterate type="lt">
                                    <p:tmPct val="10000"/>
                                  </p:iterate>
                                  <p:childTnLst>
                                    <p:set>
                                      <p:cBhvr>
                                        <p:cTn id="49" dur="1" fill="hold">
                                          <p:stCondLst>
                                            <p:cond delay="0"/>
                                          </p:stCondLst>
                                        </p:cTn>
                                        <p:tgtEl>
                                          <p:spTgt spid="52234">
                                            <p:txEl>
                                              <p:pRg st="4" end="4"/>
                                            </p:txEl>
                                          </p:spTgt>
                                        </p:tgtEl>
                                        <p:attrNameLst>
                                          <p:attrName>style.visibility</p:attrName>
                                        </p:attrNameLst>
                                      </p:cBhvr>
                                      <p:to>
                                        <p:strVal val="visible"/>
                                      </p:to>
                                    </p:set>
                                    <p:anim calcmode="lin" valueType="num">
                                      <p:cBhvr>
                                        <p:cTn id="50" dur="500" fill="hold"/>
                                        <p:tgtEl>
                                          <p:spTgt spid="52234">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51" dur="500" fill="hold"/>
                                        <p:tgtEl>
                                          <p:spTgt spid="52234">
                                            <p:txEl>
                                              <p:pRg st="4" end="4"/>
                                            </p:txEl>
                                          </p:spTgt>
                                        </p:tgtEl>
                                        <p:attrNameLst>
                                          <p:attrName>ppt_y</p:attrName>
                                        </p:attrNameLst>
                                      </p:cBhvr>
                                      <p:tavLst>
                                        <p:tav tm="0">
                                          <p:val>
                                            <p:strVal val="#ppt_y"/>
                                          </p:val>
                                        </p:tav>
                                        <p:tav tm="100000">
                                          <p:val>
                                            <p:strVal val="#ppt_y"/>
                                          </p:val>
                                        </p:tav>
                                      </p:tavLst>
                                    </p:anim>
                                    <p:anim calcmode="lin" valueType="num">
                                      <p:cBhvr>
                                        <p:cTn id="52" dur="500" fill="hold"/>
                                        <p:tgtEl>
                                          <p:spTgt spid="52234">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3" dur="500" fill="hold"/>
                                        <p:tgtEl>
                                          <p:spTgt spid="52234">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4" dur="500" tmFilter="0,0; .5, 1; 1, 1"/>
                                        <p:tgtEl>
                                          <p:spTgt spid="52234">
                                            <p:txEl>
                                              <p:pRg st="4" end="4"/>
                                            </p:txEl>
                                          </p:spTgt>
                                        </p:tgtEl>
                                      </p:cBhvr>
                                    </p:animEffect>
                                  </p:childTnLst>
                                </p:cTn>
                              </p:par>
                            </p:childTnLst>
                          </p:cTn>
                        </p:par>
                        <p:par>
                          <p:cTn id="55" fill="hold" nodeType="afterGroup">
                            <p:stCondLst>
                              <p:cond delay="5650"/>
                            </p:stCondLst>
                            <p:childTnLst>
                              <p:par>
                                <p:cTn id="56" presetID="41" presetClass="entr" presetSubtype="0" fill="hold" nodeType="afterEffect">
                                  <p:stCondLst>
                                    <p:cond delay="0"/>
                                  </p:stCondLst>
                                  <p:iterate type="lt">
                                    <p:tmPct val="10000"/>
                                  </p:iterate>
                                  <p:childTnLst>
                                    <p:set>
                                      <p:cBhvr>
                                        <p:cTn id="57" dur="1" fill="hold">
                                          <p:stCondLst>
                                            <p:cond delay="0"/>
                                          </p:stCondLst>
                                        </p:cTn>
                                        <p:tgtEl>
                                          <p:spTgt spid="52234">
                                            <p:txEl>
                                              <p:pRg st="5" end="5"/>
                                            </p:txEl>
                                          </p:spTgt>
                                        </p:tgtEl>
                                        <p:attrNameLst>
                                          <p:attrName>style.visibility</p:attrName>
                                        </p:attrNameLst>
                                      </p:cBhvr>
                                      <p:to>
                                        <p:strVal val="visible"/>
                                      </p:to>
                                    </p:set>
                                    <p:anim calcmode="lin" valueType="num">
                                      <p:cBhvr>
                                        <p:cTn id="58" dur="500" fill="hold"/>
                                        <p:tgtEl>
                                          <p:spTgt spid="52234">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2234">
                                            <p:txEl>
                                              <p:pRg st="5" end="5"/>
                                            </p:txEl>
                                          </p:spTgt>
                                        </p:tgtEl>
                                        <p:attrNameLst>
                                          <p:attrName>ppt_y</p:attrName>
                                        </p:attrNameLst>
                                      </p:cBhvr>
                                      <p:tavLst>
                                        <p:tav tm="0">
                                          <p:val>
                                            <p:strVal val="#ppt_y"/>
                                          </p:val>
                                        </p:tav>
                                        <p:tav tm="100000">
                                          <p:val>
                                            <p:strVal val="#ppt_y"/>
                                          </p:val>
                                        </p:tav>
                                      </p:tavLst>
                                    </p:anim>
                                    <p:anim calcmode="lin" valueType="num">
                                      <p:cBhvr>
                                        <p:cTn id="60" dur="500" fill="hold"/>
                                        <p:tgtEl>
                                          <p:spTgt spid="52234">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2234">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223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2" name="Picture 4" descr="10 Best Electric Fireplaces 2021 - Most Realistic Fireplaces">
            <a:extLst>
              <a:ext uri="{FF2B5EF4-FFF2-40B4-BE49-F238E27FC236}">
                <a16:creationId xmlns:a16="http://schemas.microsoft.com/office/drawing/2014/main" id="{D571BF86-8691-4B9B-90DD-E4FC85FEA16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4064448" y="3265080"/>
            <a:ext cx="4596951" cy="35929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ould you survive on just one food? - BBC Future">
            <a:extLst>
              <a:ext uri="{FF2B5EF4-FFF2-40B4-BE49-F238E27FC236}">
                <a16:creationId xmlns:a16="http://schemas.microsoft.com/office/drawing/2014/main" id="{6066BD19-5254-46A2-8178-B1C342EA031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2"/>
          <a:stretch/>
        </p:blipFill>
        <p:spPr bwMode="auto">
          <a:xfrm>
            <a:off x="482600" y="-5"/>
            <a:ext cx="4562033"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E97C36FC-DEAA-4DCA-B0AB-7F9357FA40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65283" y="643467"/>
            <a:ext cx="3496116" cy="246074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78C38CD-A630-49FF-8417-6792A2B13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601" y="4080063"/>
            <a:ext cx="3461197" cy="2156145"/>
          </a:xfrm>
          <a:prstGeom prst="rect">
            <a:avLst/>
          </a:pr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1EF114C-52CB-4CA5-B33C-BF4484642AEA}"/>
              </a:ext>
            </a:extLst>
          </p:cNvPr>
          <p:cNvSpPr txBox="1"/>
          <p:nvPr/>
        </p:nvSpPr>
        <p:spPr>
          <a:xfrm>
            <a:off x="5165283" y="1585654"/>
            <a:ext cx="3496115"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Nourish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E22FE36-F211-486E-B8A5-C6269242F40D}"/>
              </a:ext>
            </a:extLst>
          </p:cNvPr>
          <p:cNvSpPr txBox="1"/>
          <p:nvPr/>
        </p:nvSpPr>
        <p:spPr>
          <a:xfrm>
            <a:off x="482600" y="4566320"/>
            <a:ext cx="346119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Cherish</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3074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7707" y="0"/>
            <a:ext cx="7328585"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Figurines Céline and Sylvain. Wedding Figurines to Customize. | Etsy">
            <a:extLst>
              <a:ext uri="{FF2B5EF4-FFF2-40B4-BE49-F238E27FC236}">
                <a16:creationId xmlns:a16="http://schemas.microsoft.com/office/drawing/2014/main" id="{3F54A37A-9F60-4D5B-88CE-68FFD7643C40}"/>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095447" y="10"/>
            <a:ext cx="6953105"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136DC6-6281-4067-9C00-1F7FD0F0D3FE}"/>
              </a:ext>
            </a:extLst>
          </p:cNvPr>
          <p:cNvSpPr txBox="1"/>
          <p:nvPr/>
        </p:nvSpPr>
        <p:spPr>
          <a:xfrm>
            <a:off x="7074212" y="366453"/>
            <a:ext cx="1881968"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Do</a:t>
            </a:r>
            <a:endParaRPr kumimoji="0" lang="en-US" sz="48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769441"/>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743473"/>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55973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620EC5-340D-4944-A089-979A5B10A946}"/>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EA2BEA5-46D6-4B97-A493-EA9BA3CE5A24}"/>
              </a:ext>
            </a:extLst>
          </p:cNvPr>
          <p:cNvSpPr txBox="1"/>
          <p:nvPr/>
        </p:nvSpPr>
        <p:spPr>
          <a:xfrm>
            <a:off x="542259" y="799741"/>
            <a:ext cx="7963787" cy="5262979"/>
          </a:xfrm>
          <a:prstGeom prst="rect">
            <a:avLst/>
          </a:prstGeom>
          <a:noFill/>
          <a:ln>
            <a:solidFill>
              <a:srgbClr val="C000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Peter 3:1-6</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Likewise, wives, be subject to your own husbands, so that even if some do not obey the word, they may be won without a word by the conduct of their wives,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when they see your respectful and pure conduct.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Do not let your adorning be external—the braiding of hair and the putting on of gold jewelry, or the clothing you wear—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4 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but let your adorning be the hidden person of the heart with the imperishable beauty of a gentle and quiet spirit, which in God's sight is very precious.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5 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For this is how the holy women who hoped in God used to adorn themselves, by submitting to their own husbands, </a:t>
            </a:r>
            <a:r>
              <a:rPr kumimoji="0" lang="en-US" sz="2400" b="0" i="0" u="none" strike="noStrike" kern="1200" cap="none" spc="0" normalizeH="0" baseline="3000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6 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as Sarah obeyed Abraham, calling him lord. And you are her children, if you do good and do not fear anything that is frightening.</a:t>
            </a:r>
          </a:p>
        </p:txBody>
      </p:sp>
    </p:spTree>
    <p:extLst>
      <p:ext uri="{BB962C8B-B14F-4D97-AF65-F5344CB8AC3E}">
        <p14:creationId xmlns:p14="http://schemas.microsoft.com/office/powerpoint/2010/main" val="2362570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839433"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Wives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33A42E4-15ED-430E-A96A-0BC07CA7B53A}"/>
              </a:ext>
            </a:extLst>
          </p:cNvPr>
          <p:cNvSpPr txBox="1"/>
          <p:nvPr/>
        </p:nvSpPr>
        <p:spPr>
          <a:xfrm>
            <a:off x="839972" y="3629730"/>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Speak with respect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A02A1ADB-D358-447A-A2CC-934A6C0BC43F}"/>
              </a:ext>
            </a:extLst>
          </p:cNvPr>
          <p:cNvSpPr txBox="1"/>
          <p:nvPr/>
        </p:nvSpPr>
        <p:spPr>
          <a:xfrm>
            <a:off x="861236" y="4310208"/>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Pursue virtue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8" name="TextBox 7">
            <a:extLst>
              <a:ext uri="{FF2B5EF4-FFF2-40B4-BE49-F238E27FC236}">
                <a16:creationId xmlns:a16="http://schemas.microsoft.com/office/drawing/2014/main" id="{FF7A3D3D-20A6-4FB4-BC9C-AC6032B7B5B8}"/>
              </a:ext>
            </a:extLst>
          </p:cNvPr>
          <p:cNvSpPr txBox="1"/>
          <p:nvPr/>
        </p:nvSpPr>
        <p:spPr>
          <a:xfrm>
            <a:off x="861236" y="5014739"/>
            <a:ext cx="45401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Promote godly leadership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558563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5 Ways Marriage Is Harder in 2017 (and What You Can Do About It)">
            <a:extLst>
              <a:ext uri="{FF2B5EF4-FFF2-40B4-BE49-F238E27FC236}">
                <a16:creationId xmlns:a16="http://schemas.microsoft.com/office/drawing/2014/main" id="{8FB92FB8-DEA5-48EA-8031-9AAAD3F138D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0142C2-1DAD-4E84-8BD9-48E3166D5CE5}"/>
              </a:ext>
            </a:extLst>
          </p:cNvPr>
          <p:cNvSpPr txBox="1"/>
          <p:nvPr/>
        </p:nvSpPr>
        <p:spPr>
          <a:xfrm>
            <a:off x="6517757" y="1723878"/>
            <a:ext cx="1935127" cy="584775"/>
          </a:xfrm>
          <a:prstGeom prst="rect">
            <a:avLst/>
          </a:prstGeom>
          <a:solidFill>
            <a:schemeClr val="tx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Husbands</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F8A45C-FF1B-4B21-A28F-521E71593FA5}"/>
              </a:ext>
            </a:extLst>
          </p:cNvPr>
          <p:cNvSpPr txBox="1"/>
          <p:nvPr/>
        </p:nvSpPr>
        <p:spPr>
          <a:xfrm>
            <a:off x="744279" y="3640357"/>
            <a:ext cx="4997300"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Mature by modeling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5117C1F5-AF80-46E9-B478-4F5EA89ACAE8}"/>
              </a:ext>
            </a:extLst>
          </p:cNvPr>
          <p:cNvSpPr txBox="1"/>
          <p:nvPr/>
        </p:nvSpPr>
        <p:spPr>
          <a:xfrm>
            <a:off x="744278" y="4342105"/>
            <a:ext cx="4997301"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Love by serving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TextBox 11">
            <a:extLst>
              <a:ext uri="{FF2B5EF4-FFF2-40B4-BE49-F238E27FC236}">
                <a16:creationId xmlns:a16="http://schemas.microsoft.com/office/drawing/2014/main" id="{09A6C8BC-410E-4175-8283-5D36B3127F07}"/>
              </a:ext>
            </a:extLst>
          </p:cNvPr>
          <p:cNvSpPr txBox="1"/>
          <p:nvPr/>
        </p:nvSpPr>
        <p:spPr>
          <a:xfrm>
            <a:off x="744279" y="5051953"/>
            <a:ext cx="4997302" cy="548099"/>
          </a:xfrm>
          <a:prstGeom prst="rect">
            <a:avLst/>
          </a:prstGeom>
          <a:solidFill>
            <a:schemeClr val="bg1">
              <a:lumMod val="95000"/>
            </a:schemeClr>
          </a:solidFill>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Lead by fulfilling Christ’s goal</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66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6</a:t>
            </a:r>
          </a:p>
        </p:txBody>
      </p:sp>
    </p:spTree>
    <p:extLst>
      <p:ext uri="{BB962C8B-B14F-4D97-AF65-F5344CB8AC3E}">
        <p14:creationId xmlns:p14="http://schemas.microsoft.com/office/powerpoint/2010/main" val="3270387222"/>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D2CD6B6-2023-3D4A-8BA4-AF043C35467F}"/>
              </a:ext>
            </a:extLst>
          </p:cNvPr>
          <p:cNvSpPr txBox="1"/>
          <p:nvPr/>
        </p:nvSpPr>
        <p:spPr>
          <a:xfrm>
            <a:off x="2293251" y="144863"/>
            <a:ext cx="4572000" cy="130580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6:1-9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0F545B1-A693-467A-B52A-71318EC6C8C7}"/>
              </a:ext>
            </a:extLst>
          </p:cNvPr>
          <p:cNvSpPr txBox="1"/>
          <p:nvPr/>
        </p:nvSpPr>
        <p:spPr>
          <a:xfrm>
            <a:off x="1613239" y="2787729"/>
            <a:ext cx="5932025"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Spirit Controlled </a:t>
            </a:r>
            <a:b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Family &amp; Employment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7F881F9-6A8B-6544-8D42-AA5248009888}"/>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35448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55635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Map&#10;&#10;Description automatically generated">
            <a:extLst>
              <a:ext uri="{FF2B5EF4-FFF2-40B4-BE49-F238E27FC236}">
                <a16:creationId xmlns:a16="http://schemas.microsoft.com/office/drawing/2014/main" id="{5BDDAD66-A05F-4273-9892-4A6FB34AD83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20" y="1282"/>
            <a:ext cx="9143980" cy="6856718"/>
          </a:xfrm>
          <a:prstGeom prst="rect">
            <a:avLst/>
          </a:prstGeom>
        </p:spPr>
      </p:pic>
      <p:sp>
        <p:nvSpPr>
          <p:cNvPr id="5" name="TextBox 4">
            <a:extLst>
              <a:ext uri="{FF2B5EF4-FFF2-40B4-BE49-F238E27FC236}">
                <a16:creationId xmlns:a16="http://schemas.microsoft.com/office/drawing/2014/main" id="{A5236A9E-BC90-4FDC-A56C-A9B99B997502}"/>
              </a:ext>
            </a:extLst>
          </p:cNvPr>
          <p:cNvSpPr txBox="1"/>
          <p:nvPr/>
        </p:nvSpPr>
        <p:spPr>
          <a:xfrm>
            <a:off x="2286000" y="407510"/>
            <a:ext cx="4572000" cy="1910267"/>
          </a:xfrm>
          <a:prstGeom prst="rect">
            <a:avLst/>
          </a:prstGeom>
          <a:solidFill>
            <a:schemeClr val="bg1"/>
          </a:solidFill>
        </p:spPr>
        <p:txBody>
          <a:bodyPr wrap="square">
            <a:spAutoFit/>
          </a:bodyPr>
          <a:lstStyle/>
          <a:p>
            <a:pPr marL="0" marR="0" lvl="0" indent="0" algn="ctr" defTabSz="457200" rtl="0" eaLnBrk="1" fontAlgn="auto" latinLnBrk="0" hangingPunct="1">
              <a:lnSpc>
                <a:spcPct val="115000"/>
              </a:lnSpc>
              <a:spcBef>
                <a:spcPts val="1200"/>
              </a:spcBef>
              <a:spcAft>
                <a:spcPts val="80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Walk Carefully</a:t>
            </a: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-Part 3-</a:t>
            </a:r>
          </a:p>
          <a:p>
            <a:pPr marL="0" marR="0" lvl="0" indent="0" algn="ctr" defTabSz="457200" rtl="0" eaLnBrk="1" fontAlgn="auto" latinLnBrk="0" hangingPunct="1">
              <a:lnSpc>
                <a:spcPct val="100000"/>
              </a:lnSpc>
              <a:spcBef>
                <a:spcPts val="1200"/>
              </a:spcBef>
              <a:spcAft>
                <a:spcPts val="800"/>
              </a:spcAft>
              <a:buClrTx/>
              <a:buSzTx/>
              <a:buFontTx/>
              <a:buNone/>
              <a:tabLst/>
              <a:defRPr/>
            </a:pPr>
            <a:r>
              <a:rPr kumimoji="0" 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5:17–6:9</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C29B14A3-CF0A-4433-9A89-0B29540F9EBC}"/>
              </a:ext>
            </a:extLst>
          </p:cNvPr>
          <p:cNvSpPr txBox="1"/>
          <p:nvPr/>
        </p:nvSpPr>
        <p:spPr>
          <a:xfrm>
            <a:off x="367865" y="2620520"/>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use our time for best godly purposes </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(5:15-16)</a:t>
            </a:r>
          </a:p>
        </p:txBody>
      </p:sp>
      <p:sp>
        <p:nvSpPr>
          <p:cNvPr id="9" name="TextBox 8">
            <a:extLst>
              <a:ext uri="{FF2B5EF4-FFF2-40B4-BE49-F238E27FC236}">
                <a16:creationId xmlns:a16="http://schemas.microsoft.com/office/drawing/2014/main" id="{145056DF-BBEC-4CA0-8304-70CB084191D4}"/>
              </a:ext>
            </a:extLst>
          </p:cNvPr>
          <p:cNvSpPr txBox="1"/>
          <p:nvPr/>
        </p:nvSpPr>
        <p:spPr>
          <a:xfrm>
            <a:off x="367865" y="3230514"/>
            <a:ext cx="7693572"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We act consistent in our faith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(5:17)</a:t>
            </a:r>
          </a:p>
        </p:txBody>
      </p:sp>
      <p:sp>
        <p:nvSpPr>
          <p:cNvPr id="11" name="TextBox 10">
            <a:extLst>
              <a:ext uri="{FF2B5EF4-FFF2-40B4-BE49-F238E27FC236}">
                <a16:creationId xmlns:a16="http://schemas.microsoft.com/office/drawing/2014/main" id="{E04A673F-BC21-41D3-AFB6-3BEDA76A0760}"/>
              </a:ext>
            </a:extLst>
          </p:cNvPr>
          <p:cNvSpPr txBox="1"/>
          <p:nvPr/>
        </p:nvSpPr>
        <p:spPr>
          <a:xfrm>
            <a:off x="366721" y="3855873"/>
            <a:ext cx="7693571" cy="548099"/>
          </a:xfrm>
          <a:prstGeom prst="rect">
            <a:avLst/>
          </a:prstGeom>
          <a:solidFill>
            <a:schemeClr val="accent1">
              <a:lumMod val="50000"/>
            </a:schemeClr>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We are controlled by the Holy Spirit</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(5:18–6:9)</a:t>
            </a:r>
          </a:p>
        </p:txBody>
      </p:sp>
    </p:spTree>
    <p:extLst>
      <p:ext uri="{BB962C8B-B14F-4D97-AF65-F5344CB8AC3E}">
        <p14:creationId xmlns:p14="http://schemas.microsoft.com/office/powerpoint/2010/main" val="162055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670925" cy="5105400"/>
            <a:chOff x="168" y="480"/>
            <a:chExt cx="6144" cy="3216"/>
          </a:xfrm>
        </p:grpSpPr>
        <p:sp>
          <p:nvSpPr>
            <p:cNvPr id="56115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1160" name="Text Box 5"/>
            <p:cNvSpPr txBox="1">
              <a:spLocks noChangeArrowheads="1"/>
            </p:cNvSpPr>
            <p:nvPr/>
          </p:nvSpPr>
          <p:spPr bwMode="auto">
            <a:xfrm>
              <a:off x="354" y="626"/>
              <a:ext cx="1788" cy="15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r>
                <a:rPr lang="en-US" sz="3600">
                  <a:latin typeface="Arial" charset="0"/>
                </a:rPr>
                <a:t>Authorship</a:t>
              </a:r>
            </a:p>
            <a:p>
              <a:pPr algn="r" eaLnBrk="1" hangingPunct="1">
                <a:lnSpc>
                  <a:spcPct val="110000"/>
                </a:lnSpc>
              </a:pPr>
              <a:r>
                <a:rPr lang="en-US" sz="3600">
                  <a:latin typeface="Arial" charset="0"/>
                </a:rPr>
                <a:t>Date</a:t>
              </a:r>
            </a:p>
            <a:p>
              <a:pPr algn="r" eaLnBrk="1" hangingPunct="1">
                <a:lnSpc>
                  <a:spcPct val="110000"/>
                </a:lnSpc>
              </a:pPr>
              <a:r>
                <a:rPr lang="en-US" sz="3600">
                  <a:latin typeface="Arial" charset="0"/>
                </a:rPr>
                <a:t>Key People</a:t>
              </a:r>
            </a:p>
            <a:p>
              <a:pPr algn="r" eaLnBrk="1" hangingPunct="1">
                <a:lnSpc>
                  <a:spcPct val="110000"/>
                </a:lnSpc>
              </a:pPr>
              <a:r>
                <a:rPr lang="en-US" sz="3600">
                  <a:latin typeface="Arial" charset="0"/>
                </a:rPr>
                <a:t>Audience</a:t>
              </a:r>
            </a:p>
          </p:txBody>
        </p:sp>
      </p:grpSp>
      <p:sp>
        <p:nvSpPr>
          <p:cNvPr id="54278"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4279" name="Text Box 7"/>
          <p:cNvSpPr txBox="1">
            <a:spLocks noChangeArrowheads="1"/>
          </p:cNvSpPr>
          <p:nvPr/>
        </p:nvSpPr>
        <p:spPr bwMode="auto">
          <a:xfrm>
            <a:off x="3971925" y="1268413"/>
            <a:ext cx="5095875"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a:solidFill>
                  <a:srgbClr val="CC0099"/>
                </a:solidFill>
                <a:latin typeface="Arial" charset="0"/>
              </a:rPr>
              <a:t>Paul</a:t>
            </a:r>
          </a:p>
          <a:p>
            <a:pPr eaLnBrk="1" hangingPunct="1">
              <a:buFontTx/>
              <a:buChar char="•"/>
            </a:pPr>
            <a:r>
              <a:rPr lang="en-US" sz="3600">
                <a:solidFill>
                  <a:srgbClr val="CC0099"/>
                </a:solidFill>
                <a:latin typeface="Arial" charset="0"/>
              </a:rPr>
              <a:t>Prison Epistle (A.D. 60)</a:t>
            </a:r>
          </a:p>
          <a:p>
            <a:pPr eaLnBrk="1" hangingPunct="1">
              <a:buFontTx/>
              <a:buChar char="•"/>
            </a:pPr>
            <a:r>
              <a:rPr lang="en-US" sz="3600">
                <a:solidFill>
                  <a:srgbClr val="CC0099"/>
                </a:solidFill>
                <a:latin typeface="Arial" charset="0"/>
              </a:rPr>
              <a:t>Tychicus from Ephesus</a:t>
            </a:r>
          </a:p>
        </p:txBody>
      </p:sp>
      <p:sp>
        <p:nvSpPr>
          <p:cNvPr id="3" name="Title 2"/>
          <p:cNvSpPr>
            <a:spLocks noGrp="1"/>
          </p:cNvSpPr>
          <p:nvPr>
            <p:ph type="title"/>
          </p:nvPr>
        </p:nvSpPr>
        <p:spPr>
          <a:xfrm>
            <a:off x="323850" y="115888"/>
            <a:ext cx="4762500" cy="635000"/>
          </a:xfrm>
        </p:spPr>
        <p:txBody>
          <a:bodyPr/>
          <a:lstStyle/>
          <a:p>
            <a:pPr algn="l">
              <a:defRPr/>
            </a:pPr>
            <a:r>
              <a:rPr lang="en-US" sz="3600" kern="1200" dirty="0">
                <a:solidFill>
                  <a:srgbClr val="3399FF"/>
                </a:solidFill>
                <a:latin typeface="Arial"/>
                <a:ea typeface="ＭＳ Ｐゴシック"/>
                <a:cs typeface="ＭＳ Ｐゴシック"/>
              </a:rPr>
              <a:t>BACKGROUND</a:t>
            </a:r>
            <a:r>
              <a:rPr lang="en-US" dirty="0"/>
              <a:t> </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1000"/>
                                        <p:tgtEl>
                                          <p:spTgt spid="54274"/>
                                        </p:tgtEl>
                                      </p:cBhvr>
                                    </p:animEffect>
                                    <p:anim calcmode="lin" valueType="num">
                                      <p:cBhvr>
                                        <p:cTn id="8" dur="1000" fill="hold"/>
                                        <p:tgtEl>
                                          <p:spTgt spid="54274"/>
                                        </p:tgtEl>
                                        <p:attrNameLst>
                                          <p:attrName>ppt_x</p:attrName>
                                        </p:attrNameLst>
                                      </p:cBhvr>
                                      <p:tavLst>
                                        <p:tav tm="0">
                                          <p:val>
                                            <p:strVal val="#ppt_x"/>
                                          </p:val>
                                        </p:tav>
                                        <p:tav tm="100000">
                                          <p:val>
                                            <p:strVal val="#ppt_x"/>
                                          </p:val>
                                        </p:tav>
                                      </p:tavLst>
                                    </p:anim>
                                    <p:anim calcmode="lin" valueType="num">
                                      <p:cBhvr>
                                        <p:cTn id="9" dur="900" decel="100000" fill="hold"/>
                                        <p:tgtEl>
                                          <p:spTgt spid="542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4274"/>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2" presetClass="entr" presetSubtype="2"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1+#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500"/>
                            </p:stCondLst>
                            <p:childTnLst>
                              <p:par>
                                <p:cTn id="17" presetID="52" presetClass="entr" presetSubtype="0" fill="hold" nodeType="afterEffect">
                                  <p:stCondLst>
                                    <p:cond delay="0"/>
                                  </p:stCondLst>
                                  <p:childTnLst>
                                    <p:set>
                                      <p:cBhvr>
                                        <p:cTn id="18" dur="1" fill="hold">
                                          <p:stCondLst>
                                            <p:cond delay="0"/>
                                          </p:stCondLst>
                                        </p:cTn>
                                        <p:tgtEl>
                                          <p:spTgt spid="54278"/>
                                        </p:tgtEl>
                                        <p:attrNameLst>
                                          <p:attrName>style.visibility</p:attrName>
                                        </p:attrNameLst>
                                      </p:cBhvr>
                                      <p:to>
                                        <p:strVal val="visible"/>
                                      </p:to>
                                    </p:set>
                                    <p:animScale>
                                      <p:cBhvr>
                                        <p:cTn id="19" dur="1000" decel="50000" fill="hold">
                                          <p:stCondLst>
                                            <p:cond delay="0"/>
                                          </p:stCondLst>
                                        </p:cTn>
                                        <p:tgtEl>
                                          <p:spTgt spid="5427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54278"/>
                                        </p:tgtEl>
                                        <p:attrNameLst>
                                          <p:attrName>ppt_x</p:attrName>
                                          <p:attrName>ppt_y</p:attrName>
                                        </p:attrNameLst>
                                      </p:cBhvr>
                                    </p:animMotion>
                                    <p:animEffect transition="in" filter="fade">
                                      <p:cBhvr>
                                        <p:cTn id="21" dur="1000"/>
                                        <p:tgtEl>
                                          <p:spTgt spid="5427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41" presetClass="entr" presetSubtype="0" fill="hold" nodeType="clickEffect">
                                  <p:stCondLst>
                                    <p:cond delay="0"/>
                                  </p:stCondLst>
                                  <p:iterate type="lt">
                                    <p:tmPct val="10000"/>
                                  </p:iterate>
                                  <p:childTnLst>
                                    <p:set>
                                      <p:cBhvr>
                                        <p:cTn id="25" dur="1" fill="hold">
                                          <p:stCondLst>
                                            <p:cond delay="0"/>
                                          </p:stCondLst>
                                        </p:cTn>
                                        <p:tgtEl>
                                          <p:spTgt spid="54279">
                                            <p:txEl>
                                              <p:pRg st="0" end="0"/>
                                            </p:txEl>
                                          </p:spTgt>
                                        </p:tgtEl>
                                        <p:attrNameLst>
                                          <p:attrName>style.visibility</p:attrName>
                                        </p:attrNameLst>
                                      </p:cBhvr>
                                      <p:to>
                                        <p:strVal val="visible"/>
                                      </p:to>
                                    </p:set>
                                    <p:anim calcmode="lin" valueType="num">
                                      <p:cBhvr>
                                        <p:cTn id="26" dur="500" fill="hold"/>
                                        <p:tgtEl>
                                          <p:spTgt spid="5427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4279">
                                            <p:txEl>
                                              <p:pRg st="0" end="0"/>
                                            </p:txEl>
                                          </p:spTgt>
                                        </p:tgtEl>
                                        <p:attrNameLst>
                                          <p:attrName>ppt_y</p:attrName>
                                        </p:attrNameLst>
                                      </p:cBhvr>
                                      <p:tavLst>
                                        <p:tav tm="0">
                                          <p:val>
                                            <p:strVal val="#ppt_y"/>
                                          </p:val>
                                        </p:tav>
                                        <p:tav tm="100000">
                                          <p:val>
                                            <p:strVal val="#ppt_y"/>
                                          </p:val>
                                        </p:tav>
                                      </p:tavLst>
                                    </p:anim>
                                    <p:anim calcmode="lin" valueType="num">
                                      <p:cBhvr>
                                        <p:cTn id="28" dur="500" fill="hold"/>
                                        <p:tgtEl>
                                          <p:spTgt spid="5427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427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4279">
                                            <p:txEl>
                                              <p:pRg st="0" end="0"/>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54279">
                                            <p:txEl>
                                              <p:pRg st="1" end="1"/>
                                            </p:txEl>
                                          </p:spTgt>
                                        </p:tgtEl>
                                        <p:attrNameLst>
                                          <p:attrName>style.visibility</p:attrName>
                                        </p:attrNameLst>
                                      </p:cBhvr>
                                      <p:to>
                                        <p:strVal val="visible"/>
                                      </p:to>
                                    </p:set>
                                    <p:anim calcmode="lin" valueType="num">
                                      <p:cBhvr>
                                        <p:cTn id="33" dur="500" fill="hold"/>
                                        <p:tgtEl>
                                          <p:spTgt spid="54279">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54279">
                                            <p:txEl>
                                              <p:pRg st="1" end="1"/>
                                            </p:txEl>
                                          </p:spTgt>
                                        </p:tgtEl>
                                        <p:attrNameLst>
                                          <p:attrName>ppt_y</p:attrName>
                                        </p:attrNameLst>
                                      </p:cBhvr>
                                      <p:tavLst>
                                        <p:tav tm="0">
                                          <p:val>
                                            <p:strVal val="#ppt_y"/>
                                          </p:val>
                                        </p:tav>
                                        <p:tav tm="100000">
                                          <p:val>
                                            <p:strVal val="#ppt_y"/>
                                          </p:val>
                                        </p:tav>
                                      </p:tavLst>
                                    </p:anim>
                                    <p:anim calcmode="lin" valueType="num">
                                      <p:cBhvr>
                                        <p:cTn id="35" dur="500" fill="hold"/>
                                        <p:tgtEl>
                                          <p:spTgt spid="54279">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54279">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54279">
                                            <p:txEl>
                                              <p:pRg st="1" end="1"/>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54279">
                                            <p:txEl>
                                              <p:pRg st="2" end="2"/>
                                            </p:txEl>
                                          </p:spTgt>
                                        </p:tgtEl>
                                        <p:attrNameLst>
                                          <p:attrName>style.visibility</p:attrName>
                                        </p:attrNameLst>
                                      </p:cBhvr>
                                      <p:to>
                                        <p:strVal val="visible"/>
                                      </p:to>
                                    </p:set>
                                    <p:anim calcmode="lin" valueType="num">
                                      <p:cBhvr>
                                        <p:cTn id="40" dur="500" fill="hold"/>
                                        <p:tgtEl>
                                          <p:spTgt spid="54279">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4279">
                                            <p:txEl>
                                              <p:pRg st="2" end="2"/>
                                            </p:txEl>
                                          </p:spTgt>
                                        </p:tgtEl>
                                        <p:attrNameLst>
                                          <p:attrName>ppt_y</p:attrName>
                                        </p:attrNameLst>
                                      </p:cBhvr>
                                      <p:tavLst>
                                        <p:tav tm="0">
                                          <p:val>
                                            <p:strVal val="#ppt_y"/>
                                          </p:val>
                                        </p:tav>
                                        <p:tav tm="100000">
                                          <p:val>
                                            <p:strVal val="#ppt_y"/>
                                          </p:val>
                                        </p:tav>
                                      </p:tavLst>
                                    </p:anim>
                                    <p:anim calcmode="lin" valueType="num">
                                      <p:cBhvr>
                                        <p:cTn id="42" dur="500" fill="hold"/>
                                        <p:tgtEl>
                                          <p:spTgt spid="54279">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4279">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4279">
                                            <p:txEl>
                                              <p:pRg st="2" end="2"/>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47" presetClass="exit" presetSubtype="0" fill="hold" grpId="0" nodeType="clickEffect">
                                  <p:stCondLst>
                                    <p:cond delay="0"/>
                                  </p:stCondLst>
                                  <p:iterate type="lt">
                                    <p:tmPct val="0"/>
                                  </p:iterate>
                                  <p:childTnLst>
                                    <p:animEffect transition="out" filter="fade">
                                      <p:cBhvr>
                                        <p:cTn id="48" dur="1000"/>
                                        <p:tgtEl>
                                          <p:spTgt spid="54279">
                                            <p:txEl>
                                              <p:pRg st="0" end="0"/>
                                            </p:txEl>
                                          </p:spTgt>
                                        </p:tgtEl>
                                      </p:cBhvr>
                                    </p:animEffect>
                                    <p:anim calcmode="lin" valueType="num">
                                      <p:cBhvr>
                                        <p:cTn id="49" dur="1000"/>
                                        <p:tgtEl>
                                          <p:spTgt spid="54279">
                                            <p:txEl>
                                              <p:pRg st="0" end="0"/>
                                            </p:txEl>
                                          </p:spTgt>
                                        </p:tgtEl>
                                        <p:attrNameLst>
                                          <p:attrName>ppt_x</p:attrName>
                                        </p:attrNameLst>
                                      </p:cBhvr>
                                      <p:tavLst>
                                        <p:tav tm="0">
                                          <p:val>
                                            <p:strVal val="ppt_x"/>
                                          </p:val>
                                        </p:tav>
                                        <p:tav tm="100000">
                                          <p:val>
                                            <p:strVal val="ppt_x"/>
                                          </p:val>
                                        </p:tav>
                                      </p:tavLst>
                                    </p:anim>
                                    <p:anim calcmode="lin" valueType="num">
                                      <p:cBhvr>
                                        <p:cTn id="50" dur="1000"/>
                                        <p:tgtEl>
                                          <p:spTgt spid="54279">
                                            <p:txEl>
                                              <p:pRg st="0" end="0"/>
                                            </p:txEl>
                                          </p:spTgt>
                                        </p:tgtEl>
                                        <p:attrNameLst>
                                          <p:attrName>ppt_y</p:attrName>
                                        </p:attrNameLst>
                                      </p:cBhvr>
                                      <p:tavLst>
                                        <p:tav tm="0">
                                          <p:val>
                                            <p:strVal val="ppt_y"/>
                                          </p:val>
                                        </p:tav>
                                        <p:tav tm="100000">
                                          <p:val>
                                            <p:strVal val="ppt_y-.1"/>
                                          </p:val>
                                        </p:tav>
                                      </p:tavLst>
                                    </p:anim>
                                    <p:set>
                                      <p:cBhvr>
                                        <p:cTn id="51" dur="1" fill="hold">
                                          <p:stCondLst>
                                            <p:cond delay="999"/>
                                          </p:stCondLst>
                                        </p:cTn>
                                        <p:tgtEl>
                                          <p:spTgt spid="54279">
                                            <p:txEl>
                                              <p:pRg st="0" end="0"/>
                                            </p:txEl>
                                          </p:spTgt>
                                        </p:tgtEl>
                                        <p:attrNameLst>
                                          <p:attrName>style.visibility</p:attrName>
                                        </p:attrNameLst>
                                      </p:cBhvr>
                                      <p:to>
                                        <p:strVal val="hidden"/>
                                      </p:to>
                                    </p:set>
                                  </p:childTnLst>
                                </p:cTn>
                              </p:par>
                              <p:par>
                                <p:cTn id="52" presetID="47" presetClass="exit" presetSubtype="0" fill="hold" grpId="0" nodeType="withEffect">
                                  <p:stCondLst>
                                    <p:cond delay="0"/>
                                  </p:stCondLst>
                                  <p:iterate type="lt">
                                    <p:tmPct val="0"/>
                                  </p:iterate>
                                  <p:childTnLst>
                                    <p:animEffect transition="out" filter="fade">
                                      <p:cBhvr>
                                        <p:cTn id="53" dur="1000"/>
                                        <p:tgtEl>
                                          <p:spTgt spid="54279">
                                            <p:txEl>
                                              <p:pRg st="1" end="1"/>
                                            </p:txEl>
                                          </p:spTgt>
                                        </p:tgtEl>
                                      </p:cBhvr>
                                    </p:animEffect>
                                    <p:anim calcmode="lin" valueType="num">
                                      <p:cBhvr>
                                        <p:cTn id="54" dur="1000"/>
                                        <p:tgtEl>
                                          <p:spTgt spid="54279">
                                            <p:txEl>
                                              <p:pRg st="1" end="1"/>
                                            </p:txEl>
                                          </p:spTgt>
                                        </p:tgtEl>
                                        <p:attrNameLst>
                                          <p:attrName>ppt_x</p:attrName>
                                        </p:attrNameLst>
                                      </p:cBhvr>
                                      <p:tavLst>
                                        <p:tav tm="0">
                                          <p:val>
                                            <p:strVal val="ppt_x"/>
                                          </p:val>
                                        </p:tav>
                                        <p:tav tm="100000">
                                          <p:val>
                                            <p:strVal val="ppt_x"/>
                                          </p:val>
                                        </p:tav>
                                      </p:tavLst>
                                    </p:anim>
                                    <p:anim calcmode="lin" valueType="num">
                                      <p:cBhvr>
                                        <p:cTn id="55" dur="1000"/>
                                        <p:tgtEl>
                                          <p:spTgt spid="54279">
                                            <p:txEl>
                                              <p:pRg st="1" end="1"/>
                                            </p:txEl>
                                          </p:spTgt>
                                        </p:tgtEl>
                                        <p:attrNameLst>
                                          <p:attrName>ppt_y</p:attrName>
                                        </p:attrNameLst>
                                      </p:cBhvr>
                                      <p:tavLst>
                                        <p:tav tm="0">
                                          <p:val>
                                            <p:strVal val="ppt_y"/>
                                          </p:val>
                                        </p:tav>
                                        <p:tav tm="100000">
                                          <p:val>
                                            <p:strVal val="ppt_y-.1"/>
                                          </p:val>
                                        </p:tav>
                                      </p:tavLst>
                                    </p:anim>
                                    <p:set>
                                      <p:cBhvr>
                                        <p:cTn id="56" dur="1" fill="hold">
                                          <p:stCondLst>
                                            <p:cond delay="999"/>
                                          </p:stCondLst>
                                        </p:cTn>
                                        <p:tgtEl>
                                          <p:spTgt spid="54279">
                                            <p:txEl>
                                              <p:pRg st="1" end="1"/>
                                            </p:txEl>
                                          </p:spTgt>
                                        </p:tgtEl>
                                        <p:attrNameLst>
                                          <p:attrName>style.visibility</p:attrName>
                                        </p:attrNameLst>
                                      </p:cBhvr>
                                      <p:to>
                                        <p:strVal val="hidden"/>
                                      </p:to>
                                    </p:set>
                                  </p:childTnLst>
                                </p:cTn>
                              </p:par>
                              <p:par>
                                <p:cTn id="57" presetID="47" presetClass="exit" presetSubtype="0" fill="hold" grpId="0" nodeType="withEffect">
                                  <p:stCondLst>
                                    <p:cond delay="0"/>
                                  </p:stCondLst>
                                  <p:iterate type="lt">
                                    <p:tmPct val="0"/>
                                  </p:iterate>
                                  <p:childTnLst>
                                    <p:animEffect transition="out" filter="fade">
                                      <p:cBhvr>
                                        <p:cTn id="58" dur="1000"/>
                                        <p:tgtEl>
                                          <p:spTgt spid="54279">
                                            <p:txEl>
                                              <p:pRg st="2" end="2"/>
                                            </p:txEl>
                                          </p:spTgt>
                                        </p:tgtEl>
                                      </p:cBhvr>
                                    </p:animEffect>
                                    <p:anim calcmode="lin" valueType="num">
                                      <p:cBhvr>
                                        <p:cTn id="59" dur="1000"/>
                                        <p:tgtEl>
                                          <p:spTgt spid="54279">
                                            <p:txEl>
                                              <p:pRg st="2" end="2"/>
                                            </p:txEl>
                                          </p:spTgt>
                                        </p:tgtEl>
                                        <p:attrNameLst>
                                          <p:attrName>ppt_x</p:attrName>
                                        </p:attrNameLst>
                                      </p:cBhvr>
                                      <p:tavLst>
                                        <p:tav tm="0">
                                          <p:val>
                                            <p:strVal val="ppt_x"/>
                                          </p:val>
                                        </p:tav>
                                        <p:tav tm="100000">
                                          <p:val>
                                            <p:strVal val="ppt_x"/>
                                          </p:val>
                                        </p:tav>
                                      </p:tavLst>
                                    </p:anim>
                                    <p:anim calcmode="lin" valueType="num">
                                      <p:cBhvr>
                                        <p:cTn id="60" dur="1000"/>
                                        <p:tgtEl>
                                          <p:spTgt spid="54279">
                                            <p:txEl>
                                              <p:pRg st="2" end="2"/>
                                            </p:txEl>
                                          </p:spTgt>
                                        </p:tgtEl>
                                        <p:attrNameLst>
                                          <p:attrName>ppt_y</p:attrName>
                                        </p:attrNameLst>
                                      </p:cBhvr>
                                      <p:tavLst>
                                        <p:tav tm="0">
                                          <p:val>
                                            <p:strVal val="ppt_y"/>
                                          </p:val>
                                        </p:tav>
                                        <p:tav tm="100000">
                                          <p:val>
                                            <p:strVal val="ppt_y-.1"/>
                                          </p:val>
                                        </p:tav>
                                      </p:tavLst>
                                    </p:anim>
                                    <p:set>
                                      <p:cBhvr>
                                        <p:cTn id="61" dur="1" fill="hold">
                                          <p:stCondLst>
                                            <p:cond delay="999"/>
                                          </p:stCondLst>
                                        </p:cTn>
                                        <p:tgtEl>
                                          <p:spTgt spid="54279">
                                            <p:txEl>
                                              <p:pRg st="2" end="2"/>
                                            </p:txEl>
                                          </p:spTgt>
                                        </p:tgtEl>
                                        <p:attrNameLst>
                                          <p:attrName>style.visibility</p:attrName>
                                        </p:attrNameLst>
                                      </p:cBhvr>
                                      <p:to>
                                        <p:strVal val="hidden"/>
                                      </p:to>
                                    </p:set>
                                  </p:childTnLst>
                                </p:cTn>
                              </p:par>
                              <p:par>
                                <p:cTn id="62" presetID="42" presetClass="exit" presetSubtype="0" fill="hold" nodeType="withEffect">
                                  <p:stCondLst>
                                    <p:cond delay="0"/>
                                  </p:stCondLst>
                                  <p:childTnLst>
                                    <p:animEffect transition="out" filter="fade">
                                      <p:cBhvr>
                                        <p:cTn id="63" dur="1000"/>
                                        <p:tgtEl>
                                          <p:spTgt spid="2"/>
                                        </p:tgtEl>
                                      </p:cBhvr>
                                    </p:animEffect>
                                    <p:anim calcmode="lin" valueType="num">
                                      <p:cBhvr>
                                        <p:cTn id="64" dur="1000"/>
                                        <p:tgtEl>
                                          <p:spTgt spid="2"/>
                                        </p:tgtEl>
                                        <p:attrNameLst>
                                          <p:attrName>ppt_x</p:attrName>
                                        </p:attrNameLst>
                                      </p:cBhvr>
                                      <p:tavLst>
                                        <p:tav tm="0">
                                          <p:val>
                                            <p:strVal val="ppt_x"/>
                                          </p:val>
                                        </p:tav>
                                        <p:tav tm="100000">
                                          <p:val>
                                            <p:strVal val="ppt_x"/>
                                          </p:val>
                                        </p:tav>
                                      </p:tavLst>
                                    </p:anim>
                                    <p:anim calcmode="lin" valueType="num">
                                      <p:cBhvr>
                                        <p:cTn id="65" dur="1000"/>
                                        <p:tgtEl>
                                          <p:spTgt spid="2"/>
                                        </p:tgtEl>
                                        <p:attrNameLst>
                                          <p:attrName>ppt_y</p:attrName>
                                        </p:attrNameLst>
                                      </p:cBhvr>
                                      <p:tavLst>
                                        <p:tav tm="0">
                                          <p:val>
                                            <p:strVal val="ppt_y"/>
                                          </p:val>
                                        </p:tav>
                                        <p:tav tm="100000">
                                          <p:val>
                                            <p:strVal val="ppt_y+.1"/>
                                          </p:val>
                                        </p:tav>
                                      </p:tavLst>
                                    </p:anim>
                                    <p:set>
                                      <p:cBhvr>
                                        <p:cTn id="6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animBg="1"/>
      <p:bldP spid="54279" grpId="0" build="allAtOnce"/>
    </p:bldLst>
  </p:timing>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Tree>
    <p:extLst>
      <p:ext uri="{BB962C8B-B14F-4D97-AF65-F5344CB8AC3E}">
        <p14:creationId xmlns:p14="http://schemas.microsoft.com/office/powerpoint/2010/main" val="428677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en-US" sz="3600" b="1" dirty="0">
                <a:solidFill>
                  <a:schemeClr val="tx1"/>
                </a:solidFill>
                <a:effectLst/>
                <a:latin typeface="Arial" charset="0"/>
                <a:ea typeface="ＭＳ Ｐゴシック" charset="0"/>
                <a:cs typeface="ＭＳ Ｐゴシック" charset="0"/>
              </a:rPr>
              <a:t>Parenting is the hardest job in the world</a:t>
            </a:r>
          </a:p>
        </p:txBody>
      </p:sp>
    </p:spTree>
    <p:extLst>
      <p:ext uri="{BB962C8B-B14F-4D97-AF65-F5344CB8AC3E}">
        <p14:creationId xmlns:p14="http://schemas.microsoft.com/office/powerpoint/2010/main" val="261134175"/>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“Children, obey your parents in the Lord, for this is right”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6:1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F3BA43"/>
                  </a:solidFill>
                  <a:effectLst>
                    <a:glow rad="127000">
                      <a:schemeClr val="tx1"/>
                    </a:glow>
                  </a:effectLst>
                  <a:latin typeface="Arial" charset="0"/>
                  <a:ea typeface="ＭＳ Ｐゴシック" charset="0"/>
                  <a:cs typeface="ＭＳ Ｐゴシック" charset="0"/>
                </a:rPr>
                <a:t>EPHESIANS 6:1</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11500" b="1" kern="0" dirty="0">
                  <a:solidFill>
                    <a:srgbClr val="F3BA43"/>
                  </a:solidFill>
                  <a:effectLst>
                    <a:glow rad="127000">
                      <a:schemeClr val="tx1"/>
                    </a:glow>
                  </a:effectLst>
                  <a:latin typeface="Arial" charset="0"/>
                  <a:ea typeface="ＭＳ Ｐゴシック" charset="0"/>
                  <a:cs typeface="ＭＳ Ｐゴシック" charset="0"/>
                </a:rPr>
                <a:t>C</a:t>
              </a:r>
              <a:r>
                <a:rPr lang="en-US" sz="7200" b="1" kern="0" dirty="0">
                  <a:solidFill>
                    <a:srgbClr val="F3BA43"/>
                  </a:solidFill>
                  <a:effectLst>
                    <a:glow rad="127000">
                      <a:schemeClr val="tx1"/>
                    </a:glow>
                  </a:effectLst>
                  <a:latin typeface="Arial" charset="0"/>
                  <a:ea typeface="ＭＳ Ｐゴシック" charset="0"/>
                  <a:cs typeface="ＭＳ Ｐゴシック" charset="0"/>
                </a:rPr>
                <a:t>HILDREN</a:t>
              </a: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3600" b="1" kern="0" dirty="0">
                  <a:solidFill>
                    <a:srgbClr val="F3BA43"/>
                  </a:solidFill>
                  <a:effectLst>
                    <a:glow rad="127000">
                      <a:schemeClr val="tx1"/>
                    </a:glow>
                  </a:effectLst>
                  <a:latin typeface="Arial" charset="0"/>
                  <a:ea typeface="ＭＳ Ｐゴシック" charset="0"/>
                  <a:cs typeface="ＭＳ Ｐゴシック" charset="0"/>
                </a:rPr>
                <a:t>OBEY YOUR PARENTS IN THE LORD</a:t>
              </a: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en-US" sz="4000" b="1" kern="0" dirty="0">
                  <a:solidFill>
                    <a:srgbClr val="F3BA43"/>
                  </a:solidFill>
                  <a:effectLst>
                    <a:glow rad="127000">
                      <a:schemeClr val="tx1"/>
                    </a:glow>
                  </a:effectLst>
                  <a:latin typeface="Arial" charset="0"/>
                  <a:ea typeface="ＭＳ Ｐゴシック" charset="0"/>
                  <a:cs typeface="ＭＳ Ｐゴシック" charset="0"/>
                </a:rPr>
                <a:t>FOR THIS IS RIGHT</a:t>
              </a:r>
            </a:p>
          </p:txBody>
        </p:sp>
      </p:grpSp>
    </p:spTree>
    <p:extLst>
      <p:ext uri="{BB962C8B-B14F-4D97-AF65-F5344CB8AC3E}">
        <p14:creationId xmlns:p14="http://schemas.microsoft.com/office/powerpoint/2010/main" val="4005316119"/>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7" name="TextBox 6">
            <a:extLst>
              <a:ext uri="{FF2B5EF4-FFF2-40B4-BE49-F238E27FC236}">
                <a16:creationId xmlns:a16="http://schemas.microsoft.com/office/drawing/2014/main" id="{E5AA06FE-A36E-4973-97B0-D84BBD7C3C96}"/>
              </a:ext>
            </a:extLst>
          </p:cNvPr>
          <p:cNvSpPr txBox="1"/>
          <p:nvPr/>
        </p:nvSpPr>
        <p:spPr>
          <a:xfrm>
            <a:off x="4691622" y="1548631"/>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“right”</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B5ED5F71-2088-4BAB-8497-617804921304}"/>
              </a:ext>
            </a:extLst>
          </p:cNvPr>
          <p:cNvSpPr txBox="1"/>
          <p:nvPr/>
        </p:nvSpPr>
        <p:spPr>
          <a:xfrm>
            <a:off x="2324101" y="1552175"/>
            <a:ext cx="235777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“in the Lord”</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6767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C84BBC-26BE-4306-AEFB-2556FDFCE0C9}"/>
              </a:ext>
            </a:extLst>
          </p:cNvPr>
          <p:cNvSpPr txBox="1"/>
          <p:nvPr/>
        </p:nvSpPr>
        <p:spPr>
          <a:xfrm>
            <a:off x="3393115" y="1466156"/>
            <a:ext cx="2357770" cy="5262979"/>
          </a:xfrm>
          <a:prstGeom prst="rect">
            <a:avLst/>
          </a:prstGeom>
          <a:noFill/>
          <a:ln>
            <a:solidFill>
              <a:schemeClr val="accent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Deuteronomy</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4:40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5:16</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5:29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6:2-3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11:9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12:28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22:7</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28:1-68</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Proverbs 3:1-2</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E7767C17-ECD3-4ACC-8110-202180EA0EBA}"/>
              </a:ext>
            </a:extLst>
          </p:cNvPr>
          <p:cNvSpPr txBox="1"/>
          <p:nvPr/>
        </p:nvSpPr>
        <p:spPr>
          <a:xfrm>
            <a:off x="2041451" y="368362"/>
            <a:ext cx="5061098" cy="1077218"/>
          </a:xfrm>
          <a:prstGeom prst="rect">
            <a:avLst/>
          </a:prstGeom>
          <a:solidFill>
            <a:schemeClr val="accent4">
              <a:lumMod val="20000"/>
              <a:lumOff val="8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That it may go well with you and you live long in the land</a:t>
            </a:r>
          </a:p>
        </p:txBody>
      </p:sp>
    </p:spTree>
    <p:extLst>
      <p:ext uri="{BB962C8B-B14F-4D97-AF65-F5344CB8AC3E}">
        <p14:creationId xmlns:p14="http://schemas.microsoft.com/office/powerpoint/2010/main" val="1511539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CACF44B-6482-4373-952E-81CBA37684F6}"/>
              </a:ext>
            </a:extLst>
          </p:cNvPr>
          <p:cNvSpPr txBox="1"/>
          <p:nvPr/>
        </p:nvSpPr>
        <p:spPr>
          <a:xfrm>
            <a:off x="1403648" y="594390"/>
            <a:ext cx="5732422" cy="646331"/>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OBEY THE LAW OF GOD</a:t>
            </a:r>
          </a:p>
        </p:txBody>
      </p:sp>
      <p:sp>
        <p:nvSpPr>
          <p:cNvPr id="5" name="TextBox 4">
            <a:extLst>
              <a:ext uri="{FF2B5EF4-FFF2-40B4-BE49-F238E27FC236}">
                <a16:creationId xmlns:a16="http://schemas.microsoft.com/office/drawing/2014/main" id="{BC8EC03E-44FA-44DA-9231-8D3509C36073}"/>
              </a:ext>
            </a:extLst>
          </p:cNvPr>
          <p:cNvSpPr txBox="1"/>
          <p:nvPr/>
        </p:nvSpPr>
        <p:spPr>
          <a:xfrm>
            <a:off x="414668" y="1851193"/>
            <a:ext cx="3583174"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1</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st</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6" name="TextBox 5">
            <a:extLst>
              <a:ext uri="{FF2B5EF4-FFF2-40B4-BE49-F238E27FC236}">
                <a16:creationId xmlns:a16="http://schemas.microsoft.com/office/drawing/2014/main" id="{B58FC299-1E5B-49DC-A2C2-365485FE9159}"/>
              </a:ext>
            </a:extLst>
          </p:cNvPr>
          <p:cNvSpPr txBox="1"/>
          <p:nvPr/>
        </p:nvSpPr>
        <p:spPr>
          <a:xfrm>
            <a:off x="4795284" y="1851193"/>
            <a:ext cx="3756838" cy="107721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2</a:t>
            </a:r>
            <a:r>
              <a:rPr kumimoji="0" lang="en-US" sz="3200" b="1" i="0" u="none" strike="noStrike" kern="1200" cap="none" spc="0" normalizeH="0" baseline="3000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nd</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 Generation Israelites</a:t>
            </a:r>
          </a:p>
        </p:txBody>
      </p:sp>
      <p:sp>
        <p:nvSpPr>
          <p:cNvPr id="7" name="TextBox 6">
            <a:extLst>
              <a:ext uri="{FF2B5EF4-FFF2-40B4-BE49-F238E27FC236}">
                <a16:creationId xmlns:a16="http://schemas.microsoft.com/office/drawing/2014/main" id="{54382646-91AE-4D51-9FD4-C61C2A2DE4CB}"/>
              </a:ext>
            </a:extLst>
          </p:cNvPr>
          <p:cNvSpPr txBox="1"/>
          <p:nvPr/>
        </p:nvSpPr>
        <p:spPr>
          <a:xfrm>
            <a:off x="414669" y="5268049"/>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Did not enter the Promised Land</a:t>
            </a:r>
          </a:p>
        </p:txBody>
      </p:sp>
      <p:pic>
        <p:nvPicPr>
          <p:cNvPr id="2050" name="Picture 2" descr="THUMBS-DOWN (noun) definition and synonyms | Macmillan Dictionary">
            <a:extLst>
              <a:ext uri="{FF2B5EF4-FFF2-40B4-BE49-F238E27FC236}">
                <a16:creationId xmlns:a16="http://schemas.microsoft.com/office/drawing/2014/main" id="{9419202B-B984-4EC4-8F7D-B09BC45BADA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32019" y="3024415"/>
            <a:ext cx="3852237" cy="2046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IG Surprise Coming To Drivin' Home Show!!">
            <a:extLst>
              <a:ext uri="{FF2B5EF4-FFF2-40B4-BE49-F238E27FC236}">
                <a16:creationId xmlns:a16="http://schemas.microsoft.com/office/drawing/2014/main" id="{2CD016CF-40AB-430A-B0E3-066D5129190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86437" y="2834306"/>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EF6D34C-D351-4854-860F-B9FAEC5C9290}"/>
              </a:ext>
            </a:extLst>
          </p:cNvPr>
          <p:cNvSpPr txBox="1"/>
          <p:nvPr/>
        </p:nvSpPr>
        <p:spPr>
          <a:xfrm>
            <a:off x="4860032" y="5271591"/>
            <a:ext cx="385223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Entered the Promised Land</a:t>
            </a:r>
          </a:p>
        </p:txBody>
      </p:sp>
    </p:spTree>
    <p:extLst>
      <p:ext uri="{BB962C8B-B14F-4D97-AF65-F5344CB8AC3E}">
        <p14:creationId xmlns:p14="http://schemas.microsoft.com/office/powerpoint/2010/main" val="325276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Tree>
    <p:extLst>
      <p:ext uri="{BB962C8B-B14F-4D97-AF65-F5344CB8AC3E}">
        <p14:creationId xmlns:p14="http://schemas.microsoft.com/office/powerpoint/2010/main" val="401829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813FEA-FA84-4B9A-B32A-380994FB648C}"/>
              </a:ext>
            </a:extLst>
          </p:cNvPr>
          <p:cNvSpPr/>
          <p:nvPr/>
        </p:nvSpPr>
        <p:spPr>
          <a:xfrm>
            <a:off x="0" y="0"/>
            <a:ext cx="9144000" cy="6858000"/>
          </a:xfrm>
          <a:prstGeom prst="rect">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CCA2A95-A673-4FB4-A2EC-D1CD38346C07}"/>
              </a:ext>
            </a:extLst>
          </p:cNvPr>
          <p:cNvSpPr txBox="1"/>
          <p:nvPr/>
        </p:nvSpPr>
        <p:spPr>
          <a:xfrm>
            <a:off x="1616149" y="1733406"/>
            <a:ext cx="5911702" cy="2677656"/>
          </a:xfrm>
          <a:prstGeom prst="rect">
            <a:avLst/>
          </a:prstGeom>
          <a:solidFill>
            <a:schemeClr val="bg1"/>
          </a:solidFill>
          <a:ln>
            <a:solidFill>
              <a:schemeClr val="accent1"/>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“Children are not allowed to grow up without care or control. They are to be instructed, disciplined, and admonished, so that they be brought to knowledge, self-control, and obedience.”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Charles Hodge</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06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F76C1CC-B421-4F73-B316-DE6C213A368A}"/>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ow Does Adult ADHD Affect Parenting?">
            <a:extLst>
              <a:ext uri="{FF2B5EF4-FFF2-40B4-BE49-F238E27FC236}">
                <a16:creationId xmlns:a16="http://schemas.microsoft.com/office/drawing/2014/main" id="{0B23F582-80AF-4B0D-B4C4-8F88AD7DB83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53467" y="3429000"/>
            <a:ext cx="4762500" cy="32385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F1C5C3D-E9A2-482C-9732-1D3A84DAF378}"/>
              </a:ext>
            </a:extLst>
          </p:cNvPr>
          <p:cNvSpPr txBox="1"/>
          <p:nvPr/>
        </p:nvSpPr>
        <p:spPr>
          <a:xfrm>
            <a:off x="661877" y="689823"/>
            <a:ext cx="5898412"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Children obey and honor parents</a:t>
            </a:r>
          </a:p>
        </p:txBody>
      </p:sp>
      <p:sp>
        <p:nvSpPr>
          <p:cNvPr id="9" name="TextBox 8">
            <a:extLst>
              <a:ext uri="{FF2B5EF4-FFF2-40B4-BE49-F238E27FC236}">
                <a16:creationId xmlns:a16="http://schemas.microsoft.com/office/drawing/2014/main" id="{03EBA1BD-D68E-494B-95B5-362489EB39AD}"/>
              </a:ext>
            </a:extLst>
          </p:cNvPr>
          <p:cNvSpPr txBox="1"/>
          <p:nvPr/>
        </p:nvSpPr>
        <p:spPr>
          <a:xfrm>
            <a:off x="659213" y="1540639"/>
            <a:ext cx="7262038"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Parents nurture their children in the Lord</a:t>
            </a:r>
          </a:p>
        </p:txBody>
      </p:sp>
      <p:sp>
        <p:nvSpPr>
          <p:cNvPr id="10" name="TextBox 9">
            <a:extLst>
              <a:ext uri="{FF2B5EF4-FFF2-40B4-BE49-F238E27FC236}">
                <a16:creationId xmlns:a16="http://schemas.microsoft.com/office/drawing/2014/main" id="{FBC5D1FF-6180-47D5-BFFF-5A2A7FF96755}"/>
              </a:ext>
            </a:extLst>
          </p:cNvPr>
          <p:cNvSpPr txBox="1"/>
          <p:nvPr/>
        </p:nvSpPr>
        <p:spPr>
          <a:xfrm>
            <a:off x="1828800" y="2349795"/>
            <a:ext cx="58253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“do not provoke”		“bring them up”</a:t>
            </a:r>
            <a:endParaRPr kumimoji="0" lang="en-US" sz="28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5881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Jesus, the &amp;#39;Son of God&amp;#39; – Because He Was Born of the Holy Spirit? | The  Review of Religions">
            <a:extLst>
              <a:ext uri="{FF2B5EF4-FFF2-40B4-BE49-F238E27FC236}">
                <a16:creationId xmlns:a16="http://schemas.microsoft.com/office/drawing/2014/main" id="{7BCC9A98-76C6-4A5A-827F-1D58938CFEA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F545B1-A693-467A-B52A-71318EC6C8C7}"/>
              </a:ext>
            </a:extLst>
          </p:cNvPr>
          <p:cNvSpPr txBox="1"/>
          <p:nvPr/>
        </p:nvSpPr>
        <p:spPr>
          <a:xfrm>
            <a:off x="2286000" y="661423"/>
            <a:ext cx="4572000" cy="523220"/>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Being Spirit Controlled</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25CE610-7A37-4FD7-B22F-55E7EBBA6BF6}"/>
              </a:ext>
            </a:extLst>
          </p:cNvPr>
          <p:cNvSpPr txBox="1"/>
          <p:nvPr/>
        </p:nvSpPr>
        <p:spPr>
          <a:xfrm>
            <a:off x="921711" y="210382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words (5:19-20)</a:t>
            </a:r>
          </a:p>
        </p:txBody>
      </p:sp>
      <p:sp>
        <p:nvSpPr>
          <p:cNvPr id="6" name="TextBox 5">
            <a:extLst>
              <a:ext uri="{FF2B5EF4-FFF2-40B4-BE49-F238E27FC236}">
                <a16:creationId xmlns:a16="http://schemas.microsoft.com/office/drawing/2014/main" id="{E7B152F0-FE8C-4466-83E7-73B22197A431}"/>
              </a:ext>
            </a:extLst>
          </p:cNvPr>
          <p:cNvSpPr txBox="1"/>
          <p:nvPr/>
        </p:nvSpPr>
        <p:spPr>
          <a:xfrm>
            <a:off x="903988" y="2841018"/>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marriage (5:21-32)</a:t>
            </a:r>
          </a:p>
        </p:txBody>
      </p:sp>
      <p:sp>
        <p:nvSpPr>
          <p:cNvPr id="8" name="TextBox 7">
            <a:extLst>
              <a:ext uri="{FF2B5EF4-FFF2-40B4-BE49-F238E27FC236}">
                <a16:creationId xmlns:a16="http://schemas.microsoft.com/office/drawing/2014/main" id="{AFA0AF38-80E5-4F43-A157-6286235153D8}"/>
              </a:ext>
            </a:extLst>
          </p:cNvPr>
          <p:cNvSpPr txBox="1"/>
          <p:nvPr/>
        </p:nvSpPr>
        <p:spPr>
          <a:xfrm>
            <a:off x="907529" y="3578207"/>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family (6:1-4)</a:t>
            </a:r>
          </a:p>
        </p:txBody>
      </p:sp>
      <p:sp>
        <p:nvSpPr>
          <p:cNvPr id="9" name="TextBox 8">
            <a:extLst>
              <a:ext uri="{FF2B5EF4-FFF2-40B4-BE49-F238E27FC236}">
                <a16:creationId xmlns:a16="http://schemas.microsoft.com/office/drawing/2014/main" id="{B1E99103-97B6-47DE-8BAD-97F84C562367}"/>
              </a:ext>
            </a:extLst>
          </p:cNvPr>
          <p:cNvSpPr txBox="1"/>
          <p:nvPr/>
        </p:nvSpPr>
        <p:spPr>
          <a:xfrm>
            <a:off x="900438" y="4357932"/>
            <a:ext cx="5815789" cy="548099"/>
          </a:xfrm>
          <a:prstGeom prst="rect">
            <a:avLst/>
          </a:prstGeom>
          <a:solidFill>
            <a:schemeClr val="accent4">
              <a:lumMod val="50000"/>
            </a:schemeClr>
          </a:solidFill>
          <a:ln>
            <a:solidFill>
              <a:schemeClr val="bg1"/>
            </a:solidFill>
          </a:ln>
        </p:spPr>
        <p:txBody>
          <a:bodyPr wrap="square">
            <a:spAutoFit/>
          </a:bodyPr>
          <a:lstStyle/>
          <a:p>
            <a:pPr marL="342900" marR="0" lvl="0" indent="-342900" algn="l" defTabSz="457200" rtl="0" eaLnBrk="1" fontAlgn="auto" latinLnBrk="0" hangingPunct="1">
              <a:lnSpc>
                <a:spcPct val="115000"/>
              </a:lnSpc>
              <a:spcBef>
                <a:spcPts val="1200"/>
              </a:spcBef>
              <a:spcAft>
                <a:spcPts val="0"/>
              </a:spcAft>
              <a:buClrTx/>
              <a:buSzTx/>
              <a:buFont typeface="Symbol" panose="05050102010706020507" pitchFamily="18" charset="2"/>
              <a:buChar char=""/>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Spirit controlled employment (6:5-9)</a:t>
            </a:r>
          </a:p>
        </p:txBody>
      </p:sp>
    </p:spTree>
    <p:extLst>
      <p:ext uri="{BB962C8B-B14F-4D97-AF65-F5344CB8AC3E}">
        <p14:creationId xmlns:p14="http://schemas.microsoft.com/office/powerpoint/2010/main" val="198949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63202" name="Text Box 2"/>
          <p:cNvSpPr txBox="1">
            <a:spLocks noChangeArrowheads="1"/>
          </p:cNvSpPr>
          <p:nvPr/>
        </p:nvSpPr>
        <p:spPr bwMode="auto">
          <a:xfrm>
            <a:off x="1187450" y="5103813"/>
            <a:ext cx="7956550" cy="13849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lIns="91427" tIns="45714" rIns="91427" bIns="45714">
            <a:spAutoFit/>
          </a:bodyPr>
          <a:lstStyle>
            <a:lvl1pPr marL="452438" indent="-4524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2800" b="1" dirty="0">
                <a:latin typeface="Arial" charset="0"/>
                <a:cs typeface="Arial" charset="0"/>
              </a:rPr>
              <a:t>Paul identified as the author in 1:1 and 3:1. </a:t>
            </a:r>
          </a:p>
          <a:p>
            <a:pPr eaLnBrk="1" hangingPunct="1">
              <a:buFontTx/>
              <a:buChar char="•"/>
            </a:pPr>
            <a:r>
              <a:rPr lang="en-US" sz="2800" b="1" dirty="0">
                <a:latin typeface="Arial" charset="0"/>
                <a:cs typeface="Arial" charset="0"/>
              </a:rPr>
              <a:t>The style and content is consistent with Pauline authorship.</a:t>
            </a:r>
          </a:p>
        </p:txBody>
      </p:sp>
      <p:sp>
        <p:nvSpPr>
          <p:cNvPr id="563203" name="Text Box 4"/>
          <p:cNvSpPr txBox="1">
            <a:spLocks noChangeArrowheads="1"/>
          </p:cNvSpPr>
          <p:nvPr/>
        </p:nvSpPr>
        <p:spPr bwMode="auto">
          <a:xfrm>
            <a:off x="1187451" y="4560889"/>
            <a:ext cx="76771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u="sng" dirty="0">
                <a:latin typeface="Arial" charset="0"/>
                <a:cs typeface="Arial" charset="0"/>
              </a:rPr>
              <a:t>Internal Evidence:</a:t>
            </a:r>
          </a:p>
        </p:txBody>
      </p:sp>
      <p:sp>
        <p:nvSpPr>
          <p:cNvPr id="563204" name="Rectangle 5"/>
          <p:cNvSpPr>
            <a:spLocks noChangeArrowheads="1"/>
          </p:cNvSpPr>
          <p:nvPr/>
        </p:nvSpPr>
        <p:spPr bwMode="auto">
          <a:xfrm>
            <a:off x="1187450" y="1741488"/>
            <a:ext cx="7956550" cy="52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r>
              <a:rPr lang="en-US" sz="2800" b="1" u="sng">
                <a:latin typeface="Arial" charset="0"/>
                <a:cs typeface="Arial" charset="0"/>
              </a:rPr>
              <a:t>External Evidence:</a:t>
            </a:r>
          </a:p>
        </p:txBody>
      </p:sp>
      <p:sp>
        <p:nvSpPr>
          <p:cNvPr id="563205" name="Rectangle 6"/>
          <p:cNvSpPr>
            <a:spLocks noChangeArrowheads="1"/>
          </p:cNvSpPr>
          <p:nvPr/>
        </p:nvSpPr>
        <p:spPr bwMode="auto">
          <a:xfrm>
            <a:off x="1187450" y="2238376"/>
            <a:ext cx="7956550" cy="22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27" tIns="45714" rIns="91427" bIns="45714">
            <a:spAutoFit/>
          </a:bodyPr>
          <a:lstStyle/>
          <a:p>
            <a:pPr marL="452371" indent="-452371">
              <a:buFontTx/>
              <a:buChar char="•"/>
            </a:pPr>
            <a:r>
              <a:rPr lang="en-US" sz="2800" b="1">
                <a:latin typeface="Arial" charset="0"/>
                <a:cs typeface="Arial" charset="0"/>
              </a:rPr>
              <a:t>The early church unanimously agreed with Pauline authorship. </a:t>
            </a:r>
          </a:p>
          <a:p>
            <a:pPr marL="452371" indent="-452371">
              <a:buFontTx/>
              <a:buChar char="•"/>
            </a:pPr>
            <a:r>
              <a:rPr lang="en-US" sz="2800" b="1">
                <a:latin typeface="Arial" charset="0"/>
                <a:cs typeface="Arial" charset="0"/>
              </a:rPr>
              <a:t>Dispute from Erasmus (16</a:t>
            </a:r>
            <a:r>
              <a:rPr lang="en-US" sz="2800" b="1" baseline="30000">
                <a:latin typeface="Arial" charset="0"/>
                <a:cs typeface="Arial" charset="0"/>
              </a:rPr>
              <a:t>th</a:t>
            </a:r>
            <a:r>
              <a:rPr lang="en-US" sz="2800" b="1">
                <a:latin typeface="Arial" charset="0"/>
                <a:cs typeface="Arial" charset="0"/>
              </a:rPr>
              <a:t> cent.) and radical German schools (19</a:t>
            </a:r>
            <a:r>
              <a:rPr lang="en-US" sz="2800" b="1" baseline="30000">
                <a:latin typeface="Arial" charset="0"/>
                <a:cs typeface="Arial" charset="0"/>
              </a:rPr>
              <a:t>th</a:t>
            </a:r>
            <a:r>
              <a:rPr lang="en-US" sz="2800" b="1">
                <a:latin typeface="Arial" charset="0"/>
                <a:cs typeface="Arial" charset="0"/>
              </a:rPr>
              <a:t> cent.) make it the most disputed Pauline epistle today.</a:t>
            </a:r>
          </a:p>
        </p:txBody>
      </p:sp>
      <p:sp>
        <p:nvSpPr>
          <p:cNvPr id="563206" name="Text Box 7"/>
          <p:cNvSpPr txBox="1">
            <a:spLocks noChangeArrowheads="1"/>
          </p:cNvSpPr>
          <p:nvPr/>
        </p:nvSpPr>
        <p:spPr bwMode="auto">
          <a:xfrm>
            <a:off x="8442326" y="41275"/>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176</a:t>
            </a:r>
            <a:endParaRPr lang="en-US" sz="2000">
              <a:latin typeface="Arial" charset="0"/>
              <a:cs typeface="Arial" charset="0"/>
            </a:endParaRPr>
          </a:p>
        </p:txBody>
      </p:sp>
      <p:sp>
        <p:nvSpPr>
          <p:cNvPr id="2" name="Title 1"/>
          <p:cNvSpPr>
            <a:spLocks noGrp="1"/>
          </p:cNvSpPr>
          <p:nvPr>
            <p:ph type="title" idx="4294967295"/>
          </p:nvPr>
        </p:nvSpPr>
        <p:spPr>
          <a:xfrm>
            <a:off x="1371600" y="304800"/>
            <a:ext cx="7772400" cy="1206500"/>
          </a:xfrm>
        </p:spPr>
        <p:txBody>
          <a:bodyPr/>
          <a:lstStyle/>
          <a:p>
            <a:pPr>
              <a:defRPr/>
            </a:pPr>
            <a:r>
              <a:rPr lang="en-US" sz="8000" kern="1200" dirty="0">
                <a:solidFill>
                  <a:srgbClr val="FFCC66"/>
                </a:solidFill>
                <a:ea typeface="ＭＳ Ｐゴシック"/>
              </a:rPr>
              <a:t>Authorship</a:t>
            </a:r>
            <a:r>
              <a:rPr lang="en-US" dirty="0"/>
              <a:t> </a:t>
            </a:r>
          </a:p>
        </p:txBody>
      </p:sp>
    </p:spTree>
  </p:cSld>
  <p:clrMapOvr>
    <a:overrideClrMapping bg1="dk2" tx1="lt1" bg2="dk1" tx2="lt2" accent1="accent1" accent2="accent2" accent3="accent3" accent4="accent4" accent5="accent5" accent6="accent6" hlink="hlink" folHlink="folHlink"/>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33233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648621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680482" y="295277"/>
            <a:ext cx="7868093" cy="6269217"/>
          </a:xfrm>
          <a:prstGeom prst="rect">
            <a:avLst/>
          </a:prstGeom>
          <a:noFill/>
          <a:ln>
            <a:solidFill>
              <a:schemeClr val="bg1"/>
            </a:solidFill>
          </a:ln>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Facts on Roman Slavery</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50-60 million slaves in Roman Empire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1/3 population of Rome and Ephesus</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Became slaves due to debt, judicial sentence, &amp; loss at war</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Some became slaves to gain Roman citizenship</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1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Under the Roman system slaves could </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Purchase their freedom</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Gain education</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land</a:t>
            </a:r>
          </a:p>
          <a:p>
            <a:pPr marL="342900" marR="0" lvl="0" indent="-342900" algn="l" defTabSz="457200" rtl="0" eaLnBrk="1" fontAlgn="auto" latinLnBrk="0" hangingPunct="1">
              <a:lnSpc>
                <a:spcPct val="115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Own slaves</a:t>
            </a:r>
          </a:p>
        </p:txBody>
      </p:sp>
    </p:spTree>
    <p:extLst>
      <p:ext uri="{BB962C8B-B14F-4D97-AF65-F5344CB8AC3E}">
        <p14:creationId xmlns:p14="http://schemas.microsoft.com/office/powerpoint/2010/main" val="778296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78373D-9711-4ED5-A538-9B2BC142ACB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C9D1B8A-7494-44DF-9A32-259CC2442DFD}"/>
              </a:ext>
            </a:extLst>
          </p:cNvPr>
          <p:cNvSpPr txBox="1"/>
          <p:nvPr/>
        </p:nvSpPr>
        <p:spPr>
          <a:xfrm>
            <a:off x="978193" y="901342"/>
            <a:ext cx="7198242" cy="3000821"/>
          </a:xfrm>
          <a:prstGeom prst="rect">
            <a:avLst/>
          </a:prstGeom>
          <a:noFill/>
          <a:ln>
            <a:solidFill>
              <a:schemeClr val="bg1"/>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Paul said . .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Gain freedom if possible, but live for Christ if you remain a slave (1 Cor 7:21-24)</a:t>
            </a: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Philemon to offer freedom to his runaway slave Onesimus, but the runaway is also encouraged to return home (Philemon 15-17)</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759267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TextBox 5">
            <a:extLst>
              <a:ext uri="{FF2B5EF4-FFF2-40B4-BE49-F238E27FC236}">
                <a16:creationId xmlns:a16="http://schemas.microsoft.com/office/drawing/2014/main" id="{94CB5BE8-1377-4463-A18F-3C45D2D71A4D}"/>
              </a:ext>
            </a:extLst>
          </p:cNvPr>
          <p:cNvSpPr txBox="1"/>
          <p:nvPr/>
        </p:nvSpPr>
        <p:spPr>
          <a:xfrm>
            <a:off x="1552353" y="1255766"/>
            <a:ext cx="585854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“rendering service . . . as to the Lord”</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703DEE6E-5079-46CD-A171-8E39DC8522AB}"/>
              </a:ext>
            </a:extLst>
          </p:cNvPr>
          <p:cNvSpPr txBox="1"/>
          <p:nvPr/>
        </p:nvSpPr>
        <p:spPr>
          <a:xfrm>
            <a:off x="1674627" y="1788520"/>
            <a:ext cx="5613991" cy="1307537"/>
          </a:xfrm>
          <a:prstGeom prst="rect">
            <a:avLst/>
          </a:prstGeom>
          <a:noFill/>
        </p:spPr>
        <p:txBody>
          <a:bodyPr wrap="square">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sincere heart”</a:t>
            </a:r>
          </a:p>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“not by the way of eye-service”</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3244334"/>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“with a good will”</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6209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0" grpId="0"/>
    </p:bldLst>
  </p:timing>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Top 7 Health Benefits of Sunshine | Hamilton Recruitment">
            <a:extLst>
              <a:ext uri="{FF2B5EF4-FFF2-40B4-BE49-F238E27FC236}">
                <a16:creationId xmlns:a16="http://schemas.microsoft.com/office/drawing/2014/main" id="{2FE435A1-5626-4B28-A5FB-96D5648B0C8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505FCF5-6B91-45ED-BCA8-777D228CE817}"/>
              </a:ext>
            </a:extLst>
          </p:cNvPr>
          <p:cNvSpPr txBox="1"/>
          <p:nvPr/>
        </p:nvSpPr>
        <p:spPr>
          <a:xfrm>
            <a:off x="1839433" y="3514064"/>
            <a:ext cx="6942613" cy="2776537"/>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ts val="120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Questions to ask</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“Is this the best I can do?”</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“Would God approve of my work or work attitude?”</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 I treat others, either subordinates or superiors, with fairness, kindness, and respect?”</a:t>
            </a:r>
          </a:p>
          <a:p>
            <a:pPr marL="287338" marR="0" lvl="0" indent="-287338"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“Am I a cheerful person to be around?”</a:t>
            </a:r>
          </a:p>
        </p:txBody>
      </p:sp>
    </p:spTree>
    <p:extLst>
      <p:ext uri="{BB962C8B-B14F-4D97-AF65-F5344CB8AC3E}">
        <p14:creationId xmlns:p14="http://schemas.microsoft.com/office/powerpoint/2010/main" val="279117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Office Workers Workplace Icon Stock Vector (Royalty Free) 231298066">
            <a:extLst>
              <a:ext uri="{FF2B5EF4-FFF2-40B4-BE49-F238E27FC236}">
                <a16:creationId xmlns:a16="http://schemas.microsoft.com/office/drawing/2014/main" id="{93C0D9C5-70FA-4BB7-B696-EF48F12A332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938462" y="4083789"/>
            <a:ext cx="3267075" cy="24871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AC13DD3-CB80-48E2-A1FA-D8A469938622}"/>
              </a:ext>
            </a:extLst>
          </p:cNvPr>
          <p:cNvSpPr txBox="1"/>
          <p:nvPr/>
        </p:nvSpPr>
        <p:spPr>
          <a:xfrm>
            <a:off x="814832" y="512869"/>
            <a:ext cx="5943600"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Employees work as unto the Lord</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EE0E591-3E86-4204-9657-C68A848BD6CC}"/>
              </a:ext>
            </a:extLst>
          </p:cNvPr>
          <p:cNvSpPr txBox="1"/>
          <p:nvPr/>
        </p:nvSpPr>
        <p:spPr>
          <a:xfrm>
            <a:off x="2286000" y="2085385"/>
            <a:ext cx="4572000"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Times New Roman" panose="02020603050405020304" pitchFamily="18" charset="0"/>
              </a:rPr>
              <a:t>“do the same to them”</a:t>
            </a:r>
            <a:endPar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TextBox 8">
            <a:extLst>
              <a:ext uri="{FF2B5EF4-FFF2-40B4-BE49-F238E27FC236}">
                <a16:creationId xmlns:a16="http://schemas.microsoft.com/office/drawing/2014/main" id="{B60CAF75-9D32-4847-A665-27D5A2592AF1}"/>
              </a:ext>
            </a:extLst>
          </p:cNvPr>
          <p:cNvSpPr txBox="1"/>
          <p:nvPr/>
        </p:nvSpPr>
        <p:spPr>
          <a:xfrm>
            <a:off x="818703" y="1290777"/>
            <a:ext cx="7708609" cy="548099"/>
          </a:xfrm>
          <a:prstGeom prst="rect">
            <a:avLst/>
          </a:prstGeom>
          <a:noFill/>
        </p:spPr>
        <p:txBody>
          <a:bodyPr wrap="square">
            <a:spAutoFit/>
          </a:bodyPr>
          <a:lstStyle/>
          <a:p>
            <a:pPr marL="742950" marR="0" lvl="1" indent="-285750" algn="l" defTabSz="457200" rtl="0" eaLnBrk="1" fontAlgn="auto" latinLnBrk="0" hangingPunct="1">
              <a:lnSpc>
                <a:spcPct val="115000"/>
              </a:lnSpc>
              <a:spcBef>
                <a:spcPts val="1200"/>
              </a:spcBef>
              <a:spcAft>
                <a:spcPts val="0"/>
              </a:spcAft>
              <a:buClrTx/>
              <a:buSzTx/>
              <a:buFont typeface="Wingdings" panose="05000000000000000000" pitchFamily="2" charset="2"/>
              <a:buChar char=""/>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Employers treat their employees with fairness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67161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68650" y="-769349"/>
            <a:ext cx="4572000"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The Battle</a:t>
            </a:r>
          </a:p>
        </p:txBody>
      </p:sp>
      <p:sp>
        <p:nvSpPr>
          <p:cNvPr id="3" name="Rectangle 2"/>
          <p:cNvSpPr txBox="1">
            <a:spLocks noChangeArrowheads="1"/>
          </p:cNvSpPr>
          <p:nvPr/>
        </p:nvSpPr>
        <p:spPr bwMode="auto">
          <a:xfrm>
            <a:off x="4732776" y="0"/>
            <a:ext cx="4340887"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there a battle between human armies?</a:t>
            </a:r>
          </a:p>
        </p:txBody>
      </p:sp>
      <p:pic>
        <p:nvPicPr>
          <p:cNvPr id="22534" name="Picture 6" descr="Top 10 Ancient Roman Armor and Costume Rome History, Ancient History ...">
            <a:extLst>
              <a:ext uri="{FF2B5EF4-FFF2-40B4-BE49-F238E27FC236}">
                <a16:creationId xmlns:a16="http://schemas.microsoft.com/office/drawing/2014/main" id="{DC8B0D15-D4CF-37C2-D268-350D9C4915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0" y="0"/>
            <a:ext cx="4568650" cy="68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953761"/>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6" name="Picture 8" descr="Pin by Sandy on Christian | Spiritual warfare, Spirituality, Archangels">
            <a:extLst>
              <a:ext uri="{FF2B5EF4-FFF2-40B4-BE49-F238E27FC236}">
                <a16:creationId xmlns:a16="http://schemas.microsoft.com/office/drawing/2014/main" id="{C1CCA7FF-6504-6C85-6B75-27045A1A07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074"/>
          <a:stretch/>
        </p:blipFill>
        <p:spPr bwMode="auto">
          <a:xfrm>
            <a:off x="0" y="-106599"/>
            <a:ext cx="3938953" cy="696459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592474" y="232008"/>
            <a:ext cx="6551525" cy="76934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Our Real Enemy</a:t>
            </a:r>
          </a:p>
        </p:txBody>
      </p:sp>
      <p:sp>
        <p:nvSpPr>
          <p:cNvPr id="3" name="Rectangle 2"/>
          <p:cNvSpPr txBox="1">
            <a:spLocks noChangeArrowheads="1"/>
          </p:cNvSpPr>
          <p:nvPr/>
        </p:nvSpPr>
        <p:spPr bwMode="auto">
          <a:xfrm>
            <a:off x="3024554" y="1245996"/>
            <a:ext cx="6119446" cy="56120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Put on all of God’s armor so that you will be able to stand firm against all strategies of the devil. </a:t>
            </a:r>
            <a:r>
              <a:rPr kumimoji="0" lang="en-US" sz="2800" b="1" i="0" u="none" strike="noStrike" kern="1200" cap="none" spc="0" normalizeH="0" baseline="3000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12</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 6:11-12 </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NLT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Tree>
    <p:extLst>
      <p:ext uri="{BB962C8B-B14F-4D97-AF65-F5344CB8AC3E}">
        <p14:creationId xmlns:p14="http://schemas.microsoft.com/office/powerpoint/2010/main" val="2971552629"/>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5078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a:solidFill>
                  <a:srgbClr val="000066"/>
                </a:solidFill>
                <a:latin typeface="Arial" charset="0"/>
              </a:rPr>
              <a:t>Ephesians 6:10-20</a:t>
            </a:r>
          </a:p>
          <a:p>
            <a:pPr algn="ctr" eaLnBrk="1" hangingPunct="1"/>
            <a:endParaRPr lang="en-US" sz="3600">
              <a:solidFill>
                <a:srgbClr val="000066"/>
              </a:solidFill>
              <a:latin typeface="Arial" charset="0"/>
            </a:endParaRPr>
          </a:p>
          <a:p>
            <a:pPr algn="ctr" eaLnBrk="1" hangingPunct="1"/>
            <a:r>
              <a:rPr lang="en-US" sz="5400" b="1">
                <a:solidFill>
                  <a:srgbClr val="660066"/>
                </a:solidFill>
                <a:latin typeface="Arial" charset="0"/>
              </a:rPr>
              <a:t>The Armor</a:t>
            </a:r>
          </a:p>
          <a:p>
            <a:pPr algn="ctr" eaLnBrk="1" hangingPunct="1"/>
            <a:r>
              <a:rPr lang="en-US" sz="5400" b="1">
                <a:solidFill>
                  <a:srgbClr val="660066"/>
                </a:solidFill>
                <a:latin typeface="Arial" charset="0"/>
              </a:rPr>
              <a:t>of </a:t>
            </a:r>
          </a:p>
          <a:p>
            <a:pPr algn="ctr" eaLnBrk="1" hangingPunct="1"/>
            <a:r>
              <a:rPr lang="en-US" sz="5400" b="1">
                <a:solidFill>
                  <a:srgbClr val="660066"/>
                </a:solidFill>
                <a:latin typeface="Arial" charset="0"/>
              </a:rPr>
              <a:t>God</a:t>
            </a: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3">
            <a:extLst>
              <a:ext uri="{FF2B5EF4-FFF2-40B4-BE49-F238E27FC236}">
                <a16:creationId xmlns:a16="http://schemas.microsoft.com/office/drawing/2014/main" id="{35A57C34-8D30-2445-B3F1-BA19E872BD68}"/>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a:t>
            </a:r>
            <a:endParaRPr lang="en-US"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1371600" y="1066801"/>
            <a:ext cx="75438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514350" indent="-51435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New Roman" charset="0"/>
              <a:buAutoNum type="alphaUcPeriod"/>
            </a:pPr>
            <a:r>
              <a:rPr lang="en-US" altLang="zh-CN" sz="2800" b="1" u="sng">
                <a:latin typeface="Arial" charset="0"/>
                <a:cs typeface="Arial" charset="0"/>
              </a:rPr>
              <a:t>Purpose</a:t>
            </a:r>
            <a:r>
              <a:rPr lang="en-US" altLang="zh-CN" sz="2800" b="1">
                <a:latin typeface="Arial" charset="0"/>
                <a:cs typeface="Arial" charset="0"/>
              </a:rPr>
              <a:t>: Variously defined</a:t>
            </a:r>
          </a:p>
          <a:p>
            <a:pPr eaLnBrk="1" hangingPunct="1">
              <a:spcBef>
                <a:spcPct val="50000"/>
              </a:spcBef>
              <a:buFont typeface="Times New Roman" charset="0"/>
              <a:buAutoNum type="alphaUcPeriod"/>
            </a:pPr>
            <a:r>
              <a:rPr lang="en-US" altLang="zh-CN" sz="2800" b="1">
                <a:latin typeface="Arial" charset="0"/>
                <a:cs typeface="Arial" charset="0"/>
              </a:rPr>
              <a:t>Demonology &amp; Spirit emphasized</a:t>
            </a:r>
          </a:p>
          <a:p>
            <a:pPr eaLnBrk="1" hangingPunct="1">
              <a:spcBef>
                <a:spcPct val="50000"/>
              </a:spcBef>
              <a:buFont typeface="Times New Roman" charset="0"/>
              <a:buAutoNum type="alphaUcPeriod"/>
            </a:pPr>
            <a:r>
              <a:rPr lang="en-US" altLang="zh-CN" sz="2800" b="1">
                <a:latin typeface="Arial" charset="0"/>
                <a:cs typeface="Arial" charset="0"/>
              </a:rPr>
              <a:t>Prayers</a:t>
            </a:r>
          </a:p>
          <a:p>
            <a:pPr eaLnBrk="1" hangingPunct="1">
              <a:spcBef>
                <a:spcPct val="50000"/>
              </a:spcBef>
              <a:buFont typeface="Times New Roman" charset="0"/>
              <a:buAutoNum type="alphaUcPeriod"/>
            </a:pPr>
            <a:r>
              <a:rPr lang="en-US" altLang="zh-CN" sz="2800" b="1">
                <a:latin typeface="Arial" charset="0"/>
                <a:cs typeface="Arial" charset="0"/>
              </a:rPr>
              <a:t>Ephesians has the longest sentence of any NT writing and 8 lengthy sentences total (</a:t>
            </a:r>
            <a:r>
              <a:rPr lang="en-US" altLang="zh-CN" sz="2800" b="1" i="1" u="sng">
                <a:latin typeface="Arial" charset="0"/>
                <a:cs typeface="Arial" charset="0"/>
              </a:rPr>
              <a:t>1:3-14</a:t>
            </a:r>
            <a:r>
              <a:rPr lang="en-US" altLang="zh-CN" sz="2800" b="1">
                <a:latin typeface="Arial" charset="0"/>
                <a:cs typeface="Arial" charset="0"/>
              </a:rPr>
              <a:t>, 15-23; 2:1-7; 3:1-13, 14-19; 4:1-7, 11-16; 6:17-18)</a:t>
            </a:r>
          </a:p>
          <a:p>
            <a:pPr eaLnBrk="1" hangingPunct="1">
              <a:spcBef>
                <a:spcPct val="50000"/>
              </a:spcBef>
              <a:buFont typeface="Times New Roman" charset="0"/>
              <a:buAutoNum type="alphaUcPeriod"/>
            </a:pPr>
            <a:r>
              <a:rPr lang="en-US" altLang="zh-CN" sz="2800" b="1">
                <a:latin typeface="Arial" charset="0"/>
                <a:ea typeface="SimSun" charset="0"/>
                <a:cs typeface="SimSun" charset="0"/>
              </a:rPr>
              <a:t>Of all NT writings,</a:t>
            </a:r>
            <a:r>
              <a:rPr lang="en-GB" altLang="zh-CN" sz="2800" b="1">
                <a:latin typeface="Arial" charset="0"/>
              </a:rPr>
              <a:t> </a:t>
            </a:r>
            <a:r>
              <a:rPr lang="en-US" altLang="zh-CN" sz="2800" b="1">
                <a:latin typeface="Arial" charset="0"/>
                <a:ea typeface="SimSun" charset="0"/>
                <a:cs typeface="SimSun" charset="0"/>
              </a:rPr>
              <a:t>Ephesians gives the fullest explanation of the unity between Jews and Gentiles</a:t>
            </a:r>
            <a:endParaRPr lang="en-GB" sz="2800" b="1">
              <a:latin typeface="Arial" charset="0"/>
              <a:ea typeface="SimSun" charset="0"/>
              <a:cs typeface="SimSun" charset="0"/>
            </a:endParaRPr>
          </a:p>
        </p:txBody>
      </p:sp>
      <p:sp>
        <p:nvSpPr>
          <p:cNvPr id="565250" name="Text Box 7"/>
          <p:cNvSpPr txBox="1">
            <a:spLocks noChangeArrowheads="1"/>
          </p:cNvSpPr>
          <p:nvPr/>
        </p:nvSpPr>
        <p:spPr bwMode="auto">
          <a:xfrm>
            <a:off x="8382002" y="57150"/>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177</a:t>
            </a:r>
            <a:endParaRPr lang="en-US" sz="2000">
              <a:latin typeface="Arial" charset="0"/>
              <a:cs typeface="Arial" charset="0"/>
            </a:endParaRPr>
          </a:p>
        </p:txBody>
      </p:sp>
      <p:sp>
        <p:nvSpPr>
          <p:cNvPr id="2" name="Title 1"/>
          <p:cNvSpPr>
            <a:spLocks noGrp="1"/>
          </p:cNvSpPr>
          <p:nvPr>
            <p:ph type="title" idx="4294967295"/>
          </p:nvPr>
        </p:nvSpPr>
        <p:spPr>
          <a:xfrm>
            <a:off x="1331913" y="260353"/>
            <a:ext cx="4635500" cy="708025"/>
          </a:xfrm>
          <a:solidFill>
            <a:srgbClr val="070214">
              <a:alpha val="50195"/>
            </a:srgbClr>
          </a:solidFill>
          <a:ln w="12700">
            <a:solidFill>
              <a:schemeClr val="tx1"/>
            </a:solidFill>
            <a:miter lim="800000"/>
            <a:headEnd/>
            <a:tailEnd/>
          </a:ln>
        </p:spPr>
        <p:txBody>
          <a:bodyPr>
            <a:spAutoFit/>
          </a:bodyPr>
          <a:lstStyle/>
          <a:p>
            <a:pPr eaLnBrk="1" hangingPunct="1">
              <a:spcBef>
                <a:spcPct val="50000"/>
              </a:spcBef>
              <a:defRPr/>
            </a:pPr>
            <a:r>
              <a:rPr lang="en-US" sz="4000" b="1" kern="1200" dirty="0">
                <a:solidFill>
                  <a:schemeClr val="tx1"/>
                </a:solidFill>
                <a:latin typeface="Arial" charset="0"/>
                <a:cs typeface="ＭＳ Ｐゴシック" charset="0"/>
              </a:rPr>
              <a:t>Characteristics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5">
                                            <p:txEl>
                                              <p:pRg st="1" end="1"/>
                                            </p:txEl>
                                          </p:spTgt>
                                        </p:tgtEl>
                                        <p:attrNameLst>
                                          <p:attrName>style.visibility</p:attrName>
                                        </p:attrNameLst>
                                      </p:cBhvr>
                                      <p:to>
                                        <p:strVal val="visible"/>
                                      </p:to>
                                    </p:set>
                                    <p:animEffect transition="in" filter="checkerboard(across)">
                                      <p:cBhvr>
                                        <p:cTn id="7" dur="500"/>
                                        <p:tgtEl>
                                          <p:spTgt spid="174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5">
                                            <p:txEl>
                                              <p:pRg st="2" end="2"/>
                                            </p:txEl>
                                          </p:spTgt>
                                        </p:tgtEl>
                                        <p:attrNameLst>
                                          <p:attrName>style.visibility</p:attrName>
                                        </p:attrNameLst>
                                      </p:cBhvr>
                                      <p:to>
                                        <p:strVal val="visible"/>
                                      </p:to>
                                    </p:set>
                                    <p:animEffect transition="in" filter="checkerboard(across)">
                                      <p:cBhvr>
                                        <p:cTn id="12" dur="500"/>
                                        <p:tgtEl>
                                          <p:spTgt spid="17415">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7415">
                                            <p:txEl>
                                              <p:pRg st="3" end="3"/>
                                            </p:txEl>
                                          </p:spTgt>
                                        </p:tgtEl>
                                        <p:attrNameLst>
                                          <p:attrName>style.visibility</p:attrName>
                                        </p:attrNameLst>
                                      </p:cBhvr>
                                      <p:to>
                                        <p:strVal val="visible"/>
                                      </p:to>
                                    </p:set>
                                    <p:animEffect transition="in" filter="checkerboard(across)">
                                      <p:cBhvr>
                                        <p:cTn id="17" dur="500"/>
                                        <p:tgtEl>
                                          <p:spTgt spid="17415">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415">
                                            <p:txEl>
                                              <p:pRg st="4" end="4"/>
                                            </p:txEl>
                                          </p:spTgt>
                                        </p:tgtEl>
                                        <p:attrNameLst>
                                          <p:attrName>style.visibility</p:attrName>
                                        </p:attrNameLst>
                                      </p:cBhvr>
                                      <p:to>
                                        <p:strVal val="visible"/>
                                      </p:to>
                                    </p:set>
                                    <p:animEffect transition="in" filter="checkerboard(across)">
                                      <p:cBhvr>
                                        <p:cTn id="22" dur="500"/>
                                        <p:tgtEl>
                                          <p:spTgt spid="17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build="p" autoUpdateAnimBg="0"/>
    </p:bld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737320"/>
            <a:ext cx="7956376" cy="6120680"/>
          </a:xfrm>
          <a:effectLst>
            <a:outerShdw blurRad="63500" dist="35921" dir="2700000" algn="ctr" rotWithShape="0">
              <a:schemeClr val="tx2">
                <a:alpha val="74998"/>
              </a:schemeClr>
            </a:outerShdw>
          </a:effectLst>
        </p:spPr>
        <p:txBody>
          <a:bodyPr anchor="t"/>
          <a:lstStyle/>
          <a:p>
            <a:pPr>
              <a:defRPr/>
            </a:pPr>
            <a:r>
              <a:rPr lang="ru-RU"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 final word: Be strong in the Lord and in his mighty power.  </a:t>
            </a:r>
            <a:r>
              <a:rPr lang="en-SG" sz="3200" b="1" baseline="30000" dirty="0">
                <a:effectLst>
                  <a:glow rad="127000">
                    <a:schemeClr val="tx1"/>
                  </a:glow>
                </a:effectLst>
                <a:latin typeface="Arial" charset="0"/>
                <a:ea typeface="ＭＳ Ｐゴシック" charset="0"/>
                <a:cs typeface="ＭＳ Ｐゴシック" charset="0"/>
              </a:rPr>
              <a:t>11</a:t>
            </a:r>
            <a:r>
              <a:rPr lang="en-SG" sz="3200" b="1" dirty="0">
                <a:effectLst>
                  <a:glow rad="127000">
                    <a:schemeClr val="tx1"/>
                  </a:glow>
                </a:effectLst>
                <a:latin typeface="Arial" charset="0"/>
                <a:ea typeface="ＭＳ Ｐゴシック" charset="0"/>
                <a:cs typeface="ＭＳ Ｐゴシック" charset="0"/>
              </a:rPr>
              <a:t>Put on all of God’s </a:t>
            </a:r>
            <a:r>
              <a:rPr lang="en-SG" sz="3200" b="1" dirty="0" err="1">
                <a:effectLst>
                  <a:glow rad="127000">
                    <a:schemeClr val="tx1"/>
                  </a:glow>
                </a:effectLst>
                <a:latin typeface="Arial" charset="0"/>
                <a:ea typeface="ＭＳ Ｐゴシック" charset="0"/>
                <a:cs typeface="ＭＳ Ｐゴシック" charset="0"/>
              </a:rPr>
              <a:t>armor</a:t>
            </a:r>
            <a:r>
              <a:rPr lang="en-SG" sz="3200" b="1" dirty="0">
                <a:effectLst>
                  <a:glow rad="127000">
                    <a:schemeClr val="tx1"/>
                  </a:glow>
                </a:effectLst>
                <a:latin typeface="Arial" charset="0"/>
                <a:ea typeface="ＭＳ Ｐゴシック" charset="0"/>
                <a:cs typeface="ＭＳ Ｐゴシック" charset="0"/>
              </a:rPr>
              <a:t> so that you will be able to stand firm against all strategies of the devil.  </a:t>
            </a:r>
            <a:r>
              <a:rPr lang="en-SG" sz="3200" b="1" baseline="30000" dirty="0">
                <a:effectLst>
                  <a:glow rad="127000">
                    <a:schemeClr val="tx1"/>
                  </a:glow>
                </a:effectLst>
                <a:latin typeface="Arial" charset="0"/>
                <a:ea typeface="ＭＳ Ｐゴシック" charset="0"/>
                <a:cs typeface="ＭＳ Ｐゴシック" charset="0"/>
              </a:rPr>
              <a:t>12</a:t>
            </a:r>
            <a:r>
              <a:rPr lang="en-SG" sz="3200" b="1" dirty="0">
                <a:effectLst>
                  <a:glow rad="127000">
                    <a:schemeClr val="tx1"/>
                  </a:glow>
                </a:effectLst>
                <a:latin typeface="Arial" charset="0"/>
                <a:ea typeface="ＭＳ Ｐゴシック" charset="0"/>
                <a:cs typeface="ＭＳ Ｐゴシック" charset="0"/>
              </a:rPr>
              <a:t>For we are not fighting against flesh-and-blood enemies, but against evil rulers and authorities of the unseen world, against mighty powers in this dark world, and against evil spirits in the heavenly places</a:t>
            </a:r>
            <a:r>
              <a:rPr lang="ru-RU"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(Ephesians 6:10-12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7" name="Text Box 3">
            <a:extLst>
              <a:ext uri="{FF2B5EF4-FFF2-40B4-BE49-F238E27FC236}">
                <a16:creationId xmlns:a16="http://schemas.microsoft.com/office/drawing/2014/main" id="{10955C3D-ACF6-9C43-BFA7-4EFBC6BC75E9}"/>
              </a:ext>
            </a:extLst>
          </p:cNvPr>
          <p:cNvSpPr txBox="1">
            <a:spLocks noChangeArrowheads="1"/>
          </p:cNvSpPr>
          <p:nvPr/>
        </p:nvSpPr>
        <p:spPr bwMode="auto">
          <a:xfrm>
            <a:off x="8221749" y="87027"/>
            <a:ext cx="886755"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panose="020B0604020202020204" pitchFamily="34" charset="0"/>
                <a:cs typeface="Arial" panose="020B0604020202020204" pitchFamily="34" charset="0"/>
              </a:rPr>
              <a:t>180h</a:t>
            </a:r>
            <a:endParaRPr lang="en-US" dirty="0">
              <a:solidFill>
                <a:srgbClr val="EAEAE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6499047"/>
      </p:ext>
    </p:extLst>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642050" name="Picture 2" descr="The Armor of God: How to Prepare for Spiritual Warfare | Cru">
            <a:extLst>
              <a:ext uri="{FF2B5EF4-FFF2-40B4-BE49-F238E27FC236}">
                <a16:creationId xmlns:a16="http://schemas.microsoft.com/office/drawing/2014/main" id="{801903F7-89C2-854C-8B58-FA9B99FA4AE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854075"/>
            <a:ext cx="9144000" cy="5149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90258"/>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THE CHRISTIAN'S ARMOUR</a:t>
            </a:r>
          </a:p>
        </p:txBody>
      </p:sp>
      <p:sp>
        <p:nvSpPr>
          <p:cNvPr id="4" name="TextBox 3"/>
          <p:cNvSpPr txBox="1"/>
          <p:nvPr/>
        </p:nvSpPr>
        <p:spPr>
          <a:xfrm>
            <a:off x="179512" y="3933056"/>
            <a:ext cx="3765498" cy="584638"/>
          </a:xfrm>
          <a:prstGeom prst="rect">
            <a:avLst/>
          </a:prstGeom>
          <a:noFill/>
        </p:spPr>
        <p:txBody>
          <a:bodyPr wrap="non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Ephesians 6:10-20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1688" y="188640"/>
            <a:ext cx="3312880" cy="1245862"/>
            <a:chOff x="5508104" y="620690"/>
            <a:chExt cx="3312880" cy="1245862"/>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5" name="TextBox 14"/>
            <p:cNvSpPr txBox="1"/>
            <p:nvPr/>
          </p:nvSpPr>
          <p:spPr>
            <a:xfrm>
              <a:off x="6660232" y="692696"/>
              <a:ext cx="2160752" cy="1148007"/>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3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28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48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CONTRIBUTION</a:t>
            </a:r>
          </a:p>
        </p:txBody>
      </p:sp>
    </p:spTree>
    <p:extLst>
      <p:ext uri="{BB962C8B-B14F-4D97-AF65-F5344CB8AC3E}">
        <p14:creationId xmlns:p14="http://schemas.microsoft.com/office/powerpoint/2010/main" val="2851069327"/>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Paul compared us to a Roman soldier</a:t>
            </a:r>
          </a:p>
        </p:txBody>
      </p:sp>
    </p:spTree>
    <p:extLst>
      <p:ext uri="{BB962C8B-B14F-4D97-AF65-F5344CB8AC3E}">
        <p14:creationId xmlns:p14="http://schemas.microsoft.com/office/powerpoint/2010/main" val="347705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Belt of truth</a:t>
            </a:r>
          </a:p>
        </p:txBody>
      </p:sp>
    </p:spTree>
    <p:extLst>
      <p:ext uri="{BB962C8B-B14F-4D97-AF65-F5344CB8AC3E}">
        <p14:creationId xmlns:p14="http://schemas.microsoft.com/office/powerpoint/2010/main" val="430309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28007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0" u="none" strike="noStrike" kern="1200" cap="none" spc="0" normalizeH="0" baseline="0" noProof="0" dirty="0">
                <a:ln>
                  <a:noFill/>
                </a:ln>
                <a:solidFill>
                  <a:srgbClr val="000000"/>
                </a:solidFill>
                <a:effectLst/>
                <a:uLnTx/>
                <a:uFillTx/>
                <a:latin typeface="Arial" charset="0"/>
                <a:ea typeface="ＭＳ Ｐゴシック" charset="0"/>
              </a:rPr>
              <a:t>Held up flowing robe and sword </a:t>
            </a: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4400" b="1" i="1" u="none" strike="noStrike" kern="1200" cap="none" spc="0" normalizeH="0" baseline="0" noProof="0" dirty="0">
                <a:ln>
                  <a:noFill/>
                </a:ln>
                <a:solidFill>
                  <a:srgbClr val="000000"/>
                </a:solidFill>
                <a:effectLst/>
                <a:uLnTx/>
                <a:uFillTx/>
                <a:latin typeface="Arial" charset="0"/>
                <a:ea typeface="ＭＳ Ｐゴシック" charset="0"/>
              </a:rPr>
              <a:t>= integrity</a:t>
            </a:r>
          </a:p>
        </p:txBody>
      </p:sp>
    </p:spTree>
    <p:extLst>
      <p:ext uri="{BB962C8B-B14F-4D97-AF65-F5344CB8AC3E}">
        <p14:creationId xmlns:p14="http://schemas.microsoft.com/office/powerpoint/2010/main" val="136394707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1569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Breastplate of righteousness</a:t>
            </a:r>
          </a:p>
        </p:txBody>
      </p:sp>
    </p:spTree>
    <p:extLst>
      <p:ext uri="{BB962C8B-B14F-4D97-AF65-F5344CB8AC3E}">
        <p14:creationId xmlns:p14="http://schemas.microsoft.com/office/powerpoint/2010/main" val="801626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Protected vital organs</a:t>
            </a: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imputed righteousness</a:t>
            </a:r>
          </a:p>
        </p:txBody>
      </p:sp>
    </p:spTree>
    <p:extLst>
      <p:ext uri="{BB962C8B-B14F-4D97-AF65-F5344CB8AC3E}">
        <p14:creationId xmlns:p14="http://schemas.microsoft.com/office/powerpoint/2010/main" val="3481162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270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Shoes that lead to peace</a:t>
            </a:r>
          </a:p>
        </p:txBody>
      </p:sp>
    </p:spTree>
    <p:extLst>
      <p:ext uri="{BB962C8B-B14F-4D97-AF65-F5344CB8AC3E}">
        <p14:creationId xmlns:p14="http://schemas.microsoft.com/office/powerpoint/2010/main" val="1595773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charset="0"/>
                <a:ea typeface="ＭＳ Ｐゴシック" charset="0"/>
              </a:rPr>
              <a:t>Sure footing and mobility to fight anywhere</a:t>
            </a: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availability in evangelism</a:t>
            </a:r>
          </a:p>
        </p:txBody>
      </p:sp>
    </p:spTree>
    <p:extLst>
      <p:ext uri="{BB962C8B-B14F-4D97-AF65-F5344CB8AC3E}">
        <p14:creationId xmlns:p14="http://schemas.microsoft.com/office/powerpoint/2010/main" val="425167382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6833" name="Rectangle 198"/>
          <p:cNvSpPr>
            <a:spLocks noGrp="1" noChangeArrowheads="1"/>
          </p:cNvSpPr>
          <p:nvPr>
            <p:ph type="title" idx="4294967295"/>
          </p:nvPr>
        </p:nvSpPr>
        <p:spPr>
          <a:xfrm>
            <a:off x="1143000" y="914400"/>
            <a:ext cx="7543800" cy="1143000"/>
          </a:xfrm>
        </p:spPr>
        <p:txBody>
          <a:bodyPr/>
          <a:lstStyle/>
          <a:p>
            <a:pPr eaLnBrk="1" hangingPunct="1"/>
            <a:r>
              <a:rPr lang="en-US" b="1">
                <a:latin typeface="Times New Roman" charset="0"/>
                <a:ea typeface="ＭＳ Ｐゴシック" charset="0"/>
                <a:cs typeface="ＭＳ Ｐゴシック" charset="0"/>
              </a:rPr>
              <a:t>Ephesians &amp; Colossians</a:t>
            </a:r>
          </a:p>
        </p:txBody>
      </p:sp>
      <p:sp>
        <p:nvSpPr>
          <p:cNvPr id="376834" name="Rectangle 165"/>
          <p:cNvSpPr>
            <a:spLocks noChangeArrowheads="1"/>
          </p:cNvSpPr>
          <p:nvPr/>
        </p:nvSpPr>
        <p:spPr bwMode="auto">
          <a:xfrm>
            <a:off x="158750" y="122555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5" name="Rectangle 167"/>
          <p:cNvSpPr>
            <a:spLocks noChangeArrowheads="1"/>
          </p:cNvSpPr>
          <p:nvPr/>
        </p:nvSpPr>
        <p:spPr bwMode="auto">
          <a:xfrm>
            <a:off x="4572000" y="1219200"/>
            <a:ext cx="4413250" cy="639763"/>
          </a:xfrm>
          <a:prstGeom prst="rect">
            <a:avLst/>
          </a:prstGeom>
          <a:solidFill>
            <a:schemeClr val="hlink"/>
          </a:solidFill>
          <a:ln w="7" cap="sq">
            <a:solidFill>
              <a:schemeClr val="tx1"/>
            </a:solidFill>
            <a:miter lim="800000"/>
            <a:headEnd type="none" w="sm" len="sm"/>
            <a:tailEnd type="none" w="sm" len="sm"/>
          </a:ln>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6836"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6837"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6838" name="Text Box 149"/>
          <p:cNvSpPr txBox="1">
            <a:spLocks noChangeArrowheads="1"/>
          </p:cNvSpPr>
          <p:nvPr/>
        </p:nvSpPr>
        <p:spPr bwMode="auto">
          <a:xfrm>
            <a:off x="228600" y="549275"/>
            <a:ext cx="86106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These twin epistles can be compared and contrasted in many ways: </a:t>
            </a:r>
          </a:p>
        </p:txBody>
      </p:sp>
      <p:sp>
        <p:nvSpPr>
          <p:cNvPr id="376839" name="Rectangle 150"/>
          <p:cNvSpPr>
            <a:spLocks noChangeArrowheads="1"/>
          </p:cNvSpPr>
          <p:nvPr/>
        </p:nvSpPr>
        <p:spPr bwMode="auto">
          <a:xfrm>
            <a:off x="23495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Ephesians</a:t>
            </a:r>
          </a:p>
        </p:txBody>
      </p:sp>
      <p:sp>
        <p:nvSpPr>
          <p:cNvPr id="376840" name="Rectangle 151"/>
          <p:cNvSpPr>
            <a:spLocks noChangeArrowheads="1"/>
          </p:cNvSpPr>
          <p:nvPr/>
        </p:nvSpPr>
        <p:spPr bwMode="auto">
          <a:xfrm>
            <a:off x="4648200" y="1225550"/>
            <a:ext cx="4260850" cy="639763"/>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E9E2B6"/>
                </a:solidFill>
                <a:effectLst/>
                <a:uLnTx/>
                <a:uFillTx/>
                <a:latin typeface="Arial Narrow" charset="0"/>
                <a:ea typeface="ＭＳ Ｐゴシック" charset="0"/>
                <a:cs typeface="Times New Roman" charset="0"/>
              </a:rPr>
              <a:t>Colossians</a:t>
            </a:r>
          </a:p>
        </p:txBody>
      </p:sp>
      <p:grpSp>
        <p:nvGrpSpPr>
          <p:cNvPr id="376841" name="Group 170"/>
          <p:cNvGrpSpPr>
            <a:grpSpLocks/>
          </p:cNvGrpSpPr>
          <p:nvPr/>
        </p:nvGrpSpPr>
        <p:grpSpPr bwMode="auto">
          <a:xfrm>
            <a:off x="158750" y="1865313"/>
            <a:ext cx="8826500" cy="611187"/>
            <a:chOff x="0" y="413"/>
            <a:chExt cx="4976" cy="394"/>
          </a:xfrm>
        </p:grpSpPr>
        <p:sp>
          <p:nvSpPr>
            <p:cNvPr id="376879" name="Rectangle 152"/>
            <p:cNvSpPr>
              <a:spLocks noChangeArrowheads="1"/>
            </p:cNvSpPr>
            <p:nvPr/>
          </p:nvSpPr>
          <p:spPr bwMode="auto">
            <a:xfrm>
              <a:off x="43" y="413"/>
              <a:ext cx="4890"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Similarities:</a:t>
              </a:r>
            </a:p>
          </p:txBody>
        </p:sp>
        <p:sp>
          <p:nvSpPr>
            <p:cNvPr id="376880" name="Rectangle 169"/>
            <p:cNvSpPr>
              <a:spLocks noChangeArrowheads="1"/>
            </p:cNvSpPr>
            <p:nvPr/>
          </p:nvSpPr>
          <p:spPr bwMode="auto">
            <a:xfrm>
              <a:off x="0" y="413"/>
              <a:ext cx="4976"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2" name="Group 172"/>
          <p:cNvGrpSpPr>
            <a:grpSpLocks/>
          </p:cNvGrpSpPr>
          <p:nvPr/>
        </p:nvGrpSpPr>
        <p:grpSpPr bwMode="auto">
          <a:xfrm>
            <a:off x="158750" y="2476500"/>
            <a:ext cx="4413250" cy="609600"/>
            <a:chOff x="0" y="807"/>
            <a:chExt cx="2488" cy="394"/>
          </a:xfrm>
        </p:grpSpPr>
        <p:sp>
          <p:nvSpPr>
            <p:cNvPr id="376877" name="Rectangle 153"/>
            <p:cNvSpPr>
              <a:spLocks noChangeArrowheads="1"/>
            </p:cNvSpPr>
            <p:nvPr/>
          </p:nvSpPr>
          <p:spPr bwMode="auto">
            <a:xfrm>
              <a:off x="43"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8" name="Rectangle 171"/>
            <p:cNvSpPr>
              <a:spLocks noChangeArrowheads="1"/>
            </p:cNvSpPr>
            <p:nvPr/>
          </p:nvSpPr>
          <p:spPr bwMode="auto">
            <a:xfrm>
              <a:off x="0"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3" name="Group 174"/>
          <p:cNvGrpSpPr>
            <a:grpSpLocks/>
          </p:cNvGrpSpPr>
          <p:nvPr/>
        </p:nvGrpSpPr>
        <p:grpSpPr bwMode="auto">
          <a:xfrm>
            <a:off x="4572000" y="2476500"/>
            <a:ext cx="4413250" cy="609600"/>
            <a:chOff x="2488" y="807"/>
            <a:chExt cx="2488" cy="394"/>
          </a:xfrm>
        </p:grpSpPr>
        <p:sp>
          <p:nvSpPr>
            <p:cNvPr id="376875" name="Rectangle 154"/>
            <p:cNvSpPr>
              <a:spLocks noChangeArrowheads="1"/>
            </p:cNvSpPr>
            <p:nvPr/>
          </p:nvSpPr>
          <p:spPr bwMode="auto">
            <a:xfrm>
              <a:off x="2531" y="80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Written in prison, carried by Tychicus</a:t>
              </a:r>
            </a:p>
          </p:txBody>
        </p:sp>
        <p:sp>
          <p:nvSpPr>
            <p:cNvPr id="376876" name="Rectangle 173"/>
            <p:cNvSpPr>
              <a:spLocks noChangeArrowheads="1"/>
            </p:cNvSpPr>
            <p:nvPr/>
          </p:nvSpPr>
          <p:spPr bwMode="auto">
            <a:xfrm>
              <a:off x="2488" y="80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4" name="Group 176"/>
          <p:cNvGrpSpPr>
            <a:grpSpLocks/>
          </p:cNvGrpSpPr>
          <p:nvPr/>
        </p:nvGrpSpPr>
        <p:grpSpPr bwMode="auto">
          <a:xfrm>
            <a:off x="158750" y="3086100"/>
            <a:ext cx="4413250" cy="611188"/>
            <a:chOff x="0" y="1201"/>
            <a:chExt cx="2488" cy="394"/>
          </a:xfrm>
        </p:grpSpPr>
        <p:sp>
          <p:nvSpPr>
            <p:cNvPr id="376873" name="Rectangle 155"/>
            <p:cNvSpPr>
              <a:spLocks noChangeArrowheads="1"/>
            </p:cNvSpPr>
            <p:nvPr/>
          </p:nvSpPr>
          <p:spPr bwMode="auto">
            <a:xfrm>
              <a:off x="43"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4" name="Rectangle 175"/>
            <p:cNvSpPr>
              <a:spLocks noChangeArrowheads="1"/>
            </p:cNvSpPr>
            <p:nvPr/>
          </p:nvSpPr>
          <p:spPr bwMode="auto">
            <a:xfrm>
              <a:off x="0"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5" name="Group 178"/>
          <p:cNvGrpSpPr>
            <a:grpSpLocks/>
          </p:cNvGrpSpPr>
          <p:nvPr/>
        </p:nvGrpSpPr>
        <p:grpSpPr bwMode="auto">
          <a:xfrm>
            <a:off x="4572000" y="3086100"/>
            <a:ext cx="4413250" cy="611188"/>
            <a:chOff x="2488" y="1201"/>
            <a:chExt cx="2488" cy="394"/>
          </a:xfrm>
        </p:grpSpPr>
        <p:sp>
          <p:nvSpPr>
            <p:cNvPr id="376871" name="Rectangle 156"/>
            <p:cNvSpPr>
              <a:spLocks noChangeArrowheads="1"/>
            </p:cNvSpPr>
            <p:nvPr/>
          </p:nvSpPr>
          <p:spPr bwMode="auto">
            <a:xfrm>
              <a:off x="2531" y="120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Stresses wisdom, knowledge, fullness, &amp; mystery</a:t>
              </a:r>
            </a:p>
          </p:txBody>
        </p:sp>
        <p:sp>
          <p:nvSpPr>
            <p:cNvPr id="376872" name="Rectangle 177"/>
            <p:cNvSpPr>
              <a:spLocks noChangeArrowheads="1"/>
            </p:cNvSpPr>
            <p:nvPr/>
          </p:nvSpPr>
          <p:spPr bwMode="auto">
            <a:xfrm>
              <a:off x="2488" y="120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6" name="Group 180"/>
          <p:cNvGrpSpPr>
            <a:grpSpLocks/>
          </p:cNvGrpSpPr>
          <p:nvPr/>
        </p:nvGrpSpPr>
        <p:grpSpPr bwMode="auto">
          <a:xfrm>
            <a:off x="158750" y="3697288"/>
            <a:ext cx="4413250" cy="774700"/>
            <a:chOff x="0" y="1595"/>
            <a:chExt cx="2488" cy="500"/>
          </a:xfrm>
        </p:grpSpPr>
        <p:sp>
          <p:nvSpPr>
            <p:cNvPr id="376869" name="Rectangle 157"/>
            <p:cNvSpPr>
              <a:spLocks noChangeArrowheads="1"/>
            </p:cNvSpPr>
            <p:nvPr/>
          </p:nvSpPr>
          <p:spPr bwMode="auto">
            <a:xfrm>
              <a:off x="43"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70" name="Rectangle 179"/>
            <p:cNvSpPr>
              <a:spLocks noChangeArrowheads="1"/>
            </p:cNvSpPr>
            <p:nvPr/>
          </p:nvSpPr>
          <p:spPr bwMode="auto">
            <a:xfrm>
              <a:off x="0"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7" name="Group 182"/>
          <p:cNvGrpSpPr>
            <a:grpSpLocks/>
          </p:cNvGrpSpPr>
          <p:nvPr/>
        </p:nvGrpSpPr>
        <p:grpSpPr bwMode="auto">
          <a:xfrm>
            <a:off x="4572000" y="3697288"/>
            <a:ext cx="4413250" cy="774700"/>
            <a:chOff x="2488" y="1595"/>
            <a:chExt cx="2488" cy="500"/>
          </a:xfrm>
        </p:grpSpPr>
        <p:sp>
          <p:nvSpPr>
            <p:cNvPr id="376867" name="Rectangle 158"/>
            <p:cNvSpPr>
              <a:spLocks noChangeArrowheads="1"/>
            </p:cNvSpPr>
            <p:nvPr/>
          </p:nvSpPr>
          <p:spPr bwMode="auto">
            <a:xfrm>
              <a:off x="2531" y="1595"/>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First half—position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Second half—practice</a:t>
              </a:r>
            </a:p>
          </p:txBody>
        </p:sp>
        <p:sp>
          <p:nvSpPr>
            <p:cNvPr id="376868" name="Rectangle 181"/>
            <p:cNvSpPr>
              <a:spLocks noChangeArrowheads="1"/>
            </p:cNvSpPr>
            <p:nvPr/>
          </p:nvSpPr>
          <p:spPr bwMode="auto">
            <a:xfrm>
              <a:off x="2488" y="1595"/>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8" name="Group 184"/>
          <p:cNvGrpSpPr>
            <a:grpSpLocks/>
          </p:cNvGrpSpPr>
          <p:nvPr/>
        </p:nvGrpSpPr>
        <p:grpSpPr bwMode="auto">
          <a:xfrm>
            <a:off x="158750" y="4471988"/>
            <a:ext cx="4413250" cy="611187"/>
            <a:chOff x="0" y="2095"/>
            <a:chExt cx="2488" cy="394"/>
          </a:xfrm>
        </p:grpSpPr>
        <p:sp>
          <p:nvSpPr>
            <p:cNvPr id="376865" name="Rectangle 159"/>
            <p:cNvSpPr>
              <a:spLocks noChangeArrowheads="1"/>
            </p:cNvSpPr>
            <p:nvPr/>
          </p:nvSpPr>
          <p:spPr bwMode="auto">
            <a:xfrm>
              <a:off x="43"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6" name="Rectangle 183"/>
            <p:cNvSpPr>
              <a:spLocks noChangeArrowheads="1"/>
            </p:cNvSpPr>
            <p:nvPr/>
          </p:nvSpPr>
          <p:spPr bwMode="auto">
            <a:xfrm>
              <a:off x="0"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49" name="Group 186"/>
          <p:cNvGrpSpPr>
            <a:grpSpLocks/>
          </p:cNvGrpSpPr>
          <p:nvPr/>
        </p:nvGrpSpPr>
        <p:grpSpPr bwMode="auto">
          <a:xfrm>
            <a:off x="4572000" y="4471988"/>
            <a:ext cx="4413250" cy="611187"/>
            <a:chOff x="2488" y="2095"/>
            <a:chExt cx="2488" cy="394"/>
          </a:xfrm>
        </p:grpSpPr>
        <p:sp>
          <p:nvSpPr>
            <p:cNvPr id="376863" name="Rectangle 160"/>
            <p:cNvSpPr>
              <a:spLocks noChangeArrowheads="1"/>
            </p:cNvSpPr>
            <p:nvPr/>
          </p:nvSpPr>
          <p:spPr bwMode="auto">
            <a:xfrm>
              <a:off x="2531" y="2095"/>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Similar passages:</a:t>
              </a:r>
            </a:p>
          </p:txBody>
        </p:sp>
        <p:sp>
          <p:nvSpPr>
            <p:cNvPr id="376864" name="Rectangle 185"/>
            <p:cNvSpPr>
              <a:spLocks noChangeArrowheads="1"/>
            </p:cNvSpPr>
            <p:nvPr/>
          </p:nvSpPr>
          <p:spPr bwMode="auto">
            <a:xfrm>
              <a:off x="2488" y="2095"/>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0" name="Group 188"/>
          <p:cNvGrpSpPr>
            <a:grpSpLocks/>
          </p:cNvGrpSpPr>
          <p:nvPr/>
        </p:nvGrpSpPr>
        <p:grpSpPr bwMode="auto">
          <a:xfrm>
            <a:off x="158750" y="5083175"/>
            <a:ext cx="4413250" cy="712788"/>
            <a:chOff x="0" y="2489"/>
            <a:chExt cx="2488" cy="460"/>
          </a:xfrm>
        </p:grpSpPr>
        <p:sp>
          <p:nvSpPr>
            <p:cNvPr id="376861" name="Rectangle 161"/>
            <p:cNvSpPr>
              <a:spLocks noChangeArrowheads="1"/>
            </p:cNvSpPr>
            <p:nvPr/>
          </p:nvSpPr>
          <p:spPr bwMode="auto">
            <a:xfrm>
              <a:off x="43"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Him we have redemption through His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blood, the 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(1:7)</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2" name="Rectangle 187"/>
            <p:cNvSpPr>
              <a:spLocks noChangeArrowheads="1"/>
            </p:cNvSpPr>
            <p:nvPr/>
          </p:nvSpPr>
          <p:spPr bwMode="auto">
            <a:xfrm>
              <a:off x="0"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1" name="Group 190"/>
          <p:cNvGrpSpPr>
            <a:grpSpLocks/>
          </p:cNvGrpSpPr>
          <p:nvPr/>
        </p:nvGrpSpPr>
        <p:grpSpPr bwMode="auto">
          <a:xfrm>
            <a:off x="4572000" y="5083175"/>
            <a:ext cx="4413250" cy="712788"/>
            <a:chOff x="2488" y="2489"/>
            <a:chExt cx="2488" cy="460"/>
          </a:xfrm>
        </p:grpSpPr>
        <p:sp>
          <p:nvSpPr>
            <p:cNvPr id="376859" name="Rectangle 162"/>
            <p:cNvSpPr>
              <a:spLocks noChangeArrowheads="1"/>
            </p:cNvSpPr>
            <p:nvPr/>
          </p:nvSpPr>
          <p:spPr bwMode="auto">
            <a:xfrm>
              <a:off x="2531" y="2489"/>
              <a:ext cx="2402" cy="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"in whom we have redemption, the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forgiveness of sins</a:t>
              </a:r>
              <a:r>
                <a:rPr kumimoji="0" lang="en-US" altLang="ja-JP"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(1:14)</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60" name="Rectangle 189"/>
            <p:cNvSpPr>
              <a:spLocks noChangeArrowheads="1"/>
            </p:cNvSpPr>
            <p:nvPr/>
          </p:nvSpPr>
          <p:spPr bwMode="auto">
            <a:xfrm>
              <a:off x="2488" y="2489"/>
              <a:ext cx="2488" cy="46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2" name="Group 192"/>
          <p:cNvGrpSpPr>
            <a:grpSpLocks/>
          </p:cNvGrpSpPr>
          <p:nvPr/>
        </p:nvGrpSpPr>
        <p:grpSpPr bwMode="auto">
          <a:xfrm>
            <a:off x="158750" y="5795963"/>
            <a:ext cx="4413250" cy="979487"/>
            <a:chOff x="0" y="2949"/>
            <a:chExt cx="2488" cy="632"/>
          </a:xfrm>
        </p:grpSpPr>
        <p:sp>
          <p:nvSpPr>
            <p:cNvPr id="376857" name="Rectangle 163"/>
            <p:cNvSpPr>
              <a:spLocks noChangeArrowheads="1"/>
            </p:cNvSpPr>
            <p:nvPr/>
          </p:nvSpPr>
          <p:spPr bwMode="auto">
            <a:xfrm>
              <a:off x="43"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"to be put into effect when the times will have reached their fulfillment—to bring all things in heaven and on earth together under one head, even Christ" (1:10)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8" name="Rectangle 191"/>
            <p:cNvSpPr>
              <a:spLocks noChangeArrowheads="1"/>
            </p:cNvSpPr>
            <p:nvPr/>
          </p:nvSpPr>
          <p:spPr bwMode="auto">
            <a:xfrm>
              <a:off x="0"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6853" name="Group 194"/>
          <p:cNvGrpSpPr>
            <a:grpSpLocks/>
          </p:cNvGrpSpPr>
          <p:nvPr/>
        </p:nvGrpSpPr>
        <p:grpSpPr bwMode="auto">
          <a:xfrm>
            <a:off x="4572000" y="5795963"/>
            <a:ext cx="4413250" cy="979487"/>
            <a:chOff x="2488" y="2949"/>
            <a:chExt cx="2488" cy="632"/>
          </a:xfrm>
        </p:grpSpPr>
        <p:sp>
          <p:nvSpPr>
            <p:cNvPr id="376855" name="Rectangle 164"/>
            <p:cNvSpPr>
              <a:spLocks noChangeArrowheads="1"/>
            </p:cNvSpPr>
            <p:nvPr/>
          </p:nvSpPr>
          <p:spPr bwMode="auto">
            <a:xfrm>
              <a:off x="2531" y="2949"/>
              <a:ext cx="2402" cy="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"and through Him to reconcile to Himself all things, whether things on earth or things in heaven, by making peace through His blood, shed on the cross" (1:20)</a:t>
              </a:r>
              <a:endPar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76856" name="Rectangle 193"/>
            <p:cNvSpPr>
              <a:spLocks noChangeArrowheads="1"/>
            </p:cNvSpPr>
            <p:nvPr/>
          </p:nvSpPr>
          <p:spPr bwMode="auto">
            <a:xfrm>
              <a:off x="2488" y="2949"/>
              <a:ext cx="2488" cy="632"/>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6854" name="Rectangle 196"/>
          <p:cNvSpPr>
            <a:spLocks noChangeArrowheads="1"/>
          </p:cNvSpPr>
          <p:nvPr/>
        </p:nvSpPr>
        <p:spPr bwMode="auto">
          <a:xfrm>
            <a:off x="152400" y="1219200"/>
            <a:ext cx="8839200" cy="5562600"/>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spTree>
    <p:extLst>
      <p:ext uri="{BB962C8B-B14F-4D97-AF65-F5344CB8AC3E}">
        <p14:creationId xmlns:p14="http://schemas.microsoft.com/office/powerpoint/2010/main" val="30562316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A9391BE1-EA5E-D425-58AD-2A251C6F2330}"/>
            </a:ext>
          </a:extLst>
        </p:cNvPr>
        <p:cNvGrpSpPr/>
        <p:nvPr/>
      </p:nvGrpSpPr>
      <p:grpSpPr>
        <a:xfrm>
          <a:off x="0" y="0"/>
          <a:ext cx="0" cy="0"/>
          <a:chOff x="0" y="0"/>
          <a:chExt cx="0" cy="0"/>
        </a:xfrm>
      </p:grpSpPr>
      <p:sp>
        <p:nvSpPr>
          <p:cNvPr id="3" name="Text Box 5">
            <a:extLst>
              <a:ext uri="{FF2B5EF4-FFF2-40B4-BE49-F238E27FC236}">
                <a16:creationId xmlns:a16="http://schemas.microsoft.com/office/drawing/2014/main" id="{5E4A597C-50B8-2112-A42B-F0C9D2CB3AC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Shield of faith</a:t>
            </a:r>
          </a:p>
        </p:txBody>
      </p:sp>
      <p:pic>
        <p:nvPicPr>
          <p:cNvPr id="4" name="Picture 3">
            <a:extLst>
              <a:ext uri="{FF2B5EF4-FFF2-40B4-BE49-F238E27FC236}">
                <a16:creationId xmlns:a16="http://schemas.microsoft.com/office/drawing/2014/main" id="{90DCB0F5-F283-740F-CA95-771D46A0E8C1}"/>
              </a:ext>
            </a:extLst>
          </p:cNvPr>
          <p:cNvPicPr>
            <a:picLocks noChangeAspect="1"/>
          </p:cNvPicPr>
          <p:nvPr/>
        </p:nvPicPr>
        <p:blipFill>
          <a:blip r:embed="rId3"/>
          <a:stretch>
            <a:fillRect/>
          </a:stretch>
        </p:blipFill>
        <p:spPr>
          <a:xfrm>
            <a:off x="611560" y="548680"/>
            <a:ext cx="4572000" cy="5664200"/>
          </a:xfrm>
          <a:prstGeom prst="rect">
            <a:avLst/>
          </a:prstGeom>
        </p:spPr>
      </p:pic>
    </p:spTree>
    <p:extLst>
      <p:ext uri="{BB962C8B-B14F-4D97-AF65-F5344CB8AC3E}">
        <p14:creationId xmlns:p14="http://schemas.microsoft.com/office/powerpoint/2010/main" val="12776043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Extinguished fiery arrows and fended off swords</a:t>
            </a: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faith to fight temptations</a:t>
            </a:r>
          </a:p>
        </p:txBody>
      </p:sp>
    </p:spTree>
    <p:extLst>
      <p:ext uri="{BB962C8B-B14F-4D97-AF65-F5344CB8AC3E}">
        <p14:creationId xmlns:p14="http://schemas.microsoft.com/office/powerpoint/2010/main" val="123688464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Helmet of salvation</a:t>
            </a:r>
          </a:p>
        </p:txBody>
      </p:sp>
    </p:spTree>
    <p:extLst>
      <p:ext uri="{BB962C8B-B14F-4D97-AF65-F5344CB8AC3E}">
        <p14:creationId xmlns:p14="http://schemas.microsoft.com/office/powerpoint/2010/main" val="46972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Protected from head injury</a:t>
            </a: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assurance of salvation</a:t>
            </a:r>
          </a:p>
        </p:txBody>
      </p:sp>
    </p:spTree>
    <p:extLst>
      <p:ext uri="{BB962C8B-B14F-4D97-AF65-F5344CB8AC3E}">
        <p14:creationId xmlns:p14="http://schemas.microsoft.com/office/powerpoint/2010/main" val="30697206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Sword of the Spirit</a:t>
            </a:r>
          </a:p>
        </p:txBody>
      </p:sp>
    </p:spTree>
    <p:extLst>
      <p:ext uri="{BB962C8B-B14F-4D97-AF65-F5344CB8AC3E}">
        <p14:creationId xmlns:p14="http://schemas.microsoft.com/office/powerpoint/2010/main" val="42814268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3477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charset="0"/>
                <a:ea typeface="ＭＳ Ｐゴシック" charset="0"/>
              </a:rPr>
              <a:t>Attacked the foe or defended against attack</a:t>
            </a:r>
          </a:p>
        </p:txBody>
      </p:sp>
      <p:sp>
        <p:nvSpPr>
          <p:cNvPr id="4" name="Text Box 5">
            <a:extLst>
              <a:ext uri="{FF2B5EF4-FFF2-40B4-BE49-F238E27FC236}">
                <a16:creationId xmlns:a16="http://schemas.microsoft.com/office/drawing/2014/main" id="{488CD9E7-B395-854A-BC3E-4960D0AF267C}"/>
              </a:ext>
            </a:extLst>
          </p:cNvPr>
          <p:cNvSpPr txBox="1">
            <a:spLocks noChangeArrowheads="1"/>
          </p:cNvSpPr>
          <p:nvPr/>
        </p:nvSpPr>
        <p:spPr bwMode="auto">
          <a:xfrm>
            <a:off x="5598579" y="5229200"/>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marR="0" lvl="1" indent="14288" algn="ctr" defTabSz="914400" rtl="0" eaLnBrk="1" fontAlgn="base" latinLnBrk="0" hangingPunct="1">
              <a:lnSpc>
                <a:spcPct val="100000"/>
              </a:lnSpc>
              <a:spcBef>
                <a:spcPct val="0"/>
              </a:spcBef>
              <a:spcAft>
                <a:spcPct val="0"/>
              </a:spcAft>
              <a:buClrTx/>
              <a:buSzTx/>
              <a:buFontTx/>
              <a:buNone/>
              <a:tabLst/>
              <a:defRPr/>
            </a:pPr>
            <a:r>
              <a:rPr kumimoji="0" lang="en-SG" sz="3600" b="1" i="1" u="none" strike="noStrike" kern="1200" cap="none" spc="0" normalizeH="0" baseline="0" noProof="0" dirty="0">
                <a:ln>
                  <a:noFill/>
                </a:ln>
                <a:solidFill>
                  <a:srgbClr val="000000"/>
                </a:solidFill>
                <a:effectLst/>
                <a:uLnTx/>
                <a:uFillTx/>
                <a:latin typeface="Arial" charset="0"/>
                <a:ea typeface="ＭＳ Ｐゴシック" charset="0"/>
              </a:rPr>
              <a:t>= using God's Word</a:t>
            </a:r>
          </a:p>
        </p:txBody>
      </p:sp>
    </p:spTree>
    <p:extLst>
      <p:ext uri="{BB962C8B-B14F-4D97-AF65-F5344CB8AC3E}">
        <p14:creationId xmlns:p14="http://schemas.microsoft.com/office/powerpoint/2010/main" val="7189608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Unity in battle</a:t>
            </a:r>
          </a:p>
        </p:txBody>
      </p:sp>
    </p:spTree>
    <p:extLst>
      <p:ext uri="{BB962C8B-B14F-4D97-AF65-F5344CB8AC3E}">
        <p14:creationId xmlns:p14="http://schemas.microsoft.com/office/powerpoint/2010/main" val="7677453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000000"/>
                </a:solidFill>
                <a:effectLst/>
                <a:uLnTx/>
                <a:uFillTx/>
                <a:latin typeface="Arial" charset="0"/>
                <a:ea typeface="ＭＳ Ｐゴシック" charset="0"/>
              </a:rPr>
              <a:t>“The Turtle”</a:t>
            </a: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Arial" charset="0"/>
                <a:ea typeface="ＭＳ Ｐゴシック" charset="0"/>
              </a:rPr>
              <a:t>= advancing together</a:t>
            </a:r>
          </a:p>
        </p:txBody>
      </p:sp>
    </p:spTree>
    <p:extLst>
      <p:ext uri="{BB962C8B-B14F-4D97-AF65-F5344CB8AC3E}">
        <p14:creationId xmlns:p14="http://schemas.microsoft.com/office/powerpoint/2010/main" val="1542295426"/>
      </p:ext>
    </p:extLst>
  </p:cSld>
  <p:clrMapOvr>
    <a:masterClrMapping/>
  </p:clrMapOvr>
  <p:transition spd="med"/>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Protecting </a:t>
            </a:r>
            <a:b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one another</a:t>
            </a:r>
          </a:p>
        </p:txBody>
      </p:sp>
    </p:spTree>
    <p:extLst>
      <p:ext uri="{BB962C8B-B14F-4D97-AF65-F5344CB8AC3E}">
        <p14:creationId xmlns:p14="http://schemas.microsoft.com/office/powerpoint/2010/main" val="151616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881" name="Rectangle 270"/>
          <p:cNvSpPr>
            <a:spLocks noGrp="1" noChangeArrowheads="1"/>
          </p:cNvSpPr>
          <p:nvPr>
            <p:ph type="title" idx="4294967295"/>
          </p:nvPr>
        </p:nvSpPr>
        <p:spPr>
          <a:xfrm>
            <a:off x="838200" y="685800"/>
            <a:ext cx="6705600" cy="457200"/>
          </a:xfrm>
        </p:spPr>
        <p:txBody>
          <a:bodyPr/>
          <a:lstStyle/>
          <a:p>
            <a:pPr eaLnBrk="1" hangingPunct="1"/>
            <a:r>
              <a:rPr lang="en-US" sz="3600">
                <a:latin typeface="Times New Roman" charset="0"/>
                <a:ea typeface="ＭＳ Ｐゴシック" charset="0"/>
                <a:cs typeface="ＭＳ Ｐゴシック" charset="0"/>
              </a:rPr>
              <a:t>Ephesians &amp; Colossians</a:t>
            </a:r>
          </a:p>
        </p:txBody>
      </p:sp>
      <p:sp>
        <p:nvSpPr>
          <p:cNvPr id="378882" name="Rectangle 169"/>
          <p:cNvSpPr>
            <a:spLocks noChangeArrowheads="1"/>
          </p:cNvSpPr>
          <p:nvPr/>
        </p:nvSpPr>
        <p:spPr bwMode="auto">
          <a:xfrm>
            <a:off x="19685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3" name="Rectangle 171"/>
          <p:cNvSpPr>
            <a:spLocks noChangeArrowheads="1"/>
          </p:cNvSpPr>
          <p:nvPr/>
        </p:nvSpPr>
        <p:spPr bwMode="auto">
          <a:xfrm>
            <a:off x="4572000" y="733425"/>
            <a:ext cx="4375150" cy="541338"/>
          </a:xfrm>
          <a:prstGeom prst="rect">
            <a:avLst/>
          </a:prstGeom>
          <a:solidFill>
            <a:schemeClr val="hlink"/>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8884"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78885" name="Text Box 3"/>
          <p:cNvSpPr txBox="1">
            <a:spLocks noChangeArrowheads="1"/>
          </p:cNvSpPr>
          <p:nvPr/>
        </p:nvSpPr>
        <p:spPr bwMode="auto">
          <a:xfrm>
            <a:off x="3157538" y="76200"/>
            <a:ext cx="2754312"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SimSun" charset="0"/>
                <a:cs typeface="SimSun" charset="0"/>
              </a:rPr>
              <a:t>Characteristics</a:t>
            </a:r>
          </a:p>
        </p:txBody>
      </p:sp>
      <p:sp>
        <p:nvSpPr>
          <p:cNvPr id="378886" name="Rectangle 145"/>
          <p:cNvSpPr>
            <a:spLocks noChangeArrowheads="1"/>
          </p:cNvSpPr>
          <p:nvPr/>
        </p:nvSpPr>
        <p:spPr bwMode="auto">
          <a:xfrm>
            <a:off x="27305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378887" name="Rectangle 146"/>
          <p:cNvSpPr>
            <a:spLocks noChangeArrowheads="1"/>
          </p:cNvSpPr>
          <p:nvPr/>
        </p:nvSpPr>
        <p:spPr bwMode="auto">
          <a:xfrm>
            <a:off x="4648200" y="733425"/>
            <a:ext cx="4222750" cy="541338"/>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endPar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grpSp>
        <p:nvGrpSpPr>
          <p:cNvPr id="378888" name="Group 174"/>
          <p:cNvGrpSpPr>
            <a:grpSpLocks/>
          </p:cNvGrpSpPr>
          <p:nvPr/>
        </p:nvGrpSpPr>
        <p:grpSpPr bwMode="auto">
          <a:xfrm>
            <a:off x="196850" y="1274763"/>
            <a:ext cx="4375150" cy="517525"/>
            <a:chOff x="0" y="413"/>
            <a:chExt cx="2488" cy="394"/>
          </a:xfrm>
        </p:grpSpPr>
        <p:sp>
          <p:nvSpPr>
            <p:cNvPr id="378953" name="Rectangle 147"/>
            <p:cNvSpPr>
              <a:spLocks noChangeArrowheads="1"/>
            </p:cNvSpPr>
            <p:nvPr/>
          </p:nvSpPr>
          <p:spPr bwMode="auto">
            <a:xfrm>
              <a:off x="43"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4" name="Rectangle 173"/>
            <p:cNvSpPr>
              <a:spLocks noChangeArrowheads="1"/>
            </p:cNvSpPr>
            <p:nvPr/>
          </p:nvSpPr>
          <p:spPr bwMode="auto">
            <a:xfrm>
              <a:off x="0"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89" name="Group 176"/>
          <p:cNvGrpSpPr>
            <a:grpSpLocks/>
          </p:cNvGrpSpPr>
          <p:nvPr/>
        </p:nvGrpSpPr>
        <p:grpSpPr bwMode="auto">
          <a:xfrm>
            <a:off x="4572000" y="1274763"/>
            <a:ext cx="4375150" cy="517525"/>
            <a:chOff x="2488" y="413"/>
            <a:chExt cx="2488" cy="394"/>
          </a:xfrm>
        </p:grpSpPr>
        <p:sp>
          <p:nvSpPr>
            <p:cNvPr id="378951" name="Rectangle 148"/>
            <p:cNvSpPr>
              <a:spLocks noChangeArrowheads="1"/>
            </p:cNvSpPr>
            <p:nvPr/>
          </p:nvSpPr>
          <p:spPr bwMode="auto">
            <a:xfrm>
              <a:off x="2531" y="41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Similar passages</a:t>
              </a:r>
            </a:p>
          </p:txBody>
        </p:sp>
        <p:sp>
          <p:nvSpPr>
            <p:cNvPr id="378952" name="Rectangle 175"/>
            <p:cNvSpPr>
              <a:spLocks noChangeArrowheads="1"/>
            </p:cNvSpPr>
            <p:nvPr/>
          </p:nvSpPr>
          <p:spPr bwMode="auto">
            <a:xfrm>
              <a:off x="2488" y="41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0" name="Group 178"/>
          <p:cNvGrpSpPr>
            <a:grpSpLocks/>
          </p:cNvGrpSpPr>
          <p:nvPr/>
        </p:nvGrpSpPr>
        <p:grpSpPr bwMode="auto">
          <a:xfrm>
            <a:off x="196850" y="1792288"/>
            <a:ext cx="4375150" cy="490537"/>
            <a:chOff x="0" y="807"/>
            <a:chExt cx="2488" cy="374"/>
          </a:xfrm>
        </p:grpSpPr>
        <p:sp>
          <p:nvSpPr>
            <p:cNvPr id="378949" name="Rectangle 149"/>
            <p:cNvSpPr>
              <a:spLocks noChangeArrowheads="1"/>
            </p:cNvSpPr>
            <p:nvPr/>
          </p:nvSpPr>
          <p:spPr bwMode="auto">
            <a:xfrm>
              <a:off x="43"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1:15-17</a:t>
              </a:r>
            </a:p>
          </p:txBody>
        </p:sp>
        <p:sp>
          <p:nvSpPr>
            <p:cNvPr id="378950" name="Rectangle 177"/>
            <p:cNvSpPr>
              <a:spLocks noChangeArrowheads="1"/>
            </p:cNvSpPr>
            <p:nvPr/>
          </p:nvSpPr>
          <p:spPr bwMode="auto">
            <a:xfrm>
              <a:off x="0"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1" name="Group 180"/>
          <p:cNvGrpSpPr>
            <a:grpSpLocks/>
          </p:cNvGrpSpPr>
          <p:nvPr/>
        </p:nvGrpSpPr>
        <p:grpSpPr bwMode="auto">
          <a:xfrm>
            <a:off x="4572000" y="1792288"/>
            <a:ext cx="4375150" cy="490537"/>
            <a:chOff x="2488" y="807"/>
            <a:chExt cx="2488" cy="374"/>
          </a:xfrm>
        </p:grpSpPr>
        <p:sp>
          <p:nvSpPr>
            <p:cNvPr id="378947" name="Rectangle 150"/>
            <p:cNvSpPr>
              <a:spLocks noChangeArrowheads="1"/>
            </p:cNvSpPr>
            <p:nvPr/>
          </p:nvSpPr>
          <p:spPr bwMode="auto">
            <a:xfrm>
              <a:off x="2531" y="80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1:3-4</a:t>
              </a:r>
            </a:p>
          </p:txBody>
        </p:sp>
        <p:sp>
          <p:nvSpPr>
            <p:cNvPr id="378948" name="Rectangle 179"/>
            <p:cNvSpPr>
              <a:spLocks noChangeArrowheads="1"/>
            </p:cNvSpPr>
            <p:nvPr/>
          </p:nvSpPr>
          <p:spPr bwMode="auto">
            <a:xfrm>
              <a:off x="2488" y="80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2" name="Group 182"/>
          <p:cNvGrpSpPr>
            <a:grpSpLocks/>
          </p:cNvGrpSpPr>
          <p:nvPr/>
        </p:nvGrpSpPr>
        <p:grpSpPr bwMode="auto">
          <a:xfrm>
            <a:off x="196850" y="2282825"/>
            <a:ext cx="4375150" cy="492125"/>
            <a:chOff x="0" y="1181"/>
            <a:chExt cx="2488" cy="374"/>
          </a:xfrm>
        </p:grpSpPr>
        <p:sp>
          <p:nvSpPr>
            <p:cNvPr id="378945" name="Rectangle 151"/>
            <p:cNvSpPr>
              <a:spLocks noChangeArrowheads="1"/>
            </p:cNvSpPr>
            <p:nvPr/>
          </p:nvSpPr>
          <p:spPr bwMode="auto">
            <a:xfrm>
              <a:off x="43"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1:18</a:t>
              </a:r>
            </a:p>
          </p:txBody>
        </p:sp>
        <p:sp>
          <p:nvSpPr>
            <p:cNvPr id="378946" name="Rectangle 181"/>
            <p:cNvSpPr>
              <a:spLocks noChangeArrowheads="1"/>
            </p:cNvSpPr>
            <p:nvPr/>
          </p:nvSpPr>
          <p:spPr bwMode="auto">
            <a:xfrm>
              <a:off x="0"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3" name="Group 184"/>
          <p:cNvGrpSpPr>
            <a:grpSpLocks/>
          </p:cNvGrpSpPr>
          <p:nvPr/>
        </p:nvGrpSpPr>
        <p:grpSpPr bwMode="auto">
          <a:xfrm>
            <a:off x="4572000" y="2282825"/>
            <a:ext cx="4375150" cy="492125"/>
            <a:chOff x="2488" y="1181"/>
            <a:chExt cx="2488" cy="374"/>
          </a:xfrm>
        </p:grpSpPr>
        <p:sp>
          <p:nvSpPr>
            <p:cNvPr id="378943" name="Rectangle 152"/>
            <p:cNvSpPr>
              <a:spLocks noChangeArrowheads="1"/>
            </p:cNvSpPr>
            <p:nvPr/>
          </p:nvSpPr>
          <p:spPr bwMode="auto">
            <a:xfrm>
              <a:off x="2531" y="118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1:27</a:t>
              </a:r>
            </a:p>
          </p:txBody>
        </p:sp>
        <p:sp>
          <p:nvSpPr>
            <p:cNvPr id="378944" name="Rectangle 183"/>
            <p:cNvSpPr>
              <a:spLocks noChangeArrowheads="1"/>
            </p:cNvSpPr>
            <p:nvPr/>
          </p:nvSpPr>
          <p:spPr bwMode="auto">
            <a:xfrm>
              <a:off x="2488" y="118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4" name="Group 186"/>
          <p:cNvGrpSpPr>
            <a:grpSpLocks/>
          </p:cNvGrpSpPr>
          <p:nvPr/>
        </p:nvGrpSpPr>
        <p:grpSpPr bwMode="auto">
          <a:xfrm>
            <a:off x="196850" y="2774950"/>
            <a:ext cx="4375150" cy="490538"/>
            <a:chOff x="0" y="1555"/>
            <a:chExt cx="2488" cy="374"/>
          </a:xfrm>
        </p:grpSpPr>
        <p:sp>
          <p:nvSpPr>
            <p:cNvPr id="378941" name="Rectangle 153"/>
            <p:cNvSpPr>
              <a:spLocks noChangeArrowheads="1"/>
            </p:cNvSpPr>
            <p:nvPr/>
          </p:nvSpPr>
          <p:spPr bwMode="auto">
            <a:xfrm>
              <a:off x="43"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1:19-20</a:t>
              </a:r>
            </a:p>
          </p:txBody>
        </p:sp>
        <p:sp>
          <p:nvSpPr>
            <p:cNvPr id="378942" name="Rectangle 185"/>
            <p:cNvSpPr>
              <a:spLocks noChangeArrowheads="1"/>
            </p:cNvSpPr>
            <p:nvPr/>
          </p:nvSpPr>
          <p:spPr bwMode="auto">
            <a:xfrm>
              <a:off x="0"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5" name="Group 188"/>
          <p:cNvGrpSpPr>
            <a:grpSpLocks/>
          </p:cNvGrpSpPr>
          <p:nvPr/>
        </p:nvGrpSpPr>
        <p:grpSpPr bwMode="auto">
          <a:xfrm>
            <a:off x="4572000" y="2774950"/>
            <a:ext cx="4375150" cy="490538"/>
            <a:chOff x="2488" y="1555"/>
            <a:chExt cx="2488" cy="374"/>
          </a:xfrm>
        </p:grpSpPr>
        <p:sp>
          <p:nvSpPr>
            <p:cNvPr id="378939" name="Rectangle 154"/>
            <p:cNvSpPr>
              <a:spLocks noChangeArrowheads="1"/>
            </p:cNvSpPr>
            <p:nvPr/>
          </p:nvSpPr>
          <p:spPr bwMode="auto">
            <a:xfrm>
              <a:off x="2531" y="155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2:12</a:t>
              </a:r>
            </a:p>
          </p:txBody>
        </p:sp>
        <p:sp>
          <p:nvSpPr>
            <p:cNvPr id="378940" name="Rectangle 187"/>
            <p:cNvSpPr>
              <a:spLocks noChangeArrowheads="1"/>
            </p:cNvSpPr>
            <p:nvPr/>
          </p:nvSpPr>
          <p:spPr bwMode="auto">
            <a:xfrm>
              <a:off x="2488" y="155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6" name="Group 190"/>
          <p:cNvGrpSpPr>
            <a:grpSpLocks/>
          </p:cNvGrpSpPr>
          <p:nvPr/>
        </p:nvGrpSpPr>
        <p:grpSpPr bwMode="auto">
          <a:xfrm>
            <a:off x="196850" y="3265488"/>
            <a:ext cx="4375150" cy="490537"/>
            <a:chOff x="0" y="1929"/>
            <a:chExt cx="2488" cy="374"/>
          </a:xfrm>
        </p:grpSpPr>
        <p:sp>
          <p:nvSpPr>
            <p:cNvPr id="378937" name="Rectangle 155"/>
            <p:cNvSpPr>
              <a:spLocks noChangeArrowheads="1"/>
            </p:cNvSpPr>
            <p:nvPr/>
          </p:nvSpPr>
          <p:spPr bwMode="auto">
            <a:xfrm>
              <a:off x="43"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1:21-23</a:t>
              </a:r>
            </a:p>
          </p:txBody>
        </p:sp>
        <p:sp>
          <p:nvSpPr>
            <p:cNvPr id="378938" name="Rectangle 189"/>
            <p:cNvSpPr>
              <a:spLocks noChangeArrowheads="1"/>
            </p:cNvSpPr>
            <p:nvPr/>
          </p:nvSpPr>
          <p:spPr bwMode="auto">
            <a:xfrm>
              <a:off x="0"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7" name="Group 192"/>
          <p:cNvGrpSpPr>
            <a:grpSpLocks/>
          </p:cNvGrpSpPr>
          <p:nvPr/>
        </p:nvGrpSpPr>
        <p:grpSpPr bwMode="auto">
          <a:xfrm>
            <a:off x="4572000" y="3265488"/>
            <a:ext cx="4375150" cy="490537"/>
            <a:chOff x="2488" y="1929"/>
            <a:chExt cx="2488" cy="374"/>
          </a:xfrm>
        </p:grpSpPr>
        <p:sp>
          <p:nvSpPr>
            <p:cNvPr id="378935" name="Rectangle 156"/>
            <p:cNvSpPr>
              <a:spLocks noChangeArrowheads="1"/>
            </p:cNvSpPr>
            <p:nvPr/>
          </p:nvSpPr>
          <p:spPr bwMode="auto">
            <a:xfrm>
              <a:off x="2531" y="192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1:16-19</a:t>
              </a:r>
            </a:p>
          </p:txBody>
        </p:sp>
        <p:sp>
          <p:nvSpPr>
            <p:cNvPr id="378936" name="Rectangle 191"/>
            <p:cNvSpPr>
              <a:spLocks noChangeArrowheads="1"/>
            </p:cNvSpPr>
            <p:nvPr/>
          </p:nvSpPr>
          <p:spPr bwMode="auto">
            <a:xfrm>
              <a:off x="2488" y="192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8" name="Group 194"/>
          <p:cNvGrpSpPr>
            <a:grpSpLocks/>
          </p:cNvGrpSpPr>
          <p:nvPr/>
        </p:nvGrpSpPr>
        <p:grpSpPr bwMode="auto">
          <a:xfrm>
            <a:off x="196850" y="3756025"/>
            <a:ext cx="4375150" cy="490538"/>
            <a:chOff x="0" y="2303"/>
            <a:chExt cx="2488" cy="374"/>
          </a:xfrm>
        </p:grpSpPr>
        <p:sp>
          <p:nvSpPr>
            <p:cNvPr id="378933" name="Rectangle 157"/>
            <p:cNvSpPr>
              <a:spLocks noChangeArrowheads="1"/>
            </p:cNvSpPr>
            <p:nvPr/>
          </p:nvSpPr>
          <p:spPr bwMode="auto">
            <a:xfrm>
              <a:off x="43"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5:22-24 (wives)</a:t>
              </a:r>
            </a:p>
          </p:txBody>
        </p:sp>
        <p:sp>
          <p:nvSpPr>
            <p:cNvPr id="378934" name="Rectangle 193"/>
            <p:cNvSpPr>
              <a:spLocks noChangeArrowheads="1"/>
            </p:cNvSpPr>
            <p:nvPr/>
          </p:nvSpPr>
          <p:spPr bwMode="auto">
            <a:xfrm>
              <a:off x="0"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899" name="Group 196"/>
          <p:cNvGrpSpPr>
            <a:grpSpLocks/>
          </p:cNvGrpSpPr>
          <p:nvPr/>
        </p:nvGrpSpPr>
        <p:grpSpPr bwMode="auto">
          <a:xfrm>
            <a:off x="4572000" y="3756025"/>
            <a:ext cx="4375150" cy="490538"/>
            <a:chOff x="2488" y="2303"/>
            <a:chExt cx="2488" cy="374"/>
          </a:xfrm>
        </p:grpSpPr>
        <p:sp>
          <p:nvSpPr>
            <p:cNvPr id="378931" name="Rectangle 158"/>
            <p:cNvSpPr>
              <a:spLocks noChangeArrowheads="1"/>
            </p:cNvSpPr>
            <p:nvPr/>
          </p:nvSpPr>
          <p:spPr bwMode="auto">
            <a:xfrm>
              <a:off x="2531" y="230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3:18 (wives)</a:t>
              </a:r>
            </a:p>
          </p:txBody>
        </p:sp>
        <p:sp>
          <p:nvSpPr>
            <p:cNvPr id="378932" name="Rectangle 195"/>
            <p:cNvSpPr>
              <a:spLocks noChangeArrowheads="1"/>
            </p:cNvSpPr>
            <p:nvPr/>
          </p:nvSpPr>
          <p:spPr bwMode="auto">
            <a:xfrm>
              <a:off x="2488" y="230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0" name="Group 198"/>
          <p:cNvGrpSpPr>
            <a:grpSpLocks/>
          </p:cNvGrpSpPr>
          <p:nvPr/>
        </p:nvGrpSpPr>
        <p:grpSpPr bwMode="auto">
          <a:xfrm>
            <a:off x="196850" y="4246563"/>
            <a:ext cx="4375150" cy="490537"/>
            <a:chOff x="0" y="2677"/>
            <a:chExt cx="2488" cy="374"/>
          </a:xfrm>
        </p:grpSpPr>
        <p:sp>
          <p:nvSpPr>
            <p:cNvPr id="378929" name="Rectangle 159"/>
            <p:cNvSpPr>
              <a:spLocks noChangeArrowheads="1"/>
            </p:cNvSpPr>
            <p:nvPr/>
          </p:nvSpPr>
          <p:spPr bwMode="auto">
            <a:xfrm>
              <a:off x="43"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5:25-33 (husbands)</a:t>
              </a:r>
            </a:p>
          </p:txBody>
        </p:sp>
        <p:sp>
          <p:nvSpPr>
            <p:cNvPr id="378930" name="Rectangle 197"/>
            <p:cNvSpPr>
              <a:spLocks noChangeArrowheads="1"/>
            </p:cNvSpPr>
            <p:nvPr/>
          </p:nvSpPr>
          <p:spPr bwMode="auto">
            <a:xfrm>
              <a:off x="0"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1" name="Group 200"/>
          <p:cNvGrpSpPr>
            <a:grpSpLocks/>
          </p:cNvGrpSpPr>
          <p:nvPr/>
        </p:nvGrpSpPr>
        <p:grpSpPr bwMode="auto">
          <a:xfrm>
            <a:off x="4572000" y="4246563"/>
            <a:ext cx="4375150" cy="490537"/>
            <a:chOff x="2488" y="2677"/>
            <a:chExt cx="2488" cy="374"/>
          </a:xfrm>
        </p:grpSpPr>
        <p:sp>
          <p:nvSpPr>
            <p:cNvPr id="378927" name="Rectangle 160"/>
            <p:cNvSpPr>
              <a:spLocks noChangeArrowheads="1"/>
            </p:cNvSpPr>
            <p:nvPr/>
          </p:nvSpPr>
          <p:spPr bwMode="auto">
            <a:xfrm>
              <a:off x="2531" y="2677"/>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3:19 (husbands)</a:t>
              </a:r>
            </a:p>
          </p:txBody>
        </p:sp>
        <p:sp>
          <p:nvSpPr>
            <p:cNvPr id="378928" name="Rectangle 199"/>
            <p:cNvSpPr>
              <a:spLocks noChangeArrowheads="1"/>
            </p:cNvSpPr>
            <p:nvPr/>
          </p:nvSpPr>
          <p:spPr bwMode="auto">
            <a:xfrm>
              <a:off x="2488" y="2677"/>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2" name="Group 202"/>
          <p:cNvGrpSpPr>
            <a:grpSpLocks/>
          </p:cNvGrpSpPr>
          <p:nvPr/>
        </p:nvGrpSpPr>
        <p:grpSpPr bwMode="auto">
          <a:xfrm>
            <a:off x="196850" y="4737100"/>
            <a:ext cx="4375150" cy="490538"/>
            <a:chOff x="0" y="3051"/>
            <a:chExt cx="2488" cy="374"/>
          </a:xfrm>
        </p:grpSpPr>
        <p:sp>
          <p:nvSpPr>
            <p:cNvPr id="378925" name="Rectangle 161"/>
            <p:cNvSpPr>
              <a:spLocks noChangeArrowheads="1"/>
            </p:cNvSpPr>
            <p:nvPr/>
          </p:nvSpPr>
          <p:spPr bwMode="auto">
            <a:xfrm>
              <a:off x="43"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6:1-3 (children)</a:t>
              </a:r>
            </a:p>
          </p:txBody>
        </p:sp>
        <p:sp>
          <p:nvSpPr>
            <p:cNvPr id="378926" name="Rectangle 201"/>
            <p:cNvSpPr>
              <a:spLocks noChangeArrowheads="1"/>
            </p:cNvSpPr>
            <p:nvPr/>
          </p:nvSpPr>
          <p:spPr bwMode="auto">
            <a:xfrm>
              <a:off x="0"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3" name="Group 204"/>
          <p:cNvGrpSpPr>
            <a:grpSpLocks/>
          </p:cNvGrpSpPr>
          <p:nvPr/>
        </p:nvGrpSpPr>
        <p:grpSpPr bwMode="auto">
          <a:xfrm>
            <a:off x="4572000" y="4737100"/>
            <a:ext cx="4375150" cy="490538"/>
            <a:chOff x="2488" y="3051"/>
            <a:chExt cx="2488" cy="374"/>
          </a:xfrm>
        </p:grpSpPr>
        <p:sp>
          <p:nvSpPr>
            <p:cNvPr id="378923" name="Rectangle 162"/>
            <p:cNvSpPr>
              <a:spLocks noChangeArrowheads="1"/>
            </p:cNvSpPr>
            <p:nvPr/>
          </p:nvSpPr>
          <p:spPr bwMode="auto">
            <a:xfrm>
              <a:off x="2531" y="3051"/>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3:20 (children)</a:t>
              </a:r>
            </a:p>
          </p:txBody>
        </p:sp>
        <p:sp>
          <p:nvSpPr>
            <p:cNvPr id="378924" name="Rectangle 203"/>
            <p:cNvSpPr>
              <a:spLocks noChangeArrowheads="1"/>
            </p:cNvSpPr>
            <p:nvPr/>
          </p:nvSpPr>
          <p:spPr bwMode="auto">
            <a:xfrm>
              <a:off x="2488" y="3051"/>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4" name="Group 206"/>
          <p:cNvGrpSpPr>
            <a:grpSpLocks/>
          </p:cNvGrpSpPr>
          <p:nvPr/>
        </p:nvGrpSpPr>
        <p:grpSpPr bwMode="auto">
          <a:xfrm>
            <a:off x="196850" y="5227638"/>
            <a:ext cx="4375150" cy="492125"/>
            <a:chOff x="0" y="3425"/>
            <a:chExt cx="2488" cy="374"/>
          </a:xfrm>
        </p:grpSpPr>
        <p:sp>
          <p:nvSpPr>
            <p:cNvPr id="378921" name="Rectangle 163"/>
            <p:cNvSpPr>
              <a:spLocks noChangeArrowheads="1"/>
            </p:cNvSpPr>
            <p:nvPr/>
          </p:nvSpPr>
          <p:spPr bwMode="auto">
            <a:xfrm>
              <a:off x="43"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6:4 (fathers)</a:t>
              </a:r>
            </a:p>
          </p:txBody>
        </p:sp>
        <p:sp>
          <p:nvSpPr>
            <p:cNvPr id="378922" name="Rectangle 205"/>
            <p:cNvSpPr>
              <a:spLocks noChangeArrowheads="1"/>
            </p:cNvSpPr>
            <p:nvPr/>
          </p:nvSpPr>
          <p:spPr bwMode="auto">
            <a:xfrm>
              <a:off x="0"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5" name="Group 208"/>
          <p:cNvGrpSpPr>
            <a:grpSpLocks/>
          </p:cNvGrpSpPr>
          <p:nvPr/>
        </p:nvGrpSpPr>
        <p:grpSpPr bwMode="auto">
          <a:xfrm>
            <a:off x="4572000" y="5227638"/>
            <a:ext cx="4375150" cy="492125"/>
            <a:chOff x="2488" y="3425"/>
            <a:chExt cx="2488" cy="374"/>
          </a:xfrm>
        </p:grpSpPr>
        <p:sp>
          <p:nvSpPr>
            <p:cNvPr id="378919" name="Rectangle 164"/>
            <p:cNvSpPr>
              <a:spLocks noChangeArrowheads="1"/>
            </p:cNvSpPr>
            <p:nvPr/>
          </p:nvSpPr>
          <p:spPr bwMode="auto">
            <a:xfrm>
              <a:off x="2531" y="3425"/>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3:21 (fathers)</a:t>
              </a:r>
            </a:p>
          </p:txBody>
        </p:sp>
        <p:sp>
          <p:nvSpPr>
            <p:cNvPr id="378920" name="Rectangle 207"/>
            <p:cNvSpPr>
              <a:spLocks noChangeArrowheads="1"/>
            </p:cNvSpPr>
            <p:nvPr/>
          </p:nvSpPr>
          <p:spPr bwMode="auto">
            <a:xfrm>
              <a:off x="2488" y="3425"/>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6" name="Group 210"/>
          <p:cNvGrpSpPr>
            <a:grpSpLocks/>
          </p:cNvGrpSpPr>
          <p:nvPr/>
        </p:nvGrpSpPr>
        <p:grpSpPr bwMode="auto">
          <a:xfrm>
            <a:off x="196850" y="5719763"/>
            <a:ext cx="4375150" cy="490537"/>
            <a:chOff x="0" y="3799"/>
            <a:chExt cx="2488" cy="374"/>
          </a:xfrm>
        </p:grpSpPr>
        <p:sp>
          <p:nvSpPr>
            <p:cNvPr id="378917" name="Rectangle 165"/>
            <p:cNvSpPr>
              <a:spLocks noChangeArrowheads="1"/>
            </p:cNvSpPr>
            <p:nvPr/>
          </p:nvSpPr>
          <p:spPr bwMode="auto">
            <a:xfrm>
              <a:off x="43"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6:5-8 (slaves)</a:t>
              </a:r>
            </a:p>
          </p:txBody>
        </p:sp>
        <p:sp>
          <p:nvSpPr>
            <p:cNvPr id="378918" name="Rectangle 209"/>
            <p:cNvSpPr>
              <a:spLocks noChangeArrowheads="1"/>
            </p:cNvSpPr>
            <p:nvPr/>
          </p:nvSpPr>
          <p:spPr bwMode="auto">
            <a:xfrm>
              <a:off x="0"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7" name="Group 212"/>
          <p:cNvGrpSpPr>
            <a:grpSpLocks/>
          </p:cNvGrpSpPr>
          <p:nvPr/>
        </p:nvGrpSpPr>
        <p:grpSpPr bwMode="auto">
          <a:xfrm>
            <a:off x="4572000" y="5719763"/>
            <a:ext cx="4375150" cy="490537"/>
            <a:chOff x="2488" y="3799"/>
            <a:chExt cx="2488" cy="374"/>
          </a:xfrm>
        </p:grpSpPr>
        <p:sp>
          <p:nvSpPr>
            <p:cNvPr id="378915" name="Rectangle 166"/>
            <p:cNvSpPr>
              <a:spLocks noChangeArrowheads="1"/>
            </p:cNvSpPr>
            <p:nvPr/>
          </p:nvSpPr>
          <p:spPr bwMode="auto">
            <a:xfrm>
              <a:off x="2531" y="3799"/>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3:22-25 (slaves)</a:t>
              </a:r>
            </a:p>
          </p:txBody>
        </p:sp>
        <p:sp>
          <p:nvSpPr>
            <p:cNvPr id="378916" name="Rectangle 211"/>
            <p:cNvSpPr>
              <a:spLocks noChangeArrowheads="1"/>
            </p:cNvSpPr>
            <p:nvPr/>
          </p:nvSpPr>
          <p:spPr bwMode="auto">
            <a:xfrm>
              <a:off x="2488" y="3799"/>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8" name="Group 214"/>
          <p:cNvGrpSpPr>
            <a:grpSpLocks/>
          </p:cNvGrpSpPr>
          <p:nvPr/>
        </p:nvGrpSpPr>
        <p:grpSpPr bwMode="auto">
          <a:xfrm>
            <a:off x="196850" y="6210300"/>
            <a:ext cx="4375150" cy="490538"/>
            <a:chOff x="0" y="4173"/>
            <a:chExt cx="2488" cy="374"/>
          </a:xfrm>
        </p:grpSpPr>
        <p:sp>
          <p:nvSpPr>
            <p:cNvPr id="378913" name="Rectangle 167"/>
            <p:cNvSpPr>
              <a:spLocks noChangeArrowheads="1"/>
            </p:cNvSpPr>
            <p:nvPr/>
          </p:nvSpPr>
          <p:spPr bwMode="auto">
            <a:xfrm>
              <a:off x="43"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6:9 (masters)</a:t>
              </a:r>
            </a:p>
          </p:txBody>
        </p:sp>
        <p:sp>
          <p:nvSpPr>
            <p:cNvPr id="378914" name="Rectangle 213"/>
            <p:cNvSpPr>
              <a:spLocks noChangeArrowheads="1"/>
            </p:cNvSpPr>
            <p:nvPr/>
          </p:nvSpPr>
          <p:spPr bwMode="auto">
            <a:xfrm>
              <a:off x="0"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78909" name="Group 216"/>
          <p:cNvGrpSpPr>
            <a:grpSpLocks/>
          </p:cNvGrpSpPr>
          <p:nvPr/>
        </p:nvGrpSpPr>
        <p:grpSpPr bwMode="auto">
          <a:xfrm>
            <a:off x="4572000" y="6210300"/>
            <a:ext cx="4375150" cy="490538"/>
            <a:chOff x="2488" y="4173"/>
            <a:chExt cx="2488" cy="374"/>
          </a:xfrm>
        </p:grpSpPr>
        <p:sp>
          <p:nvSpPr>
            <p:cNvPr id="378911" name="Rectangle 168"/>
            <p:cNvSpPr>
              <a:spLocks noChangeArrowheads="1"/>
            </p:cNvSpPr>
            <p:nvPr/>
          </p:nvSpPr>
          <p:spPr bwMode="auto">
            <a:xfrm>
              <a:off x="2531" y="4173"/>
              <a:ext cx="2402" cy="3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4:1 (masters)</a:t>
              </a:r>
            </a:p>
          </p:txBody>
        </p:sp>
        <p:sp>
          <p:nvSpPr>
            <p:cNvPr id="378912" name="Rectangle 215"/>
            <p:cNvSpPr>
              <a:spLocks noChangeArrowheads="1"/>
            </p:cNvSpPr>
            <p:nvPr/>
          </p:nvSpPr>
          <p:spPr bwMode="auto">
            <a:xfrm>
              <a:off x="2488" y="4173"/>
              <a:ext cx="2488" cy="3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78910" name="Rectangle 218"/>
          <p:cNvSpPr>
            <a:spLocks noChangeArrowheads="1"/>
          </p:cNvSpPr>
          <p:nvPr/>
        </p:nvSpPr>
        <p:spPr bwMode="auto">
          <a:xfrm>
            <a:off x="190500" y="728663"/>
            <a:ext cx="8763000" cy="5976937"/>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891569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7890" name="Picture 2" descr="Related image">
            <a:extLst>
              <a:ext uri="{FF2B5EF4-FFF2-40B4-BE49-F238E27FC236}">
                <a16:creationId xmlns:a16="http://schemas.microsoft.com/office/drawing/2014/main" id="{9E7A53F4-3A06-5F43-9985-E4A7BA7A78D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06488" y="0"/>
            <a:ext cx="10287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4756311"/>
      </p:ext>
    </p:extLst>
  </p:cSld>
  <p:clrMapOvr>
    <a:masterClrMapping/>
  </p:clrMapOvr>
  <p:transition>
    <p:diamond/>
  </p:transition>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Soldiers</a:t>
            </a:r>
          </a:p>
        </p:txBody>
      </p:sp>
      <p:pic>
        <p:nvPicPr>
          <p:cNvPr id="676866" name="Picture 2" descr="Related image">
            <a:extLst>
              <a:ext uri="{FF2B5EF4-FFF2-40B4-BE49-F238E27FC236}">
                <a16:creationId xmlns:a16="http://schemas.microsoft.com/office/drawing/2014/main" id="{38129969-7963-3841-95D4-6947431338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 y="0"/>
            <a:ext cx="979265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952125"/>
      </p:ext>
    </p:extLst>
  </p:cSld>
  <p:clrMapOvr>
    <a:masterClrMapping/>
  </p:clrMapOvr>
  <p:transition>
    <p:diamond/>
  </p:transition>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8" name="Picture 2" descr="Related image">
            <a:extLst>
              <a:ext uri="{FF2B5EF4-FFF2-40B4-BE49-F238E27FC236}">
                <a16:creationId xmlns:a16="http://schemas.microsoft.com/office/drawing/2014/main" id="{F474E829-12B4-D746-AFB5-9A182D60DD2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97075" y="0"/>
            <a:ext cx="5148263" cy="6858000"/>
          </a:xfrm>
          <a:prstGeom prst="rect">
            <a:avLst/>
          </a:prstGeom>
          <a:noFill/>
          <a:extLst>
            <a:ext uri="{909E8E84-426E-40DD-AFC4-6F175D3DCCD1}">
              <a14:hiddenFill xmlns:a14="http://schemas.microsoft.com/office/drawing/2010/main">
                <a:solidFill>
                  <a:srgbClr val="FFFFFF"/>
                </a:solidFill>
              </a14:hiddenFill>
            </a:ext>
          </a:extLst>
        </p:spPr>
      </p:pic>
      <p:sp>
        <p:nvSpPr>
          <p:cNvPr id="751618" name="Rectangle 3"/>
          <p:cNvSpPr>
            <a:spLocks noGrp="1" noChangeArrowheads="1"/>
          </p:cNvSpPr>
          <p:nvPr>
            <p:ph type="title" idx="4294967295"/>
          </p:nvPr>
        </p:nvSpPr>
        <p:spPr>
          <a:xfrm>
            <a:off x="0" y="332656"/>
            <a:ext cx="4067944" cy="1371600"/>
          </a:xfrm>
          <a:noFill/>
          <a:ln>
            <a:noFill/>
          </a:ln>
        </p:spPr>
        <p:txBody>
          <a:bodyPr vert="horz" wrap="square" lIns="91427" tIns="45714" rIns="91427" bIns="45714" numCol="1" anchor="ctr" anchorCtr="0" compatLnSpc="1">
            <a:prstTxWarp prst="textNoShape">
              <a:avLst/>
            </a:prstTxWarp>
          </a:bodyPr>
          <a:lstStyle/>
          <a:p>
            <a:pPr eaLnBrk="1" hangingPunct="1"/>
            <a:r>
              <a:rPr lang="en-US" sz="5400" b="1" dirty="0">
                <a:gradFill>
                  <a:gsLst>
                    <a:gs pos="0">
                      <a:srgbClr val="FF0000"/>
                    </a:gs>
                    <a:gs pos="100000">
                      <a:schemeClr val="tx1"/>
                    </a:gs>
                  </a:gsLst>
                  <a:lin ang="5400000" scaled="1"/>
                </a:gradFill>
                <a:effectLst/>
                <a:latin typeface="Arial" charset="0"/>
                <a:ea typeface="ＭＳ Ｐゴシック" charset="0"/>
              </a:rPr>
              <a:t>Roman Soldier</a:t>
            </a:r>
          </a:p>
        </p:txBody>
      </p:sp>
    </p:spTree>
  </p:cSld>
  <p:clrMapOvr>
    <a:masterClrMapping/>
  </p:clrMapOvr>
  <p:transition>
    <p:diamond/>
  </p:transition>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3665" name="Picture 2" descr="Romansoldier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1" y="514350"/>
            <a:ext cx="7848600" cy="588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3666" name="Text Box 3"/>
          <p:cNvSpPr txBox="1">
            <a:spLocks noChangeArrowheads="1"/>
          </p:cNvSpPr>
          <p:nvPr/>
        </p:nvSpPr>
        <p:spPr bwMode="auto">
          <a:xfrm>
            <a:off x="8077202" y="15019"/>
            <a:ext cx="1074307"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180h-i</a:t>
            </a:r>
            <a:endParaRPr lang="en-US" dirty="0">
              <a:latin typeface="Arial" panose="020B0604020202020204" pitchFamily="34" charset="0"/>
              <a:cs typeface="Arial" panose="020B0604020202020204" pitchFamily="34" charset="0"/>
            </a:endParaRPr>
          </a:p>
        </p:txBody>
      </p:sp>
      <p:sp>
        <p:nvSpPr>
          <p:cNvPr id="122884" name="Text Box 4"/>
          <p:cNvSpPr txBox="1">
            <a:spLocks noChangeArrowheads="1"/>
          </p:cNvSpPr>
          <p:nvPr/>
        </p:nvSpPr>
        <p:spPr bwMode="auto">
          <a:xfrm>
            <a:off x="5699127" y="919164"/>
            <a:ext cx="2891978"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Helmet (17a)</a:t>
            </a:r>
          </a:p>
        </p:txBody>
      </p:sp>
      <p:sp>
        <p:nvSpPr>
          <p:cNvPr id="122885" name="Text Box 5"/>
          <p:cNvSpPr txBox="1">
            <a:spLocks noChangeArrowheads="1"/>
          </p:cNvSpPr>
          <p:nvPr/>
        </p:nvSpPr>
        <p:spPr bwMode="auto">
          <a:xfrm>
            <a:off x="1066801" y="2057400"/>
            <a:ext cx="378665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Breastplate (14b)</a:t>
            </a:r>
          </a:p>
        </p:txBody>
      </p:sp>
      <p:sp>
        <p:nvSpPr>
          <p:cNvPr id="122886" name="Text Box 6"/>
          <p:cNvSpPr txBox="1">
            <a:spLocks noChangeArrowheads="1"/>
          </p:cNvSpPr>
          <p:nvPr/>
        </p:nvSpPr>
        <p:spPr bwMode="auto">
          <a:xfrm>
            <a:off x="2286000" y="3276601"/>
            <a:ext cx="2260216"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Belt (14a)</a:t>
            </a:r>
          </a:p>
        </p:txBody>
      </p:sp>
      <p:sp>
        <p:nvSpPr>
          <p:cNvPr id="122887" name="Text Box 7"/>
          <p:cNvSpPr txBox="1">
            <a:spLocks noChangeArrowheads="1"/>
          </p:cNvSpPr>
          <p:nvPr/>
        </p:nvSpPr>
        <p:spPr bwMode="auto">
          <a:xfrm>
            <a:off x="1981202" y="6019801"/>
            <a:ext cx="2441501"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Shoes (15)</a:t>
            </a:r>
          </a:p>
        </p:txBody>
      </p:sp>
      <p:sp>
        <p:nvSpPr>
          <p:cNvPr id="122888" name="Text Box 8"/>
          <p:cNvSpPr txBox="1">
            <a:spLocks noChangeArrowheads="1"/>
          </p:cNvSpPr>
          <p:nvPr/>
        </p:nvSpPr>
        <p:spPr bwMode="auto">
          <a:xfrm>
            <a:off x="6096003" y="4191000"/>
            <a:ext cx="2423473"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Shield (16)</a:t>
            </a:r>
          </a:p>
        </p:txBody>
      </p:sp>
      <p:sp>
        <p:nvSpPr>
          <p:cNvPr id="122889" name="Text Box 9"/>
          <p:cNvSpPr txBox="1">
            <a:spLocks noChangeArrowheads="1"/>
          </p:cNvSpPr>
          <p:nvPr/>
        </p:nvSpPr>
        <p:spPr bwMode="auto">
          <a:xfrm>
            <a:off x="1565275" y="2676525"/>
            <a:ext cx="2736012" cy="590147"/>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p>
            <a:pPr>
              <a:defRPr/>
            </a:pPr>
            <a:r>
              <a:rPr lang="en-US" sz="3200" b="1">
                <a:latin typeface="Geneva" pitchFamily="-112" charset="0"/>
                <a:ea typeface="Times New Roman" pitchFamily="-112" charset="0"/>
                <a:cs typeface="Times New Roman" pitchFamily="-112" charset="0"/>
              </a:rPr>
              <a:t>Sword (17b)</a:t>
            </a:r>
          </a:p>
        </p:txBody>
      </p:sp>
      <p:sp>
        <p:nvSpPr>
          <p:cNvPr id="753673" name="Title 1"/>
          <p:cNvSpPr>
            <a:spLocks noGrp="1"/>
          </p:cNvSpPr>
          <p:nvPr>
            <p:ph type="title" idx="4294967295"/>
          </p:nvPr>
        </p:nvSpPr>
        <p:spPr>
          <a:xfrm>
            <a:off x="1219200" y="-26985"/>
            <a:ext cx="6521450" cy="963613"/>
          </a:xfrm>
        </p:spPr>
        <p:txBody>
          <a:bodyPr/>
          <a:lstStyle/>
          <a:p>
            <a:r>
              <a:rPr lang="en-US" sz="4800">
                <a:latin typeface="Arial" charset="0"/>
              </a:rPr>
              <a:t>Pieces of the Armor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886"/>
                                        </p:tgtEl>
                                        <p:attrNameLst>
                                          <p:attrName>style.visibility</p:attrName>
                                        </p:attrNameLst>
                                      </p:cBhvr>
                                      <p:to>
                                        <p:strVal val="visible"/>
                                      </p:to>
                                    </p:set>
                                    <p:animEffect transition="in" filter="fade">
                                      <p:cBhvr>
                                        <p:cTn id="7" dur="500"/>
                                        <p:tgtEl>
                                          <p:spTgt spid="1228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885"/>
                                        </p:tgtEl>
                                        <p:attrNameLst>
                                          <p:attrName>style.visibility</p:attrName>
                                        </p:attrNameLst>
                                      </p:cBhvr>
                                      <p:to>
                                        <p:strVal val="visible"/>
                                      </p:to>
                                    </p:set>
                                    <p:animEffect transition="in" filter="fade">
                                      <p:cBhvr>
                                        <p:cTn id="12" dur="500"/>
                                        <p:tgtEl>
                                          <p:spTgt spid="1228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887"/>
                                        </p:tgtEl>
                                        <p:attrNameLst>
                                          <p:attrName>style.visibility</p:attrName>
                                        </p:attrNameLst>
                                      </p:cBhvr>
                                      <p:to>
                                        <p:strVal val="visible"/>
                                      </p:to>
                                    </p:set>
                                    <p:animEffect transition="in" filter="fade">
                                      <p:cBhvr>
                                        <p:cTn id="17" dur="500"/>
                                        <p:tgtEl>
                                          <p:spTgt spid="12288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888"/>
                                        </p:tgtEl>
                                        <p:attrNameLst>
                                          <p:attrName>style.visibility</p:attrName>
                                        </p:attrNameLst>
                                      </p:cBhvr>
                                      <p:to>
                                        <p:strVal val="visible"/>
                                      </p:to>
                                    </p:set>
                                    <p:animEffect transition="in" filter="fade">
                                      <p:cBhvr>
                                        <p:cTn id="22" dur="500"/>
                                        <p:tgtEl>
                                          <p:spTgt spid="12288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2884"/>
                                        </p:tgtEl>
                                        <p:attrNameLst>
                                          <p:attrName>style.visibility</p:attrName>
                                        </p:attrNameLst>
                                      </p:cBhvr>
                                      <p:to>
                                        <p:strVal val="visible"/>
                                      </p:to>
                                    </p:set>
                                    <p:animEffect transition="in" filter="fade">
                                      <p:cBhvr>
                                        <p:cTn id="27" dur="500"/>
                                        <p:tgtEl>
                                          <p:spTgt spid="12288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2889"/>
                                        </p:tgtEl>
                                        <p:attrNameLst>
                                          <p:attrName>style.visibility</p:attrName>
                                        </p:attrNameLst>
                                      </p:cBhvr>
                                      <p:to>
                                        <p:strVal val="visible"/>
                                      </p:to>
                                    </p:set>
                                    <p:animEffect transition="in" filter="fade">
                                      <p:cBhvr>
                                        <p:cTn id="32" dur="500"/>
                                        <p:tgtEl>
                                          <p:spTgt spid="1228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4" grpId="0" autoUpdateAnimBg="0"/>
      <p:bldP spid="122885" grpId="0" autoUpdateAnimBg="0"/>
      <p:bldP spid="122886" grpId="0" autoUpdateAnimBg="0"/>
      <p:bldP spid="122887" grpId="0" autoUpdateAnimBg="0"/>
      <p:bldP spid="122888" grpId="0" autoUpdateAnimBg="0"/>
      <p:bldP spid="122889" grpId="0" autoUpdateAnimBg="0"/>
    </p:bld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46645128"/>
              </p:ext>
            </p:extLst>
          </p:nvPr>
        </p:nvGraphicFramePr>
        <p:xfrm>
          <a:off x="3048000" y="-26988"/>
          <a:ext cx="6096000" cy="7208842"/>
        </p:xfrm>
        <a:graphic>
          <a:graphicData uri="http://schemas.openxmlformats.org/drawingml/2006/table">
            <a:tbl>
              <a:tblPr firstRow="1" bandRow="1">
                <a:tableStyleId>{1E171933-4619-4E11-9A3F-F7608DF75F80}</a:tableStyleId>
              </a:tblPr>
              <a:tblGrid>
                <a:gridCol w="1163960">
                  <a:extLst>
                    <a:ext uri="{9D8B030D-6E8A-4147-A177-3AD203B41FA5}">
                      <a16:colId xmlns:a16="http://schemas.microsoft.com/office/drawing/2014/main" val="20000"/>
                    </a:ext>
                  </a:extLst>
                </a:gridCol>
                <a:gridCol w="127444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tblGrid>
              <a:tr h="985998">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Weapons</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Roman </a:t>
                      </a:r>
                      <a:br>
                        <a:rPr lang="en-US" sz="1600" b="1" kern="1400">
                          <a:solidFill>
                            <a:srgbClr val="FFFFFF"/>
                          </a:solidFill>
                          <a:effectLst/>
                          <a:latin typeface="Arial"/>
                          <a:cs typeface="Arial"/>
                        </a:rPr>
                      </a:br>
                      <a:r>
                        <a:rPr lang="en-US" sz="1600" b="1" kern="1400">
                          <a:solidFill>
                            <a:srgbClr val="FFFFFF"/>
                          </a:solidFill>
                          <a:effectLst/>
                          <a:latin typeface="Arial"/>
                          <a:cs typeface="Arial"/>
                        </a:rPr>
                        <a:t>Function</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a:solidFill>
                            <a:srgbClr val="FFFFFF"/>
                          </a:solidFill>
                          <a:effectLst/>
                          <a:latin typeface="Arial"/>
                          <a:cs typeface="Arial"/>
                        </a:rPr>
                        <a:t>Spiritual </a:t>
                      </a:r>
                      <a:br>
                        <a:rPr lang="en-US" sz="1600" b="1" kern="1400">
                          <a:solidFill>
                            <a:srgbClr val="FFFFFF"/>
                          </a:solidFill>
                          <a:effectLst/>
                          <a:latin typeface="Arial"/>
                          <a:cs typeface="Arial"/>
                        </a:rPr>
                      </a:br>
                      <a:r>
                        <a:rPr lang="en-US" sz="1600" b="1" kern="1400">
                          <a:solidFill>
                            <a:srgbClr val="FFFFFF"/>
                          </a:solidFill>
                          <a:effectLst/>
                          <a:latin typeface="Arial"/>
                          <a:cs typeface="Arial"/>
                        </a:rPr>
                        <a:t>Meaning</a:t>
                      </a:r>
                      <a:endParaRPr lang="en-SG" sz="11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Defends Against </a:t>
                      </a:r>
                      <a:r>
                        <a:rPr lang="en-US" sz="1600" b="1" kern="1400" dirty="0" err="1">
                          <a:solidFill>
                            <a:srgbClr val="FFFFFF"/>
                          </a:solidFill>
                          <a:effectLst/>
                          <a:latin typeface="Arial"/>
                          <a:cs typeface="Arial"/>
                        </a:rPr>
                        <a:t>Accusa-tions</a:t>
                      </a:r>
                      <a:r>
                        <a:rPr lang="en-US" sz="1600" b="1" kern="1400" dirty="0">
                          <a:solidFill>
                            <a:srgbClr val="FFFFFF"/>
                          </a:solidFill>
                          <a:effectLst/>
                          <a:latin typeface="Arial"/>
                          <a:cs typeface="Arial"/>
                        </a:rPr>
                        <a:t> of…</a:t>
                      </a:r>
                      <a:endParaRPr lang="en-SG" sz="11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600" b="1" kern="1400" dirty="0">
                          <a:solidFill>
                            <a:srgbClr val="FFFFFF"/>
                          </a:solidFill>
                          <a:effectLst/>
                          <a:latin typeface="Arial"/>
                          <a:cs typeface="Arial"/>
                        </a:rPr>
                        <a:t>Practical Applica-</a:t>
                      </a:r>
                      <a:r>
                        <a:rPr lang="en-US" sz="1600" b="1" kern="1400" dirty="0" err="1">
                          <a:solidFill>
                            <a:srgbClr val="FFFFFF"/>
                          </a:solidFill>
                          <a:effectLst/>
                          <a:latin typeface="Arial"/>
                          <a:cs typeface="Arial"/>
                        </a:rPr>
                        <a:t>tions</a:t>
                      </a:r>
                      <a:endParaRPr lang="en-SG" sz="1100" b="1" kern="1400" dirty="0">
                        <a:effectLst/>
                        <a:latin typeface="Arial"/>
                        <a:cs typeface="Arial"/>
                      </a:endParaRPr>
                    </a:p>
                  </a:txBody>
                  <a:tcPr marL="68580" marR="68580" marT="0" marB="0"/>
                </a:tc>
                <a:extLst>
                  <a:ext uri="{0D108BD9-81ED-4DB2-BD59-A6C34878D82A}">
                    <a16:rowId xmlns:a16="http://schemas.microsoft.com/office/drawing/2014/main" val="10000"/>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Belt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Truth</a:t>
                      </a:r>
                      <a:br>
                        <a:rPr lang="en-US" sz="1400" b="1" kern="1400" dirty="0">
                          <a:effectLst/>
                          <a:latin typeface="Arial"/>
                          <a:cs typeface="Arial"/>
                        </a:rPr>
                      </a:br>
                      <a:r>
                        <a:rPr lang="en-US" sz="1400" b="1" kern="1400" dirty="0">
                          <a:effectLst/>
                          <a:latin typeface="Arial"/>
                          <a:cs typeface="Arial"/>
                        </a:rPr>
                        <a:t>(14a)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Held up flowing robe and sword </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Integrity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Hypocrisy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Ask one to note your </a:t>
                      </a:r>
                      <a:r>
                        <a:rPr lang="en-US" sz="1400" b="1" kern="1400" dirty="0" err="1">
                          <a:effectLst/>
                          <a:latin typeface="Arial"/>
                          <a:cs typeface="Arial"/>
                        </a:rPr>
                        <a:t>inconsis-tencies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1"/>
                  </a:ext>
                </a:extLst>
              </a:tr>
              <a:tr h="920825">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Breastplate</a:t>
                      </a:r>
                      <a:r>
                        <a:rPr lang="en-US" sz="1400" b="1" kern="1400" dirty="0">
                          <a:effectLst/>
                          <a:latin typeface="Arial"/>
                          <a:cs typeface="Arial"/>
                        </a:rPr>
                        <a:t> of</a:t>
                      </a:r>
                      <a:r>
                        <a:rPr lang="en-US" sz="1400" b="1" kern="1400" baseline="0" dirty="0">
                          <a:effectLst/>
                          <a:latin typeface="Arial"/>
                          <a:cs typeface="Arial"/>
                        </a:rPr>
                        <a:t> Right-</a:t>
                      </a:r>
                      <a:r>
                        <a:rPr lang="en-US" sz="1400" b="1" kern="1400" baseline="0" dirty="0" err="1">
                          <a:effectLst/>
                          <a:latin typeface="Arial"/>
                          <a:cs typeface="Arial"/>
                        </a:rPr>
                        <a:t>eousness</a:t>
                      </a:r>
                      <a:br>
                        <a:rPr lang="en-US" sz="1400" b="1" kern="1400" baseline="0" dirty="0">
                          <a:effectLst/>
                          <a:latin typeface="Arial"/>
                          <a:cs typeface="Arial"/>
                        </a:rPr>
                      </a:br>
                      <a:r>
                        <a:rPr lang="en-US" sz="1400" b="1" kern="1400" dirty="0">
                          <a:effectLst/>
                          <a:latin typeface="Arial"/>
                          <a:cs typeface="Arial"/>
                        </a:rPr>
                        <a:t>(14b)</a:t>
                      </a:r>
                      <a:endParaRPr lang="en-SG" sz="1400" b="1" kern="1400" dirty="0">
                        <a:effectLst/>
                        <a:latin typeface="Arial"/>
                        <a:cs typeface="Arial"/>
                      </a:endParaRPr>
                    </a:p>
                  </a:txBody>
                  <a:tcPr marL="68580" marR="68580" marT="0" marB="0"/>
                </a:tc>
                <a:tc>
                  <a:txBody>
                    <a:bodyPr/>
                    <a:lstStyle/>
                    <a:p>
                      <a:pPr marL="0" indent="0" algn="l">
                        <a:spcBef>
                          <a:spcPts val="1200"/>
                        </a:spcBef>
                        <a:spcAft>
                          <a:spcPts val="300"/>
                        </a:spcAft>
                        <a:buFont typeface="Arial"/>
                        <a:buNone/>
                      </a:pPr>
                      <a:r>
                        <a:rPr lang="en-US" sz="1400" b="1" kern="1400">
                          <a:effectLst/>
                          <a:latin typeface="Arial"/>
                          <a:cs typeface="Arial"/>
                        </a:rPr>
                        <a:t>Protected vital organs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Imputed righteous-ness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Never being able to conquer sin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Discover position in Christ</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2"/>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Shoes</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that lead to Peace</a:t>
                      </a:r>
                      <a:br>
                        <a:rPr lang="en-US" sz="1400" b="1" kern="1400" baseline="0" dirty="0">
                          <a:effectLst/>
                          <a:latin typeface="Arial"/>
                          <a:cs typeface="Arial"/>
                        </a:rPr>
                      </a:br>
                      <a:r>
                        <a:rPr lang="en-US" sz="1400" b="1" kern="1400" dirty="0">
                          <a:effectLst/>
                          <a:latin typeface="Arial"/>
                          <a:cs typeface="Arial"/>
                        </a:rPr>
                        <a:t>(15)</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Sure footing</a:t>
                      </a:r>
                      <a:r>
                        <a:rPr lang="en-US" sz="1400" b="1" kern="1400" baseline="0" dirty="0">
                          <a:effectLst/>
                          <a:latin typeface="Arial"/>
                          <a:cs typeface="Arial"/>
                        </a:rPr>
                        <a:t> and </a:t>
                      </a:r>
                      <a:r>
                        <a:rPr lang="en-US" sz="1400" b="1" kern="1400" dirty="0">
                          <a:effectLst/>
                          <a:latin typeface="Arial"/>
                          <a:cs typeface="Arial"/>
                        </a:rPr>
                        <a:t>mobility to fight anywhere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Availability in evangelism</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Uselessness in sharing the gospel</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Share gospel at lunch</a:t>
                      </a:r>
                      <a:endParaRPr lang="en-SG" sz="1400" b="1" kern="1400">
                        <a:effectLst/>
                        <a:latin typeface="Arial"/>
                        <a:cs typeface="Arial"/>
                      </a:endParaRPr>
                    </a:p>
                  </a:txBody>
                  <a:tcPr marL="68580" marR="68580" marT="0" marB="0"/>
                </a:tc>
                <a:extLst>
                  <a:ext uri="{0D108BD9-81ED-4DB2-BD59-A6C34878D82A}">
                    <a16:rowId xmlns:a16="http://schemas.microsoft.com/office/drawing/2014/main" val="10003"/>
                  </a:ext>
                </a:extLst>
              </a:tr>
              <a:tr h="89243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Shield </a:t>
                      </a:r>
                      <a:br>
                        <a:rPr lang="en-US" sz="1400" b="1" kern="1400" dirty="0">
                          <a:effectLst/>
                          <a:latin typeface="Arial"/>
                          <a:cs typeface="Arial"/>
                        </a:rPr>
                      </a:br>
                      <a:r>
                        <a:rPr lang="en-US" sz="1400" b="1" kern="1400" dirty="0">
                          <a:effectLst/>
                          <a:latin typeface="Arial"/>
                          <a:cs typeface="Arial"/>
                        </a:rPr>
                        <a:t>of Faith</a:t>
                      </a:r>
                      <a:br>
                        <a:rPr lang="en-US" sz="1400" b="1" kern="1400" dirty="0">
                          <a:effectLst/>
                          <a:latin typeface="Arial"/>
                          <a:cs typeface="Arial"/>
                        </a:rPr>
                      </a:br>
                      <a:r>
                        <a:rPr lang="en-US" sz="1400" b="1" kern="1400" dirty="0">
                          <a:effectLst/>
                          <a:latin typeface="Arial"/>
                          <a:cs typeface="Arial"/>
                        </a:rPr>
                        <a:t>(16)</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Extinguished fiery arrows &amp; fended off swords</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Faith in God</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Inability to fight temptations</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Avoid magazine racks</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4"/>
                  </a:ext>
                </a:extLst>
              </a:tr>
              <a:tr h="979643">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Helmet</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Salvation</a:t>
                      </a:r>
                      <a:br>
                        <a:rPr lang="en-US" sz="1400" b="1" kern="1400" dirty="0">
                          <a:effectLst/>
                          <a:latin typeface="Arial"/>
                          <a:cs typeface="Arial"/>
                        </a:rPr>
                      </a:br>
                      <a:r>
                        <a:rPr lang="en-US" sz="1400" b="1" kern="1400" dirty="0">
                          <a:effectLst/>
                          <a:latin typeface="Arial"/>
                          <a:cs typeface="Arial"/>
                        </a:rPr>
                        <a:t>(17a)</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Protected from head injury</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Assurance of salvation</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Doubt of salvation</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Memorize eternal security verses</a:t>
                      </a:r>
                      <a:endParaRPr lang="en-SG" sz="1400" b="1" kern="1400">
                        <a:effectLst/>
                        <a:latin typeface="Arial"/>
                        <a:cs typeface="Arial"/>
                      </a:endParaRPr>
                    </a:p>
                  </a:txBody>
                  <a:tcPr marL="68580" marR="68580" marT="0" marB="0"/>
                </a:tc>
                <a:extLst>
                  <a:ext uri="{0D108BD9-81ED-4DB2-BD59-A6C34878D82A}">
                    <a16:rowId xmlns:a16="http://schemas.microsoft.com/office/drawing/2014/main" val="10005"/>
                  </a:ext>
                </a:extLst>
              </a:tr>
              <a:tr h="1470660">
                <a:tc>
                  <a:txBody>
                    <a:bodyPr/>
                    <a:lstStyle/>
                    <a:p>
                      <a:pPr marL="0" lvl="0" indent="0" algn="l">
                        <a:spcBef>
                          <a:spcPts val="1200"/>
                        </a:spcBef>
                        <a:spcAft>
                          <a:spcPts val="300"/>
                        </a:spcAft>
                        <a:buFont typeface="Arial"/>
                        <a:buNone/>
                      </a:pPr>
                      <a:r>
                        <a:rPr lang="en-US" sz="1400" b="1" kern="1400" dirty="0">
                          <a:solidFill>
                            <a:srgbClr val="FF0000"/>
                          </a:solidFill>
                          <a:effectLst/>
                          <a:latin typeface="Arial"/>
                          <a:cs typeface="Arial"/>
                        </a:rPr>
                        <a:t>Sword</a:t>
                      </a:r>
                      <a:r>
                        <a:rPr lang="en-US" sz="1400" b="1" kern="1400" dirty="0">
                          <a:effectLst/>
                          <a:latin typeface="Arial"/>
                          <a:cs typeface="Arial"/>
                        </a:rPr>
                        <a:t> </a:t>
                      </a:r>
                      <a:br>
                        <a:rPr lang="en-US" sz="1400" b="1" kern="1400" dirty="0">
                          <a:effectLst/>
                          <a:latin typeface="Arial"/>
                          <a:cs typeface="Arial"/>
                        </a:rPr>
                      </a:br>
                      <a:r>
                        <a:rPr lang="en-US" sz="1400" b="1" kern="1400" dirty="0">
                          <a:effectLst/>
                          <a:latin typeface="Arial"/>
                          <a:cs typeface="Arial"/>
                        </a:rPr>
                        <a:t>of the Spirit</a:t>
                      </a:r>
                      <a:br>
                        <a:rPr lang="en-US" sz="1400" b="1" kern="1400" dirty="0">
                          <a:effectLst/>
                          <a:latin typeface="Arial"/>
                          <a:cs typeface="Arial"/>
                        </a:rPr>
                      </a:br>
                      <a:r>
                        <a:rPr lang="en-US" sz="1400" b="1" kern="1400" dirty="0">
                          <a:effectLst/>
                          <a:latin typeface="Arial"/>
                          <a:cs typeface="Arial"/>
                        </a:rPr>
                        <a:t>(17b)</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a:effectLst/>
                          <a:latin typeface="Arial"/>
                          <a:cs typeface="Arial"/>
                        </a:rPr>
                        <a:t>Attacked the foe or defended against attack</a:t>
                      </a:r>
                      <a:endParaRPr lang="en-SG" sz="1400" b="1" kern="140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God</a:t>
                      </a:r>
                      <a:r>
                        <a:rPr lang="uk-UA" sz="1400" b="1" kern="1400" dirty="0">
                          <a:effectLst/>
                          <a:latin typeface="Arial"/>
                          <a:cs typeface="Arial"/>
                        </a:rPr>
                        <a:t>'</a:t>
                      </a:r>
                      <a:r>
                        <a:rPr lang="en-US" sz="1400" b="1" kern="1400" dirty="0">
                          <a:effectLst/>
                          <a:latin typeface="Arial"/>
                          <a:cs typeface="Arial"/>
                        </a:rPr>
                        <a:t>s Word, </a:t>
                      </a:r>
                      <a:br>
                        <a:rPr lang="en-US" sz="1400" b="1" kern="1400" dirty="0">
                          <a:effectLst/>
                          <a:latin typeface="Arial"/>
                          <a:cs typeface="Arial"/>
                        </a:rPr>
                      </a:br>
                      <a:r>
                        <a:rPr lang="en-US" sz="1400" b="1" kern="1400" dirty="0">
                          <a:effectLst/>
                          <a:latin typeface="Arial"/>
                          <a:cs typeface="Arial"/>
                        </a:rPr>
                        <a:t>the Bible</a:t>
                      </a: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Inadequacy of God</a:t>
                      </a:r>
                      <a:r>
                        <a:rPr lang="uk-UA" sz="1400" b="1" kern="1400" dirty="0">
                          <a:effectLst/>
                          <a:latin typeface="Arial"/>
                          <a:cs typeface="Arial"/>
                        </a:rPr>
                        <a:t>'</a:t>
                      </a:r>
                      <a:r>
                        <a:rPr lang="en-US" sz="1400" b="1" kern="1400" dirty="0">
                          <a:effectLst/>
                          <a:latin typeface="Arial"/>
                          <a:cs typeface="Arial"/>
                        </a:rPr>
                        <a:t>s Word (lies about us or God)</a:t>
                      </a:r>
                    </a:p>
                    <a:p>
                      <a:pPr marL="0" lvl="0" indent="0" algn="l">
                        <a:spcBef>
                          <a:spcPts val="1200"/>
                        </a:spcBef>
                        <a:spcAft>
                          <a:spcPts val="300"/>
                        </a:spcAft>
                        <a:buFont typeface="Arial"/>
                        <a:buNone/>
                      </a:pPr>
                      <a:endParaRPr lang="en-SG" sz="1400" b="1" kern="1400" dirty="0">
                        <a:effectLst/>
                        <a:latin typeface="Arial"/>
                        <a:cs typeface="Arial"/>
                      </a:endParaRPr>
                    </a:p>
                  </a:txBody>
                  <a:tcPr marL="68580" marR="68580" marT="0" marB="0"/>
                </a:tc>
                <a:tc>
                  <a:txBody>
                    <a:bodyPr/>
                    <a:lstStyle/>
                    <a:p>
                      <a:pPr marL="0" lvl="0" indent="0" algn="l">
                        <a:spcBef>
                          <a:spcPts val="1200"/>
                        </a:spcBef>
                        <a:spcAft>
                          <a:spcPts val="300"/>
                        </a:spcAft>
                        <a:buFont typeface="Arial"/>
                        <a:buNone/>
                      </a:pPr>
                      <a:r>
                        <a:rPr lang="en-US" sz="1400" b="1" kern="1400" dirty="0">
                          <a:effectLst/>
                          <a:latin typeface="Arial"/>
                          <a:cs typeface="Arial"/>
                        </a:rPr>
                        <a:t>Read Bible 15 minutes each day</a:t>
                      </a:r>
                      <a:endParaRPr lang="en-SG" sz="1400" b="1" kern="1400" dirty="0">
                        <a:effectLst/>
                        <a:latin typeface="Arial"/>
                        <a:cs typeface="Arial"/>
                      </a:endParaRPr>
                    </a:p>
                  </a:txBody>
                  <a:tcPr marL="68580" marR="68580" marT="0" marB="0"/>
                </a:tc>
                <a:extLst>
                  <a:ext uri="{0D108BD9-81ED-4DB2-BD59-A6C34878D82A}">
                    <a16:rowId xmlns:a16="http://schemas.microsoft.com/office/drawing/2014/main" val="10006"/>
                  </a:ext>
                </a:extLst>
              </a:tr>
            </a:tbl>
          </a:graphicData>
        </a:graphic>
      </p:graphicFrame>
      <p:sp>
        <p:nvSpPr>
          <p:cNvPr id="9" name="Rectangle 8"/>
          <p:cNvSpPr>
            <a:spLocks noChangeArrowheads="1"/>
          </p:cNvSpPr>
          <p:nvPr/>
        </p:nvSpPr>
        <p:spPr bwMode="auto">
          <a:xfrm>
            <a:off x="3024188" y="4724403"/>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pic>
        <p:nvPicPr>
          <p:cNvPr id="675842" name="Picture 2" descr="Related image">
            <a:extLst>
              <a:ext uri="{FF2B5EF4-FFF2-40B4-BE49-F238E27FC236}">
                <a16:creationId xmlns:a16="http://schemas.microsoft.com/office/drawing/2014/main" id="{DC463230-7A83-7642-9A62-3B3E29B95C1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6513" y="701481"/>
            <a:ext cx="3048000" cy="6318638"/>
          </a:xfrm>
          <a:prstGeom prst="rect">
            <a:avLst/>
          </a:prstGeom>
          <a:noFill/>
          <a:extLst>
            <a:ext uri="{909E8E84-426E-40DD-AFC4-6F175D3DCCD1}">
              <a14:hiddenFill xmlns:a14="http://schemas.microsoft.com/office/drawing/2010/main">
                <a:solidFill>
                  <a:srgbClr val="FFFFFF"/>
                </a:solidFill>
              </a14:hiddenFill>
            </a:ext>
          </a:extLst>
        </p:spPr>
      </p:pic>
      <p:sp>
        <p:nvSpPr>
          <p:cNvPr id="706562" name="Rectangle 3"/>
          <p:cNvSpPr>
            <a:spLocks noGrp="1" noChangeArrowheads="1"/>
          </p:cNvSpPr>
          <p:nvPr>
            <p:ph type="title" idx="4294967295"/>
          </p:nvPr>
        </p:nvSpPr>
        <p:spPr>
          <a:xfrm>
            <a:off x="26554" y="188640"/>
            <a:ext cx="2997633" cy="719410"/>
          </a:xfrm>
        </p:spPr>
        <p:txBody>
          <a:bodyPr/>
          <a:lstStyle/>
          <a:p>
            <a:pPr eaLnBrk="1" hangingPunct="1">
              <a:defRPr/>
            </a:pPr>
            <a:r>
              <a:rPr lang="en-US" sz="4000" b="1" dirty="0">
                <a:gradFill>
                  <a:gsLst>
                    <a:gs pos="0">
                      <a:srgbClr val="FF0000"/>
                    </a:gs>
                    <a:gs pos="100000">
                      <a:schemeClr val="tx1"/>
                    </a:gs>
                  </a:gsLst>
                  <a:lin ang="5400000" scaled="1"/>
                </a:gradFill>
                <a:effectLst/>
                <a:latin typeface="Arial" charset="0"/>
                <a:ea typeface="ＭＳ Ｐゴシック" charset="0"/>
                <a:cs typeface="ＭＳ Ｐゴシック" charset="0"/>
              </a:rPr>
              <a:t>Weapons</a:t>
            </a:r>
          </a:p>
        </p:txBody>
      </p:sp>
      <p:sp>
        <p:nvSpPr>
          <p:cNvPr id="3" name="Rectangle 2"/>
          <p:cNvSpPr>
            <a:spLocks noChangeArrowheads="1"/>
          </p:cNvSpPr>
          <p:nvPr/>
        </p:nvSpPr>
        <p:spPr bwMode="auto">
          <a:xfrm>
            <a:off x="3024188" y="908051"/>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6" name="Rectangle 5"/>
          <p:cNvSpPr>
            <a:spLocks noChangeArrowheads="1"/>
          </p:cNvSpPr>
          <p:nvPr/>
        </p:nvSpPr>
        <p:spPr bwMode="auto">
          <a:xfrm>
            <a:off x="3024188" y="1916113"/>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7" name="Rectangle 6"/>
          <p:cNvSpPr>
            <a:spLocks noChangeArrowheads="1"/>
          </p:cNvSpPr>
          <p:nvPr/>
        </p:nvSpPr>
        <p:spPr bwMode="auto">
          <a:xfrm>
            <a:off x="3024188" y="2852738"/>
            <a:ext cx="6156325" cy="1008062"/>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0" name="Rectangle 9"/>
          <p:cNvSpPr>
            <a:spLocks noChangeArrowheads="1"/>
          </p:cNvSpPr>
          <p:nvPr/>
        </p:nvSpPr>
        <p:spPr bwMode="auto">
          <a:xfrm>
            <a:off x="3024188" y="5732466"/>
            <a:ext cx="6156325" cy="1196975"/>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8" name="Rectangle 7"/>
          <p:cNvSpPr>
            <a:spLocks noChangeArrowheads="1"/>
          </p:cNvSpPr>
          <p:nvPr/>
        </p:nvSpPr>
        <p:spPr bwMode="auto">
          <a:xfrm>
            <a:off x="3024188" y="3860800"/>
            <a:ext cx="6156325" cy="1008063"/>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lIns="91427" tIns="45714" rIns="91427" bIns="45714"/>
          <a:lstStyle/>
          <a:p>
            <a:endParaRPr lang="en-US">
              <a:cs typeface="Times New Roman" charset="0"/>
            </a:endParaRPr>
          </a:p>
        </p:txBody>
      </p:sp>
      <p:sp>
        <p:nvSpPr>
          <p:cNvPr id="14" name="Text Box 3">
            <a:extLst>
              <a:ext uri="{FF2B5EF4-FFF2-40B4-BE49-F238E27FC236}">
                <a16:creationId xmlns:a16="http://schemas.microsoft.com/office/drawing/2014/main" id="{DBCF28BB-8589-0840-B00C-E031C2284402}"/>
              </a:ext>
            </a:extLst>
          </p:cNvPr>
          <p:cNvSpPr txBox="1">
            <a:spLocks noChangeArrowheads="1"/>
          </p:cNvSpPr>
          <p:nvPr/>
        </p:nvSpPr>
        <p:spPr bwMode="auto">
          <a:xfrm>
            <a:off x="2195736" y="-21915"/>
            <a:ext cx="7841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latin typeface="Arial" panose="020B0604020202020204" pitchFamily="34" charset="0"/>
                <a:cs typeface="Arial" panose="020B0604020202020204" pitchFamily="34" charset="0"/>
              </a:rPr>
              <a:t>180i</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0968438"/>
      </p:ext>
    </p:extLst>
  </p:cSld>
  <p:clrMapOvr>
    <a:masterClrMapping/>
  </p:clrMapOvr>
  <p:transition>
    <p:diamon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xit" presetSubtype="10" fill="hold" grpId="0"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xit" presetSubtype="10" fill="hold" grpId="0" nodeType="clickEffect">
                                  <p:stCondLst>
                                    <p:cond delay="0"/>
                                  </p:stCondLst>
                                  <p:childTnLst>
                                    <p:animEffect transition="out" filter="blinds(horizont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0" nodeType="clickEffect">
                                  <p:stCondLst>
                                    <p:cond delay="0"/>
                                  </p:stCondLst>
                                  <p:childTnLst>
                                    <p:animEffect transition="out" filter="blinds(horizont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xit" presetSubtype="10" fill="hold" grpId="0" nodeType="clickEffect">
                                  <p:stCondLst>
                                    <p:cond delay="0"/>
                                  </p:stCondLst>
                                  <p:childTnLst>
                                    <p:animEffect transition="out" filter="blinds(horizont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animBg="1"/>
      <p:bldP spid="6" grpId="0" animBg="1"/>
      <p:bldP spid="7" grpId="0" animBg="1"/>
      <p:bldP spid="10" grpId="0" animBg="1"/>
      <p:bldP spid="8" grpId="0" animBg="1"/>
    </p:bld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en-US" sz="4800" b="1" dirty="0">
                <a:solidFill>
                  <a:srgbClr val="FF0000"/>
                </a:solidFill>
                <a:latin typeface="Arial" charset="0"/>
              </a:rPr>
              <a:t>Use Your Weapons!</a:t>
            </a: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EAEAEA"/>
              </a:solidFill>
              <a:effectLst/>
              <a:uLnTx/>
              <a:uFillTx/>
              <a:latin typeface="Times New Roman" pitchFamily="-111" charset="0"/>
              <a:ea typeface="Times New Roman" pitchFamily="-111" charset="0"/>
              <a:cs typeface="Times New Roman" pitchFamily="-111" charset="0"/>
            </a:endParaRPr>
          </a:p>
        </p:txBody>
      </p:sp>
    </p:spTree>
    <p:extLst>
      <p:ext uri="{BB962C8B-B14F-4D97-AF65-F5344CB8AC3E}">
        <p14:creationId xmlns:p14="http://schemas.microsoft.com/office/powerpoint/2010/main" val="3209395773"/>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59810" name="Group 2"/>
          <p:cNvGrpSpPr>
            <a:grpSpLocks/>
          </p:cNvGrpSpPr>
          <p:nvPr/>
        </p:nvGrpSpPr>
        <p:grpSpPr bwMode="auto">
          <a:xfrm>
            <a:off x="508000" y="0"/>
            <a:ext cx="3657600" cy="2895600"/>
            <a:chOff x="1944" y="0"/>
            <a:chExt cx="2592" cy="1824"/>
          </a:xfrm>
        </p:grpSpPr>
        <p:sp>
          <p:nvSpPr>
            <p:cNvPr id="759819" name="Oval 3"/>
            <p:cNvSpPr>
              <a:spLocks noChangeArrowheads="1"/>
            </p:cNvSpPr>
            <p:nvPr/>
          </p:nvSpPr>
          <p:spPr bwMode="auto">
            <a:xfrm>
              <a:off x="1944" y="0"/>
              <a:ext cx="2592" cy="1824"/>
            </a:xfrm>
            <a:prstGeom prst="ellipse">
              <a:avLst/>
            </a:pr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p>
          </p:txBody>
        </p:sp>
        <p:sp>
          <p:nvSpPr>
            <p:cNvPr id="103428" name="Text Box 4"/>
            <p:cNvSpPr txBox="1">
              <a:spLocks noChangeArrowheads="1"/>
            </p:cNvSpPr>
            <p:nvPr/>
          </p:nvSpPr>
          <p:spPr bwMode="auto">
            <a:xfrm>
              <a:off x="2278" y="144"/>
              <a:ext cx="1985" cy="404"/>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3600" dirty="0">
                  <a:solidFill>
                    <a:srgbClr val="070214"/>
                  </a:solidFill>
                  <a:effectLst>
                    <a:outerShdw blurRad="38100" dist="38100" dir="2700000" algn="tl">
                      <a:srgbClr val="FFFFFF"/>
                    </a:outerShdw>
                  </a:effectLst>
                  <a:latin typeface="Arial" charset="0"/>
                  <a:cs typeface="Times New Roman" charset="0"/>
                </a:rPr>
                <a:t>MAIN MENU</a:t>
              </a:r>
            </a:p>
          </p:txBody>
        </p:sp>
      </p:grpSp>
      <p:sp>
        <p:nvSpPr>
          <p:cNvPr id="759811" name="Rectangle 5"/>
          <p:cNvSpPr>
            <a:spLocks noChangeArrowheads="1"/>
          </p:cNvSpPr>
          <p:nvPr/>
        </p:nvSpPr>
        <p:spPr bwMode="auto">
          <a:xfrm>
            <a:off x="0" y="838200"/>
            <a:ext cx="9144000" cy="5791200"/>
          </a:xfrm>
          <a:prstGeom prst="rect">
            <a:avLst/>
          </a:prstGeom>
          <a:gradFill rotWithShape="1">
            <a:gsLst>
              <a:gs pos="0">
                <a:srgbClr val="2061A2"/>
              </a:gs>
              <a:gs pos="100000">
                <a:srgbClr val="3399FF"/>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grpSp>
        <p:nvGrpSpPr>
          <p:cNvPr id="3" name="Group 6"/>
          <p:cNvGrpSpPr>
            <a:grpSpLocks/>
          </p:cNvGrpSpPr>
          <p:nvPr/>
        </p:nvGrpSpPr>
        <p:grpSpPr bwMode="auto">
          <a:xfrm>
            <a:off x="101600" y="5486400"/>
            <a:ext cx="541338" cy="381000"/>
            <a:chOff x="1128" y="2688"/>
            <a:chExt cx="384" cy="240"/>
          </a:xfrm>
        </p:grpSpPr>
        <p:sp>
          <p:nvSpPr>
            <p:cNvPr id="759817" name="AutoShape 7"/>
            <p:cNvSpPr>
              <a:spLocks noChangeArrowheads="1"/>
            </p:cNvSpPr>
            <p:nvPr/>
          </p:nvSpPr>
          <p:spPr bwMode="auto">
            <a:xfrm rot="5400000">
              <a:off x="1104"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sp>
          <p:nvSpPr>
            <p:cNvPr id="759818" name="AutoShape 8"/>
            <p:cNvSpPr>
              <a:spLocks noChangeArrowheads="1"/>
            </p:cNvSpPr>
            <p:nvPr/>
          </p:nvSpPr>
          <p:spPr bwMode="auto">
            <a:xfrm rot="5400000">
              <a:off x="1296" y="2712"/>
              <a:ext cx="240" cy="192"/>
            </a:xfrm>
            <a:prstGeom prst="triangle">
              <a:avLst>
                <a:gd name="adj" fmla="val 50000"/>
              </a:avLst>
            </a:prstGeom>
            <a:solidFill>
              <a:srgbClr val="CC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algn="ctr"/>
              <a:endParaRPr lang="en-US" sz="1800">
                <a:solidFill>
                  <a:srgbClr val="CC99FF"/>
                </a:solidFill>
                <a:latin typeface="Arial" charset="0"/>
              </a:endParaRPr>
            </a:p>
          </p:txBody>
        </p:sp>
      </p:grpSp>
      <p:sp>
        <p:nvSpPr>
          <p:cNvPr id="103433" name="Text Box 9"/>
          <p:cNvSpPr txBox="1">
            <a:spLocks noChangeArrowheads="1"/>
          </p:cNvSpPr>
          <p:nvPr/>
        </p:nvSpPr>
        <p:spPr bwMode="auto">
          <a:xfrm>
            <a:off x="693738" y="1279525"/>
            <a:ext cx="4883150" cy="4703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120000"/>
              </a:lnSpc>
            </a:pPr>
            <a:r>
              <a:rPr lang="en-US" sz="3600">
                <a:solidFill>
                  <a:schemeClr val="bg1"/>
                </a:solidFill>
                <a:latin typeface="Arial" charset="0"/>
              </a:rPr>
              <a:t>CITY OF EPHESUS</a:t>
            </a:r>
          </a:p>
          <a:p>
            <a:pPr eaLnBrk="1" hangingPunct="1">
              <a:lnSpc>
                <a:spcPct val="120000"/>
              </a:lnSpc>
            </a:pPr>
            <a:r>
              <a:rPr lang="en-US" sz="3600">
                <a:solidFill>
                  <a:schemeClr val="bg1"/>
                </a:solidFill>
                <a:latin typeface="Arial" charset="0"/>
              </a:rPr>
              <a:t>BACKGROUND</a:t>
            </a:r>
          </a:p>
          <a:p>
            <a:pPr eaLnBrk="1" hangingPunct="1">
              <a:lnSpc>
                <a:spcPct val="120000"/>
              </a:lnSpc>
            </a:pPr>
            <a:r>
              <a:rPr lang="en-US" sz="3600">
                <a:solidFill>
                  <a:schemeClr val="bg1"/>
                </a:solidFill>
                <a:latin typeface="Arial" charset="0"/>
              </a:rPr>
              <a:t>OUTLINE</a:t>
            </a:r>
          </a:p>
          <a:p>
            <a:pPr eaLnBrk="1" hangingPunct="1">
              <a:lnSpc>
                <a:spcPct val="120000"/>
              </a:lnSpc>
            </a:pPr>
            <a:r>
              <a:rPr lang="en-US" sz="3600">
                <a:solidFill>
                  <a:schemeClr val="bg1"/>
                </a:solidFill>
                <a:latin typeface="Arial" charset="0"/>
              </a:rPr>
              <a:t>SCRIPTURE IN SONG</a:t>
            </a:r>
          </a:p>
          <a:p>
            <a:pPr eaLnBrk="1" hangingPunct="1">
              <a:lnSpc>
                <a:spcPct val="120000"/>
              </a:lnSpc>
            </a:pPr>
            <a:r>
              <a:rPr lang="en-US" sz="3600">
                <a:solidFill>
                  <a:schemeClr val="bg1"/>
                </a:solidFill>
                <a:latin typeface="Arial" charset="0"/>
              </a:rPr>
              <a:t>CHAPTERS 1–3</a:t>
            </a:r>
          </a:p>
          <a:p>
            <a:pPr eaLnBrk="1" hangingPunct="1">
              <a:lnSpc>
                <a:spcPct val="120000"/>
              </a:lnSpc>
            </a:pPr>
            <a:r>
              <a:rPr lang="en-US" sz="3600">
                <a:solidFill>
                  <a:schemeClr val="bg1"/>
                </a:solidFill>
                <a:latin typeface="Arial" charset="0"/>
              </a:rPr>
              <a:t>CHAPTERS 4–6</a:t>
            </a:r>
          </a:p>
          <a:p>
            <a:pPr eaLnBrk="1" hangingPunct="1">
              <a:lnSpc>
                <a:spcPct val="120000"/>
              </a:lnSpc>
            </a:pPr>
            <a:r>
              <a:rPr lang="en-US" sz="3600">
                <a:solidFill>
                  <a:schemeClr val="bg1"/>
                </a:solidFill>
                <a:latin typeface="Arial" charset="0"/>
              </a:rPr>
              <a:t>CONCLUSION</a:t>
            </a:r>
          </a:p>
        </p:txBody>
      </p:sp>
      <p:sp>
        <p:nvSpPr>
          <p:cNvPr id="759814" name="Line 10"/>
          <p:cNvSpPr>
            <a:spLocks noChangeShapeType="1"/>
          </p:cNvSpPr>
          <p:nvPr/>
        </p:nvSpPr>
        <p:spPr bwMode="auto">
          <a:xfrm>
            <a:off x="5249863" y="1219200"/>
            <a:ext cx="0" cy="495300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103435" name="Text Box 11"/>
          <p:cNvSpPr txBox="1">
            <a:spLocks noChangeArrowheads="1"/>
          </p:cNvSpPr>
          <p:nvPr/>
        </p:nvSpPr>
        <p:spPr bwMode="auto">
          <a:xfrm>
            <a:off x="5453063" y="5287963"/>
            <a:ext cx="13716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solidFill>
                  <a:schemeClr val="bg1"/>
                </a:solidFill>
                <a:latin typeface="Arial" charset="0"/>
              </a:rPr>
              <a:t>Q&amp;A</a:t>
            </a:r>
          </a:p>
          <a:p>
            <a:pPr eaLnBrk="1" hangingPunct="1"/>
            <a:r>
              <a:rPr lang="en-US" sz="3200">
                <a:solidFill>
                  <a:schemeClr val="bg1"/>
                </a:solidFill>
                <a:latin typeface="Arial" charset="0"/>
              </a:rPr>
              <a:t>Recap</a:t>
            </a:r>
          </a:p>
        </p:txBody>
      </p:sp>
      <p:sp>
        <p:nvSpPr>
          <p:cNvPr id="759816" name="Title 1"/>
          <p:cNvSpPr>
            <a:spLocks noGrp="1"/>
          </p:cNvSpPr>
          <p:nvPr>
            <p:ph type="title"/>
          </p:nvPr>
        </p:nvSpPr>
        <p:spPr>
          <a:xfrm>
            <a:off x="3924300" y="-819150"/>
            <a:ext cx="5208588" cy="909638"/>
          </a:xfrm>
        </p:spPr>
        <p:txBody>
          <a:bodyPr/>
          <a:lstStyle/>
          <a:p>
            <a:r>
              <a:rPr lang="en-US">
                <a:solidFill>
                  <a:srgbClr val="FFFFFF"/>
                </a:solidFill>
                <a:latin typeface="Arial" charset="0"/>
                <a:ea typeface="ＭＳ Ｐゴシック" charset="0"/>
                <a:cs typeface="ＭＳ Ｐゴシック" charset="0"/>
              </a:rPr>
              <a:t>Conclusion</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7" presetClass="emph" presetSubtype="0" fill="hold" nodeType="afterEffect">
                                  <p:stCondLst>
                                    <p:cond delay="0"/>
                                  </p:stCondLst>
                                  <p:iterate type="lt">
                                    <p:tmPct val="10000"/>
                                  </p:iterate>
                                  <p:childTnLst>
                                    <p:animClr clrSpc="rgb" dir="cw">
                                      <p:cBhvr override="childStyle">
                                        <p:cTn id="11" dur="250" autoRev="1" fill="hold"/>
                                        <p:tgtEl>
                                          <p:spTgt spid="103433">
                                            <p:txEl>
                                              <p:pRg st="6" end="6"/>
                                            </p:txEl>
                                          </p:spTgt>
                                        </p:tgtEl>
                                        <p:attrNameLst>
                                          <p:attrName>style.color</p:attrName>
                                        </p:attrNameLst>
                                      </p:cBhvr>
                                      <p:to>
                                        <a:srgbClr val="CC0099"/>
                                      </p:to>
                                    </p:animClr>
                                    <p:animClr clrSpc="rgb" dir="cw">
                                      <p:cBhvr>
                                        <p:cTn id="12" dur="250" autoRev="1" fill="hold"/>
                                        <p:tgtEl>
                                          <p:spTgt spid="103433">
                                            <p:txEl>
                                              <p:pRg st="6" end="6"/>
                                            </p:txEl>
                                          </p:spTgt>
                                        </p:tgtEl>
                                        <p:attrNameLst>
                                          <p:attrName>fillcolor</p:attrName>
                                        </p:attrNameLst>
                                      </p:cBhvr>
                                      <p:to>
                                        <a:srgbClr val="CC0099"/>
                                      </p:to>
                                    </p:animClr>
                                    <p:set>
                                      <p:cBhvr>
                                        <p:cTn id="13" dur="250" autoRev="1" fill="hold"/>
                                        <p:tgtEl>
                                          <p:spTgt spid="103433">
                                            <p:txEl>
                                              <p:pRg st="6" end="6"/>
                                            </p:txEl>
                                          </p:spTgt>
                                        </p:tgtEl>
                                        <p:attrNameLst>
                                          <p:attrName>fill.type</p:attrName>
                                        </p:attrNameLst>
                                      </p:cBhvr>
                                      <p:to>
                                        <p:strVal val="solid"/>
                                      </p:to>
                                    </p:set>
                                    <p:set>
                                      <p:cBhvr>
                                        <p:cTn id="14" dur="250" autoRev="1" fill="hold"/>
                                        <p:tgtEl>
                                          <p:spTgt spid="103433">
                                            <p:txEl>
                                              <p:pRg st="6" end="6"/>
                                            </p:txEl>
                                          </p:spTgt>
                                        </p:tgtEl>
                                        <p:attrNameLst>
                                          <p:attrName>fill.on</p:attrName>
                                        </p:attrNameLst>
                                      </p:cBhvr>
                                      <p:to>
                                        <p:strVal val="true"/>
                                      </p:to>
                                    </p:set>
                                  </p:childTnLst>
                                </p:cTn>
                              </p:par>
                            </p:childTnLst>
                          </p:cTn>
                        </p:par>
                        <p:par>
                          <p:cTn id="15" fill="hold" nodeType="afterGroup">
                            <p:stCondLst>
                              <p:cond delay="1450"/>
                            </p:stCondLst>
                            <p:childTnLst>
                              <p:par>
                                <p:cTn id="16" presetID="41" presetClass="entr" presetSubtype="0" fill="hold" nodeType="afterEffect">
                                  <p:stCondLst>
                                    <p:cond delay="0"/>
                                  </p:stCondLst>
                                  <p:iterate type="lt">
                                    <p:tmPct val="10000"/>
                                  </p:iterate>
                                  <p:childTnLst>
                                    <p:set>
                                      <p:cBhvr>
                                        <p:cTn id="17" dur="1" fill="hold">
                                          <p:stCondLst>
                                            <p:cond delay="0"/>
                                          </p:stCondLst>
                                        </p:cTn>
                                        <p:tgtEl>
                                          <p:spTgt spid="103435">
                                            <p:txEl>
                                              <p:pRg st="0" end="0"/>
                                            </p:txEl>
                                          </p:spTgt>
                                        </p:tgtEl>
                                        <p:attrNameLst>
                                          <p:attrName>style.visibility</p:attrName>
                                        </p:attrNameLst>
                                      </p:cBhvr>
                                      <p:to>
                                        <p:strVal val="visible"/>
                                      </p:to>
                                    </p:set>
                                    <p:anim calcmode="lin" valueType="num">
                                      <p:cBhvr>
                                        <p:cTn id="18" dur="500" fill="hold"/>
                                        <p:tgtEl>
                                          <p:spTgt spid="10343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103435">
                                            <p:txEl>
                                              <p:pRg st="0" end="0"/>
                                            </p:txEl>
                                          </p:spTgt>
                                        </p:tgtEl>
                                        <p:attrNameLst>
                                          <p:attrName>ppt_y</p:attrName>
                                        </p:attrNameLst>
                                      </p:cBhvr>
                                      <p:tavLst>
                                        <p:tav tm="0">
                                          <p:val>
                                            <p:strVal val="#ppt_y"/>
                                          </p:val>
                                        </p:tav>
                                        <p:tav tm="100000">
                                          <p:val>
                                            <p:strVal val="#ppt_y"/>
                                          </p:val>
                                        </p:tav>
                                      </p:tavLst>
                                    </p:anim>
                                    <p:anim calcmode="lin" valueType="num">
                                      <p:cBhvr>
                                        <p:cTn id="20" dur="500" fill="hold"/>
                                        <p:tgtEl>
                                          <p:spTgt spid="10343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10343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103435">
                                            <p:txEl>
                                              <p:pRg st="0" end="0"/>
                                            </p:txEl>
                                          </p:spTgt>
                                        </p:tgtEl>
                                      </p:cBhvr>
                                    </p:animEffect>
                                  </p:childTnLst>
                                </p:cTn>
                              </p:par>
                            </p:childTnLst>
                          </p:cTn>
                        </p:par>
                        <p:par>
                          <p:cTn id="23" fill="hold" nodeType="afterGroup">
                            <p:stCondLst>
                              <p:cond delay="2050"/>
                            </p:stCondLst>
                            <p:childTnLst>
                              <p:par>
                                <p:cTn id="24" presetID="41" presetClass="entr" presetSubtype="0" fill="hold" nodeType="afterEffect">
                                  <p:stCondLst>
                                    <p:cond delay="0"/>
                                  </p:stCondLst>
                                  <p:iterate type="lt">
                                    <p:tmPct val="10000"/>
                                  </p:iterate>
                                  <p:childTnLst>
                                    <p:set>
                                      <p:cBhvr>
                                        <p:cTn id="25" dur="1" fill="hold">
                                          <p:stCondLst>
                                            <p:cond delay="0"/>
                                          </p:stCondLst>
                                        </p:cTn>
                                        <p:tgtEl>
                                          <p:spTgt spid="103435">
                                            <p:txEl>
                                              <p:pRg st="1" end="1"/>
                                            </p:txEl>
                                          </p:spTgt>
                                        </p:tgtEl>
                                        <p:attrNameLst>
                                          <p:attrName>style.visibility</p:attrName>
                                        </p:attrNameLst>
                                      </p:cBhvr>
                                      <p:to>
                                        <p:strVal val="visible"/>
                                      </p:to>
                                    </p:set>
                                    <p:anim calcmode="lin" valueType="num">
                                      <p:cBhvr>
                                        <p:cTn id="26" dur="500" fill="hold"/>
                                        <p:tgtEl>
                                          <p:spTgt spid="103435">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103435">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103435">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103435">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103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61858" name="Rectangle 8"/>
          <p:cNvSpPr>
            <a:spLocks noGrp="1" noChangeArrowheads="1"/>
          </p:cNvSpPr>
          <p:nvPr>
            <p:ph type="title"/>
          </p:nvPr>
        </p:nvSpPr>
        <p:spPr>
          <a:xfrm>
            <a:off x="228600" y="-152400"/>
            <a:ext cx="8229600" cy="1143000"/>
          </a:xfrm>
        </p:spPr>
        <p:txBody>
          <a:bodyPr/>
          <a:lstStyle/>
          <a:p>
            <a:pPr eaLnBrk="1" hangingPunct="1"/>
            <a:r>
              <a:rPr lang="en-US" sz="3600">
                <a:solidFill>
                  <a:schemeClr val="bg1"/>
                </a:solidFill>
                <a:latin typeface="Arial" charset="0"/>
                <a:ea typeface="ＭＳ Ｐゴシック" charset="0"/>
                <a:cs typeface="ＭＳ Ｐゴシック" charset="0"/>
              </a:rPr>
              <a:t>RECAP:</a:t>
            </a:r>
            <a:r>
              <a:rPr lang="en-US" sz="3600">
                <a:solidFill>
                  <a:schemeClr val="tx1"/>
                </a:solidFill>
                <a:latin typeface="Arial" charset="0"/>
                <a:ea typeface="ＭＳ Ｐゴシック" charset="0"/>
                <a:cs typeface="ＭＳ Ｐゴシック" charset="0"/>
              </a:rPr>
              <a:t> </a:t>
            </a:r>
            <a:r>
              <a:rPr lang="en-US" sz="3600">
                <a:solidFill>
                  <a:srgbClr val="FFFF66"/>
                </a:solidFill>
                <a:latin typeface="Arial" charset="0"/>
                <a:ea typeface="ＭＳ Ｐゴシック" charset="0"/>
                <a:cs typeface="ＭＳ Ｐゴシック" charset="0"/>
              </a:rPr>
              <a:t>The Book of Ephesians</a:t>
            </a:r>
            <a:endParaRPr lang="en-US">
              <a:latin typeface="Arial" charset="0"/>
              <a:ea typeface="ＭＳ Ｐゴシック" charset="0"/>
              <a:cs typeface="ＭＳ Ｐゴシック" charset="0"/>
            </a:endParaRPr>
          </a:p>
        </p:txBody>
      </p:sp>
      <p:sp>
        <p:nvSpPr>
          <p:cNvPr id="761859" name="Rectangle 7"/>
          <p:cNvSpPr>
            <a:spLocks noChangeArrowheads="1"/>
          </p:cNvSpPr>
          <p:nvPr/>
        </p:nvSpPr>
        <p:spPr bwMode="auto">
          <a:xfrm>
            <a:off x="0" y="-26988"/>
            <a:ext cx="9144000" cy="762001"/>
          </a:xfrm>
          <a:prstGeom prst="rect">
            <a:avLst/>
          </a:prstGeom>
          <a:solidFill>
            <a:schemeClr val="tx2"/>
          </a:solidFill>
          <a:ln w="12700" cap="sq">
            <a:solidFill>
              <a:schemeClr val="tx1"/>
            </a:solidFill>
            <a:miter lim="800000"/>
            <a:headEnd type="none" w="sm" len="sm"/>
            <a:tailEnd type="none" w="sm" len="sm"/>
          </a:ln>
        </p:spPr>
        <p:txBody>
          <a:bodyPr wrap="none" lIns="91427" tIns="45714" rIns="91427" bIns="45714" anchor="ctr"/>
          <a:lstStyle/>
          <a:p>
            <a:endParaRPr lang="en-US"/>
          </a:p>
        </p:txBody>
      </p:sp>
      <p:sp>
        <p:nvSpPr>
          <p:cNvPr id="105474" name="Text Box 2"/>
          <p:cNvSpPr txBox="1">
            <a:spLocks noChangeArrowheads="1"/>
          </p:cNvSpPr>
          <p:nvPr/>
        </p:nvSpPr>
        <p:spPr bwMode="auto">
          <a:xfrm>
            <a:off x="1022353" y="-457200"/>
            <a:ext cx="6740525" cy="7781925"/>
          </a:xfrm>
          <a:prstGeom prst="rect">
            <a:avLst/>
          </a:prstGeom>
          <a:solidFill>
            <a:srgbClr val="00FFFF">
              <a:alpha val="3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a:latin typeface="Arial" charset="0"/>
            </a:endParaRPr>
          </a:p>
          <a:p>
            <a:pPr eaLnBrk="1" hangingPunct="1"/>
            <a:r>
              <a:rPr lang="en-US" sz="3600">
                <a:solidFill>
                  <a:schemeClr val="bg1"/>
                </a:solidFill>
                <a:latin typeface="Arial" charset="0"/>
              </a:rPr>
              <a:t>RECAP:</a:t>
            </a:r>
            <a:r>
              <a:rPr lang="en-US" sz="3600">
                <a:latin typeface="Arial" charset="0"/>
              </a:rPr>
              <a:t> </a:t>
            </a:r>
            <a:r>
              <a:rPr lang="en-US" sz="3600">
                <a:solidFill>
                  <a:srgbClr val="FFFF66"/>
                </a:solidFill>
                <a:latin typeface="Arial" charset="0"/>
              </a:rPr>
              <a:t>The Book of Ephesians</a:t>
            </a: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sp>
        <p:nvSpPr>
          <p:cNvPr id="105475" name="Text Box 3"/>
          <p:cNvSpPr txBox="1">
            <a:spLocks noChangeArrowheads="1"/>
          </p:cNvSpPr>
          <p:nvPr/>
        </p:nvSpPr>
        <p:spPr bwMode="auto">
          <a:xfrm>
            <a:off x="152400" y="1079500"/>
            <a:ext cx="8763000" cy="1585774"/>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Written in AD 60 at the first Roman imprisonment to strengthen Jew-Gentile unity in Ephesus to show love as a witness</a:t>
            </a:r>
          </a:p>
        </p:txBody>
      </p:sp>
      <p:sp>
        <p:nvSpPr>
          <p:cNvPr id="105476" name="Text Box 4"/>
          <p:cNvSpPr txBox="1">
            <a:spLocks noChangeArrowheads="1"/>
          </p:cNvSpPr>
          <p:nvPr/>
        </p:nvSpPr>
        <p:spPr bwMode="auto">
          <a:xfrm>
            <a:off x="152400" y="2852739"/>
            <a:ext cx="8763000" cy="2083587"/>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200" b="1" dirty="0">
                <a:solidFill>
                  <a:srgbClr val="FFFFFF"/>
                </a:solidFill>
                <a:latin typeface="Arial" charset="0"/>
              </a:rPr>
              <a:t>God</a:t>
            </a:r>
            <a:r>
              <a:rPr lang="uk-UA" sz="3200" b="1" dirty="0">
                <a:solidFill>
                  <a:srgbClr val="FFFFFF"/>
                </a:solidFill>
                <a:latin typeface="Arial" charset="0"/>
              </a:rPr>
              <a:t>'</a:t>
            </a:r>
            <a:r>
              <a:rPr lang="en-US" sz="3200" b="1" dirty="0">
                <a:solidFill>
                  <a:srgbClr val="FFFFFF"/>
                </a:solidFill>
                <a:latin typeface="Arial" charset="0"/>
              </a:rPr>
              <a:t>s work of redemption and sanctification</a:t>
            </a:r>
          </a:p>
          <a:p>
            <a:pPr eaLnBrk="1" hangingPunct="1">
              <a:buFontTx/>
              <a:buChar char="•"/>
            </a:pPr>
            <a:r>
              <a:rPr lang="en-US" sz="3200" b="1" dirty="0">
                <a:solidFill>
                  <a:srgbClr val="FFFFFF"/>
                </a:solidFill>
                <a:latin typeface="Arial" charset="0"/>
              </a:rPr>
              <a:t>Response: the Christian</a:t>
            </a:r>
            <a:r>
              <a:rPr lang="uk-UA" sz="3200" b="1" dirty="0">
                <a:solidFill>
                  <a:srgbClr val="FFFFFF"/>
                </a:solidFill>
                <a:latin typeface="Arial" charset="0"/>
              </a:rPr>
              <a:t>'</a:t>
            </a:r>
            <a:r>
              <a:rPr lang="en-US" sz="3200" b="1" dirty="0">
                <a:solidFill>
                  <a:srgbClr val="FFFFFF"/>
                </a:solidFill>
                <a:latin typeface="Arial" charset="0"/>
              </a:rPr>
              <a:t>s walk of unity, repentance and power</a:t>
            </a:r>
          </a:p>
        </p:txBody>
      </p:sp>
      <p:sp>
        <p:nvSpPr>
          <p:cNvPr id="105477" name="Text Box 5"/>
          <p:cNvSpPr txBox="1">
            <a:spLocks noChangeArrowheads="1"/>
          </p:cNvSpPr>
          <p:nvPr/>
        </p:nvSpPr>
        <p:spPr bwMode="auto">
          <a:xfrm>
            <a:off x="152400" y="5210176"/>
            <a:ext cx="8763000" cy="1077913"/>
          </a:xfrm>
          <a:prstGeom prst="rect">
            <a:avLst/>
          </a:prstGeom>
          <a:solidFill>
            <a:srgbClr val="000090">
              <a:alpha val="890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a:solidFill>
                  <a:srgbClr val="FFFFFF"/>
                </a:solidFill>
                <a:latin typeface="Arial" charset="0"/>
              </a:rPr>
              <a:t>Key verses in 4:2-3 extol us to live a life worthy of the calling we have received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5474"/>
                                        </p:tgtEl>
                                        <p:attrNameLst>
                                          <p:attrName>style.visibility</p:attrName>
                                        </p:attrNameLst>
                                      </p:cBhvr>
                                      <p:to>
                                        <p:strVal val="visible"/>
                                      </p:to>
                                    </p:set>
                                    <p:animEffect transition="in" filter="fade">
                                      <p:cBhvr>
                                        <p:cTn id="7" dur="1000"/>
                                        <p:tgtEl>
                                          <p:spTgt spid="105474"/>
                                        </p:tgtEl>
                                      </p:cBhvr>
                                    </p:animEffect>
                                    <p:anim calcmode="lin" valueType="num">
                                      <p:cBhvr>
                                        <p:cTn id="8" dur="1000" fill="hold"/>
                                        <p:tgtEl>
                                          <p:spTgt spid="105474"/>
                                        </p:tgtEl>
                                        <p:attrNameLst>
                                          <p:attrName>ppt_x</p:attrName>
                                        </p:attrNameLst>
                                      </p:cBhvr>
                                      <p:tavLst>
                                        <p:tav tm="0">
                                          <p:val>
                                            <p:strVal val="#ppt_x"/>
                                          </p:val>
                                        </p:tav>
                                        <p:tav tm="100000">
                                          <p:val>
                                            <p:strVal val="#ppt_x"/>
                                          </p:val>
                                        </p:tav>
                                      </p:tavLst>
                                    </p:anim>
                                    <p:anim calcmode="lin" valueType="num">
                                      <p:cBhvr>
                                        <p:cTn id="9" dur="1000" fill="hold"/>
                                        <p:tgtEl>
                                          <p:spTgt spid="1054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105475"/>
                                        </p:tgtEl>
                                        <p:attrNameLst>
                                          <p:attrName>style.visibility</p:attrName>
                                        </p:attrNameLst>
                                      </p:cBhvr>
                                      <p:to>
                                        <p:strVal val="visible"/>
                                      </p:to>
                                    </p:set>
                                    <p:animScale>
                                      <p:cBhvr>
                                        <p:cTn id="13" dur="1000" decel="50000" fill="hold">
                                          <p:stCondLst>
                                            <p:cond delay="0"/>
                                          </p:stCondLst>
                                        </p:cTn>
                                        <p:tgtEl>
                                          <p:spTgt spid="105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05475"/>
                                        </p:tgtEl>
                                        <p:attrNameLst>
                                          <p:attrName>ppt_x</p:attrName>
                                          <p:attrName>ppt_y</p:attrName>
                                        </p:attrNameLst>
                                      </p:cBhvr>
                                    </p:animMotion>
                                    <p:animEffect transition="in" filter="fade">
                                      <p:cBhvr>
                                        <p:cTn id="15" dur="1000"/>
                                        <p:tgtEl>
                                          <p:spTgt spid="10547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5" presetClass="entr" presetSubtype="0" fill="hold" grpId="0" nodeType="clickEffect">
                                  <p:stCondLst>
                                    <p:cond delay="0"/>
                                  </p:stCondLst>
                                  <p:childTnLst>
                                    <p:set>
                                      <p:cBhvr>
                                        <p:cTn id="19" dur="1" fill="hold">
                                          <p:stCondLst>
                                            <p:cond delay="0"/>
                                          </p:stCondLst>
                                        </p:cTn>
                                        <p:tgtEl>
                                          <p:spTgt spid="105476"/>
                                        </p:tgtEl>
                                        <p:attrNameLst>
                                          <p:attrName>style.visibility</p:attrName>
                                        </p:attrNameLst>
                                      </p:cBhvr>
                                      <p:to>
                                        <p:strVal val="visible"/>
                                      </p:to>
                                    </p:set>
                                    <p:anim calcmode="lin" valueType="num">
                                      <p:cBhvr>
                                        <p:cTn id="20" dur="1000" fill="hold"/>
                                        <p:tgtEl>
                                          <p:spTgt spid="105476"/>
                                        </p:tgtEl>
                                        <p:attrNameLst>
                                          <p:attrName>ppt_w</p:attrName>
                                        </p:attrNameLst>
                                      </p:cBhvr>
                                      <p:tavLst>
                                        <p:tav tm="0">
                                          <p:val>
                                            <p:fltVal val="0"/>
                                          </p:val>
                                        </p:tav>
                                        <p:tav tm="100000">
                                          <p:val>
                                            <p:strVal val="#ppt_w"/>
                                          </p:val>
                                        </p:tav>
                                      </p:tavLst>
                                    </p:anim>
                                    <p:anim calcmode="lin" valueType="num">
                                      <p:cBhvr>
                                        <p:cTn id="21" dur="1000" fill="hold"/>
                                        <p:tgtEl>
                                          <p:spTgt spid="105476"/>
                                        </p:tgtEl>
                                        <p:attrNameLst>
                                          <p:attrName>ppt_h</p:attrName>
                                        </p:attrNameLst>
                                      </p:cBhvr>
                                      <p:tavLst>
                                        <p:tav tm="0">
                                          <p:val>
                                            <p:fltVal val="0"/>
                                          </p:val>
                                        </p:tav>
                                        <p:tav tm="100000">
                                          <p:val>
                                            <p:strVal val="#ppt_h"/>
                                          </p:val>
                                        </p:tav>
                                      </p:tavLst>
                                    </p:anim>
                                    <p:anim calcmode="lin" valueType="num">
                                      <p:cBhvr>
                                        <p:cTn id="22" dur="1000" fill="hold"/>
                                        <p:tgtEl>
                                          <p:spTgt spid="105476"/>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1054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5477"/>
                                        </p:tgtEl>
                                        <p:attrNameLst>
                                          <p:attrName>style.visibility</p:attrName>
                                        </p:attrNameLst>
                                      </p:cBhvr>
                                      <p:to>
                                        <p:strVal val="visible"/>
                                      </p:to>
                                    </p:set>
                                    <p:animEffect transition="in" filter="fade">
                                      <p:cBhvr>
                                        <p:cTn id="28" dur="1000"/>
                                        <p:tgtEl>
                                          <p:spTgt spid="105477"/>
                                        </p:tgtEl>
                                      </p:cBhvr>
                                    </p:animEffect>
                                    <p:anim calcmode="lin" valueType="num">
                                      <p:cBhvr>
                                        <p:cTn id="29" dur="1000" fill="hold"/>
                                        <p:tgtEl>
                                          <p:spTgt spid="105477"/>
                                        </p:tgtEl>
                                        <p:attrNameLst>
                                          <p:attrName>ppt_x</p:attrName>
                                        </p:attrNameLst>
                                      </p:cBhvr>
                                      <p:tavLst>
                                        <p:tav tm="0">
                                          <p:val>
                                            <p:strVal val="#ppt_x"/>
                                          </p:val>
                                        </p:tav>
                                        <p:tav tm="100000">
                                          <p:val>
                                            <p:strVal val="#ppt_x"/>
                                          </p:val>
                                        </p:tav>
                                      </p:tavLst>
                                    </p:anim>
                                    <p:anim calcmode="lin" valueType="num">
                                      <p:cBhvr>
                                        <p:cTn id="30" dur="900" decel="100000" fill="hold"/>
                                        <p:tgtEl>
                                          <p:spTgt spid="1054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547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animBg="1"/>
      <p:bldP spid="105475" grpId="0" animBg="1"/>
      <p:bldP spid="105476" grpId="0" animBg="1"/>
      <p:bldP spid="105477" grpId="0" animBg="1"/>
    </p:bld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175523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0929" name="Rectangle 92"/>
          <p:cNvSpPr>
            <a:spLocks noChangeArrowheads="1"/>
          </p:cNvSpPr>
          <p:nvPr/>
        </p:nvSpPr>
        <p:spPr bwMode="auto">
          <a:xfrm>
            <a:off x="6223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94"/>
          <p:cNvSpPr>
            <a:spLocks noChangeArrowheads="1"/>
          </p:cNvSpPr>
          <p:nvPr/>
        </p:nvSpPr>
        <p:spPr bwMode="auto">
          <a:xfrm>
            <a:off x="4572000" y="692150"/>
            <a:ext cx="3949700" cy="655638"/>
          </a:xfrm>
          <a:prstGeom prst="rect">
            <a:avLst/>
          </a:prstGeom>
          <a:solidFill>
            <a:srgbClr val="FF0000"/>
          </a:solidFill>
          <a:ln w="7" cap="sq">
            <a:solidFill>
              <a:schemeClr val="tx1"/>
            </a:solidFill>
            <a:miter lim="800000"/>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1" name="Text Box 2"/>
          <p:cNvSpPr txBox="1">
            <a:spLocks noChangeArrowheads="1"/>
          </p:cNvSpPr>
          <p:nvPr/>
        </p:nvSpPr>
        <p:spPr bwMode="auto">
          <a:xfrm>
            <a:off x="7688263" y="15240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189-190</a:t>
            </a:r>
          </a:p>
        </p:txBody>
      </p:sp>
      <p:sp>
        <p:nvSpPr>
          <p:cNvPr id="380932" name="Rectangle 81"/>
          <p:cNvSpPr>
            <a:spLocks noChangeArrowheads="1"/>
          </p:cNvSpPr>
          <p:nvPr/>
        </p:nvSpPr>
        <p:spPr bwMode="auto">
          <a:xfrm>
            <a:off x="6858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Ephesians</a:t>
            </a:r>
          </a:p>
        </p:txBody>
      </p:sp>
      <p:sp>
        <p:nvSpPr>
          <p:cNvPr id="380933" name="Rectangle 82"/>
          <p:cNvSpPr>
            <a:spLocks noChangeArrowheads="1"/>
          </p:cNvSpPr>
          <p:nvPr/>
        </p:nvSpPr>
        <p:spPr bwMode="auto">
          <a:xfrm>
            <a:off x="4635500" y="692150"/>
            <a:ext cx="3813175" cy="655638"/>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E9E2B6"/>
                </a:solidFill>
                <a:effectLst/>
                <a:uLnTx/>
                <a:uFillTx/>
                <a:latin typeface="Arial" charset="0"/>
                <a:ea typeface="ＭＳ Ｐゴシック" charset="0"/>
                <a:cs typeface="Times New Roman" charset="0"/>
              </a:rPr>
              <a:t>Colossians</a:t>
            </a:r>
          </a:p>
        </p:txBody>
      </p:sp>
      <p:grpSp>
        <p:nvGrpSpPr>
          <p:cNvPr id="380934" name="Group 97"/>
          <p:cNvGrpSpPr>
            <a:grpSpLocks/>
          </p:cNvGrpSpPr>
          <p:nvPr/>
        </p:nvGrpSpPr>
        <p:grpSpPr bwMode="auto">
          <a:xfrm>
            <a:off x="622300" y="1347788"/>
            <a:ext cx="7899400" cy="762000"/>
            <a:chOff x="0" y="413"/>
            <a:chExt cx="4976" cy="480"/>
          </a:xfrm>
        </p:grpSpPr>
        <p:sp>
          <p:nvSpPr>
            <p:cNvPr id="380961" name="Rectangle 83"/>
            <p:cNvSpPr>
              <a:spLocks noChangeArrowheads="1"/>
            </p:cNvSpPr>
            <p:nvPr/>
          </p:nvSpPr>
          <p:spPr bwMode="auto">
            <a:xfrm>
              <a:off x="43" y="413"/>
              <a:ext cx="4890"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Differences</a:t>
              </a:r>
            </a:p>
          </p:txBody>
        </p:sp>
        <p:sp>
          <p:nvSpPr>
            <p:cNvPr id="380962" name="Rectangle 96"/>
            <p:cNvSpPr>
              <a:spLocks noChangeArrowheads="1"/>
            </p:cNvSpPr>
            <p:nvPr/>
          </p:nvSpPr>
          <p:spPr bwMode="auto">
            <a:xfrm>
              <a:off x="0" y="413"/>
              <a:ext cx="4976" cy="48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5" name="Group 99"/>
          <p:cNvGrpSpPr>
            <a:grpSpLocks/>
          </p:cNvGrpSpPr>
          <p:nvPr/>
        </p:nvGrpSpPr>
        <p:grpSpPr bwMode="auto">
          <a:xfrm>
            <a:off x="622300" y="2109788"/>
            <a:ext cx="3949700" cy="793750"/>
            <a:chOff x="0" y="893"/>
            <a:chExt cx="2488" cy="500"/>
          </a:xfrm>
        </p:grpSpPr>
        <p:sp>
          <p:nvSpPr>
            <p:cNvPr id="380959" name="Rectangle 84"/>
            <p:cNvSpPr>
              <a:spLocks noChangeArrowheads="1"/>
            </p:cNvSpPr>
            <p:nvPr/>
          </p:nvSpPr>
          <p:spPr bwMode="auto">
            <a:xfrm>
              <a:off x="43"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the Church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Body of Christ</a:t>
              </a:r>
            </a:p>
          </p:txBody>
        </p:sp>
        <p:sp>
          <p:nvSpPr>
            <p:cNvPr id="380960" name="Rectangle 98"/>
            <p:cNvSpPr>
              <a:spLocks noChangeArrowheads="1"/>
            </p:cNvSpPr>
            <p:nvPr/>
          </p:nvSpPr>
          <p:spPr bwMode="auto">
            <a:xfrm>
              <a:off x="0"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6" name="Group 101"/>
          <p:cNvGrpSpPr>
            <a:grpSpLocks/>
          </p:cNvGrpSpPr>
          <p:nvPr/>
        </p:nvGrpSpPr>
        <p:grpSpPr bwMode="auto">
          <a:xfrm>
            <a:off x="4572000" y="2109788"/>
            <a:ext cx="3949700" cy="793750"/>
            <a:chOff x="2488" y="893"/>
            <a:chExt cx="2488" cy="500"/>
          </a:xfrm>
        </p:grpSpPr>
        <p:sp>
          <p:nvSpPr>
            <p:cNvPr id="380957" name="Rectangle 85"/>
            <p:cNvSpPr>
              <a:spLocks noChangeArrowheads="1"/>
            </p:cNvSpPr>
            <p:nvPr/>
          </p:nvSpPr>
          <p:spPr bwMode="auto">
            <a:xfrm>
              <a:off x="2531" y="893"/>
              <a:ext cx="2402" cy="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Emphasizes Christ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as the Head of the body</a:t>
              </a:r>
            </a:p>
          </p:txBody>
        </p:sp>
        <p:sp>
          <p:nvSpPr>
            <p:cNvPr id="380958" name="Rectangle 100"/>
            <p:cNvSpPr>
              <a:spLocks noChangeArrowheads="1"/>
            </p:cNvSpPr>
            <p:nvPr/>
          </p:nvSpPr>
          <p:spPr bwMode="auto">
            <a:xfrm>
              <a:off x="2488" y="893"/>
              <a:ext cx="2488" cy="500"/>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7" name="Group 103"/>
          <p:cNvGrpSpPr>
            <a:grpSpLocks/>
          </p:cNvGrpSpPr>
          <p:nvPr/>
        </p:nvGrpSpPr>
        <p:grpSpPr bwMode="auto">
          <a:xfrm>
            <a:off x="622300" y="2903538"/>
            <a:ext cx="3949700" cy="625475"/>
            <a:chOff x="0" y="1393"/>
            <a:chExt cx="2488" cy="394"/>
          </a:xfrm>
        </p:grpSpPr>
        <p:sp>
          <p:nvSpPr>
            <p:cNvPr id="380955" name="Rectangle 86"/>
            <p:cNvSpPr>
              <a:spLocks noChangeArrowheads="1"/>
            </p:cNvSpPr>
            <p:nvPr/>
          </p:nvSpPr>
          <p:spPr bwMode="auto">
            <a:xfrm>
              <a:off x="43"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General, universal</a:t>
              </a:r>
            </a:p>
          </p:txBody>
        </p:sp>
        <p:sp>
          <p:nvSpPr>
            <p:cNvPr id="380956" name="Rectangle 102"/>
            <p:cNvSpPr>
              <a:spLocks noChangeArrowheads="1"/>
            </p:cNvSpPr>
            <p:nvPr/>
          </p:nvSpPr>
          <p:spPr bwMode="auto">
            <a:xfrm>
              <a:off x="0"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8" name="Group 105"/>
          <p:cNvGrpSpPr>
            <a:grpSpLocks/>
          </p:cNvGrpSpPr>
          <p:nvPr/>
        </p:nvGrpSpPr>
        <p:grpSpPr bwMode="auto">
          <a:xfrm>
            <a:off x="4572000" y="2903538"/>
            <a:ext cx="3949700" cy="625475"/>
            <a:chOff x="2488" y="1393"/>
            <a:chExt cx="2488" cy="394"/>
          </a:xfrm>
        </p:grpSpPr>
        <p:sp>
          <p:nvSpPr>
            <p:cNvPr id="380953" name="Rectangle 87"/>
            <p:cNvSpPr>
              <a:spLocks noChangeArrowheads="1"/>
            </p:cNvSpPr>
            <p:nvPr/>
          </p:nvSpPr>
          <p:spPr bwMode="auto">
            <a:xfrm>
              <a:off x="2531" y="1393"/>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Specific, local</a:t>
              </a:r>
            </a:p>
          </p:txBody>
        </p:sp>
        <p:sp>
          <p:nvSpPr>
            <p:cNvPr id="380954" name="Rectangle 104"/>
            <p:cNvSpPr>
              <a:spLocks noChangeArrowheads="1"/>
            </p:cNvSpPr>
            <p:nvPr/>
          </p:nvSpPr>
          <p:spPr bwMode="auto">
            <a:xfrm>
              <a:off x="2488" y="1393"/>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39" name="Group 107"/>
          <p:cNvGrpSpPr>
            <a:grpSpLocks/>
          </p:cNvGrpSpPr>
          <p:nvPr/>
        </p:nvGrpSpPr>
        <p:grpSpPr bwMode="auto">
          <a:xfrm>
            <a:off x="622300" y="3529013"/>
            <a:ext cx="3949700" cy="625475"/>
            <a:chOff x="0" y="1787"/>
            <a:chExt cx="2488" cy="394"/>
          </a:xfrm>
        </p:grpSpPr>
        <p:sp>
          <p:nvSpPr>
            <p:cNvPr id="380951" name="Rectangle 88"/>
            <p:cNvSpPr>
              <a:spLocks noChangeArrowheads="1"/>
            </p:cNvSpPr>
            <p:nvPr/>
          </p:nvSpPr>
          <p:spPr bwMode="auto">
            <a:xfrm>
              <a:off x="43"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Peaceful, calm</a:t>
              </a:r>
            </a:p>
          </p:txBody>
        </p:sp>
        <p:sp>
          <p:nvSpPr>
            <p:cNvPr id="380952" name="Rectangle 106"/>
            <p:cNvSpPr>
              <a:spLocks noChangeArrowheads="1"/>
            </p:cNvSpPr>
            <p:nvPr/>
          </p:nvSpPr>
          <p:spPr bwMode="auto">
            <a:xfrm>
              <a:off x="0"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0" name="Group 109"/>
          <p:cNvGrpSpPr>
            <a:grpSpLocks/>
          </p:cNvGrpSpPr>
          <p:nvPr/>
        </p:nvGrpSpPr>
        <p:grpSpPr bwMode="auto">
          <a:xfrm>
            <a:off x="4572000" y="3529013"/>
            <a:ext cx="3949700" cy="625475"/>
            <a:chOff x="2488" y="1787"/>
            <a:chExt cx="2488" cy="394"/>
          </a:xfrm>
        </p:grpSpPr>
        <p:sp>
          <p:nvSpPr>
            <p:cNvPr id="380949" name="Rectangle 89"/>
            <p:cNvSpPr>
              <a:spLocks noChangeArrowheads="1"/>
            </p:cNvSpPr>
            <p:nvPr/>
          </p:nvSpPr>
          <p:spPr bwMode="auto">
            <a:xfrm>
              <a:off x="2531" y="1787"/>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Polemic, concern</a:t>
              </a:r>
            </a:p>
          </p:txBody>
        </p:sp>
        <p:sp>
          <p:nvSpPr>
            <p:cNvPr id="380950" name="Rectangle 108"/>
            <p:cNvSpPr>
              <a:spLocks noChangeArrowheads="1"/>
            </p:cNvSpPr>
            <p:nvPr/>
          </p:nvSpPr>
          <p:spPr bwMode="auto">
            <a:xfrm>
              <a:off x="2488" y="1787"/>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1" name="Group 111"/>
          <p:cNvGrpSpPr>
            <a:grpSpLocks/>
          </p:cNvGrpSpPr>
          <p:nvPr/>
        </p:nvGrpSpPr>
        <p:grpSpPr bwMode="auto">
          <a:xfrm>
            <a:off x="622300" y="4154488"/>
            <a:ext cx="3949700" cy="625475"/>
            <a:chOff x="0" y="2181"/>
            <a:chExt cx="2488" cy="394"/>
          </a:xfrm>
        </p:grpSpPr>
        <p:sp>
          <p:nvSpPr>
            <p:cNvPr id="380947" name="Rectangle 90"/>
            <p:cNvSpPr>
              <a:spLocks noChangeArrowheads="1"/>
            </p:cNvSpPr>
            <p:nvPr/>
          </p:nvSpPr>
          <p:spPr bwMode="auto">
            <a:xfrm>
              <a:off x="43"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Reflective, quiet</a:t>
              </a:r>
            </a:p>
          </p:txBody>
        </p:sp>
        <p:sp>
          <p:nvSpPr>
            <p:cNvPr id="380948" name="Rectangle 110"/>
            <p:cNvSpPr>
              <a:spLocks noChangeArrowheads="1"/>
            </p:cNvSpPr>
            <p:nvPr/>
          </p:nvSpPr>
          <p:spPr bwMode="auto">
            <a:xfrm>
              <a:off x="0"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grpSp>
        <p:nvGrpSpPr>
          <p:cNvPr id="380942" name="Group 113"/>
          <p:cNvGrpSpPr>
            <a:grpSpLocks/>
          </p:cNvGrpSpPr>
          <p:nvPr/>
        </p:nvGrpSpPr>
        <p:grpSpPr bwMode="auto">
          <a:xfrm>
            <a:off x="4572000" y="4154488"/>
            <a:ext cx="3949700" cy="625475"/>
            <a:chOff x="2488" y="2181"/>
            <a:chExt cx="2488" cy="394"/>
          </a:xfrm>
        </p:grpSpPr>
        <p:sp>
          <p:nvSpPr>
            <p:cNvPr id="380945" name="Rectangle 91"/>
            <p:cNvSpPr>
              <a:spLocks noChangeArrowheads="1"/>
            </p:cNvSpPr>
            <p:nvPr/>
          </p:nvSpPr>
          <p:spPr bwMode="auto">
            <a:xfrm>
              <a:off x="2531" y="2181"/>
              <a:ext cx="2402" cy="3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Times New Roman" charset="0"/>
                </a:rPr>
                <a:t>Spiritual conflict</a:t>
              </a:r>
            </a:p>
          </p:txBody>
        </p:sp>
        <p:sp>
          <p:nvSpPr>
            <p:cNvPr id="380946" name="Rectangle 112"/>
            <p:cNvSpPr>
              <a:spLocks noChangeArrowheads="1"/>
            </p:cNvSpPr>
            <p:nvPr/>
          </p:nvSpPr>
          <p:spPr bwMode="auto">
            <a:xfrm>
              <a:off x="2488" y="2181"/>
              <a:ext cx="2488" cy="39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380943" name="Rectangle 115"/>
          <p:cNvSpPr>
            <a:spLocks noChangeArrowheads="1"/>
          </p:cNvSpPr>
          <p:nvPr/>
        </p:nvSpPr>
        <p:spPr bwMode="auto">
          <a:xfrm>
            <a:off x="615950" y="685800"/>
            <a:ext cx="7912100" cy="4100513"/>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44" name="Rectangle 117"/>
          <p:cNvSpPr>
            <a:spLocks noGrp="1" noChangeArrowheads="1"/>
          </p:cNvSpPr>
          <p:nvPr>
            <p:ph type="title" idx="4294967295"/>
          </p:nvPr>
        </p:nvSpPr>
        <p:spPr>
          <a:xfrm>
            <a:off x="2689225" y="152400"/>
            <a:ext cx="4354513" cy="519113"/>
          </a:xfrm>
          <a:solidFill>
            <a:srgbClr val="000000"/>
          </a:solidFill>
        </p:spPr>
        <p:txBody>
          <a:bodyPr wrap="none" lIns="91440" tIns="45720" rIns="91440" bIns="45720" anchor="t">
            <a:spAutoFit/>
          </a:bodyPr>
          <a:lstStyle/>
          <a:p>
            <a:pPr eaLnBrk="1" hangingPunct="1"/>
            <a:r>
              <a:rPr lang="en-US" sz="2800" b="1">
                <a:solidFill>
                  <a:srgbClr val="FFFFFF"/>
                </a:solidFill>
                <a:latin typeface="Arial" charset="0"/>
                <a:ea typeface="SimSun" charset="0"/>
                <a:cs typeface="SimSun" charset="0"/>
              </a:rPr>
              <a:t>Ephesians v. Colossians</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dirty="0"/>
              <a:t> </a:t>
            </a:r>
            <a:r>
              <a:rPr lang="en-US" sz="3200" b="1" dirty="0">
                <a:solidFill>
                  <a:srgbClr val="FFFFFF"/>
                </a:solidFill>
                <a:effectLst>
                  <a:glow rad="228600">
                    <a:srgbClr val="000000">
                      <a:satMod val="175000"/>
                    </a:srgbClr>
                  </a:glow>
                </a:effectLst>
                <a:latin typeface="Arial" charset="0"/>
                <a:ea typeface="ＭＳ Ｐゴシック" charset="0"/>
              </a:rPr>
              <a:t>Ephesians 6: 23-24 (NLT)</a:t>
            </a:r>
          </a:p>
        </p:txBody>
      </p:sp>
      <p:sp>
        <p:nvSpPr>
          <p:cNvPr id="5" name="Rectangle 4"/>
          <p:cNvSpPr/>
          <p:nvPr/>
        </p:nvSpPr>
        <p:spPr>
          <a:xfrm>
            <a:off x="-22885" y="1340768"/>
            <a:ext cx="9139942" cy="3046988"/>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en-SG" sz="3200" b="1" baseline="30000" dirty="0">
                <a:solidFill>
                  <a:srgbClr val="FFFFFF"/>
                </a:solidFill>
                <a:effectLst>
                  <a:glow rad="228600">
                    <a:srgbClr val="000000">
                      <a:satMod val="175000"/>
                    </a:srgbClr>
                  </a:glow>
                </a:effectLst>
                <a:latin typeface="Arial" charset="0"/>
                <a:ea typeface="ＭＳ Ｐゴシック" charset="0"/>
              </a:rPr>
              <a:t>23</a:t>
            </a:r>
            <a:r>
              <a:rPr lang="en-SG" sz="3200" b="1" dirty="0">
                <a:solidFill>
                  <a:srgbClr val="FFFFFF"/>
                </a:solidFill>
                <a:effectLst>
                  <a:glow rad="228600">
                    <a:srgbClr val="000000">
                      <a:satMod val="175000"/>
                    </a:srgbClr>
                  </a:glow>
                </a:effectLst>
                <a:latin typeface="Arial" charset="0"/>
                <a:ea typeface="ＭＳ Ｐゴシック" charset="0"/>
              </a:rPr>
              <a:t> Peace be with you, dear brothers and sisters, and may God the Father and the Lord Jesus Christ give you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with faithfulness.</a:t>
            </a: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en-SG" sz="3200" b="1" dirty="0">
                <a:solidFill>
                  <a:srgbClr val="FFFFFF"/>
                </a:solidFill>
                <a:effectLst>
                  <a:glow rad="228600">
                    <a:srgbClr val="000000">
                      <a:satMod val="175000"/>
                    </a:srgbClr>
                  </a:glow>
                </a:effectLst>
                <a:latin typeface="Arial" charset="0"/>
                <a:ea typeface="ＭＳ Ｐゴシック" charset="0"/>
              </a:rPr>
              <a:t> </a:t>
            </a:r>
            <a:r>
              <a:rPr lang="en-SG" sz="3200" b="1" baseline="30000" dirty="0">
                <a:solidFill>
                  <a:srgbClr val="FFFFFF"/>
                </a:solidFill>
                <a:effectLst>
                  <a:glow rad="228600">
                    <a:srgbClr val="000000">
                      <a:satMod val="175000"/>
                    </a:srgbClr>
                  </a:glow>
                </a:effectLst>
                <a:latin typeface="Arial" charset="0"/>
                <a:ea typeface="ＭＳ Ｐゴシック" charset="0"/>
              </a:rPr>
              <a:t>24</a:t>
            </a:r>
            <a:r>
              <a:rPr lang="en-SG" sz="3200" b="1" dirty="0">
                <a:solidFill>
                  <a:srgbClr val="FFFFFF"/>
                </a:solidFill>
                <a:effectLst>
                  <a:glow rad="228600">
                    <a:srgbClr val="000000">
                      <a:satMod val="175000"/>
                    </a:srgbClr>
                  </a:glow>
                </a:effectLst>
                <a:latin typeface="Arial" charset="0"/>
                <a:ea typeface="ＭＳ Ｐゴシック" charset="0"/>
              </a:rPr>
              <a:t> May God’s grace be eternally upon all who </a:t>
            </a:r>
            <a:r>
              <a:rPr lang="en-SG" sz="3200" b="1" dirty="0">
                <a:solidFill>
                  <a:srgbClr val="FFFF00"/>
                </a:solidFill>
                <a:effectLst>
                  <a:glow rad="228600">
                    <a:srgbClr val="000000">
                      <a:satMod val="175000"/>
                    </a:srgbClr>
                  </a:glow>
                </a:effectLst>
                <a:latin typeface="Arial" charset="0"/>
                <a:ea typeface="ＭＳ Ｐゴシック" charset="0"/>
              </a:rPr>
              <a:t>love</a:t>
            </a:r>
            <a:r>
              <a:rPr lang="en-SG" sz="3200" b="1" dirty="0">
                <a:solidFill>
                  <a:srgbClr val="FFFFFF"/>
                </a:solidFill>
                <a:effectLst>
                  <a:glow rad="228600">
                    <a:srgbClr val="000000">
                      <a:satMod val="175000"/>
                    </a:srgbClr>
                  </a:glow>
                </a:effectLst>
                <a:latin typeface="Arial" charset="0"/>
                <a:ea typeface="ＭＳ Ｐゴシック" charset="0"/>
              </a:rPr>
              <a:t> our Lord Jesus Christ.</a:t>
            </a: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Love one another</a:t>
            </a:r>
          </a:p>
        </p:txBody>
      </p:sp>
    </p:spTree>
    <p:extLst>
      <p:ext uri="{BB962C8B-B14F-4D97-AF65-F5344CB8AC3E}">
        <p14:creationId xmlns:p14="http://schemas.microsoft.com/office/powerpoint/2010/main" val="366694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Main Idea of Ephesians</a:t>
            </a: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en-SG" sz="4800" b="1" dirty="0">
                <a:solidFill>
                  <a:schemeClr val="tx1"/>
                </a:solidFill>
                <a:effectLst/>
                <a:latin typeface="Arial" charset="0"/>
                <a:ea typeface="ＭＳ Ｐゴシック" charset="0"/>
                <a:cs typeface="ＭＳ Ｐゴシック" charset="0"/>
              </a:rPr>
              <a:t>Love God, love the church as </a:t>
            </a:r>
            <a:r>
              <a:rPr lang="en-SG" sz="4800" b="1" dirty="0">
                <a:solidFill>
                  <a:srgbClr val="0070C0"/>
                </a:solidFill>
                <a:effectLst/>
                <a:latin typeface="Arial" charset="0"/>
                <a:ea typeface="ＭＳ Ｐゴシック" charset="0"/>
                <a:cs typeface="ＭＳ Ｐゴシック" charset="0"/>
              </a:rPr>
              <a:t>equals</a:t>
            </a:r>
            <a:r>
              <a:rPr lang="en-SG" sz="4800" b="1" dirty="0">
                <a:solidFill>
                  <a:schemeClr val="tx1"/>
                </a:solidFill>
                <a:effectLst/>
                <a:latin typeface="Arial" charset="0"/>
                <a:ea typeface="ＭＳ Ｐゴシック" charset="0"/>
                <a:cs typeface="ＭＳ Ｐゴシック" charset="0"/>
              </a:rPr>
              <a:t>, and love the nations</a:t>
            </a:r>
            <a:endParaRPr lang="en-US" sz="48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transition/>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267438754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 4–6</a:t>
            </a:r>
          </a:p>
        </p:txBody>
      </p:sp>
    </p:spTree>
    <p:extLst>
      <p:ext uri="{BB962C8B-B14F-4D97-AF65-F5344CB8AC3E}">
        <p14:creationId xmlns:p14="http://schemas.microsoft.com/office/powerpoint/2010/main" val="1886803562"/>
      </p:ext>
    </p:extLst>
  </p:cSld>
  <p:clrMapOvr>
    <a:masterClrMapping/>
  </p:clrMapOvr>
  <p:transition spd="med">
    <p:randomBar dir="vert"/>
  </p:transition>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505359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163AB6A-9EBE-D940-A65D-3F8368683F41}"/>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DFAB6BE9-BF8A-2B49-AC66-5B5527345166}"/>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BD06959E-303D-4B45-B16F-1C26873E972B}"/>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12141" y="3068960"/>
            <a:ext cx="9144000" cy="27514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this is the plan: At the right time he will bring everything together under the authority of Christ—everything in heaven and on earth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1:10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2629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God has put all things under the authority of Christ and has made him head over all things for the benefit of the church</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1:22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301591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E7BA42-D25B-FA43-8930-8E0E5179D026}"/>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3855DC2C-5E58-E745-BA77-A717A7508CD0}"/>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6F4189FD-5EDD-DA47-8EAF-22DE902E6D3E}"/>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068960"/>
            <a:ext cx="9144000" cy="2825276"/>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the church is his body; it is made full and complete by Christ, who fills all things everywhere with himself</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1:23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469431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9919" y="3005660"/>
            <a:ext cx="9144000" cy="328664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So God can point to us in all future ages as examples of the incredible wealth of his grace and kindness toward us, as shown in all he has done for us who are united with Christ Jesus</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(Ephesians 2:7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4206003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6274" name="Text Box 2"/>
          <p:cNvSpPr txBox="1">
            <a:spLocks noChangeArrowheads="1"/>
          </p:cNvSpPr>
          <p:nvPr/>
        </p:nvSpPr>
        <p:spPr bwMode="auto">
          <a:xfrm>
            <a:off x="338139" y="76200"/>
            <a:ext cx="3522662"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931866" y="876300"/>
            <a:ext cx="8669337" cy="5105400"/>
            <a:chOff x="168" y="480"/>
            <a:chExt cx="6144" cy="3216"/>
          </a:xfrm>
        </p:grpSpPr>
        <p:sp>
          <p:nvSpPr>
            <p:cNvPr id="566279"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6280" name="Text Box 5"/>
            <p:cNvSpPr txBox="1">
              <a:spLocks noChangeArrowheads="1"/>
            </p:cNvSpPr>
            <p:nvPr/>
          </p:nvSpPr>
          <p:spPr bwMode="auto">
            <a:xfrm>
              <a:off x="2447"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lnSpc>
                  <a:spcPct val="110000"/>
                </a:lnSpc>
              </a:pPr>
              <a:endParaRPr lang="en-US" sz="3600">
                <a:latin typeface="Arial" charset="0"/>
              </a:endParaRPr>
            </a:p>
          </p:txBody>
        </p:sp>
      </p:grpSp>
      <p:sp>
        <p:nvSpPr>
          <p:cNvPr id="566276" name="Oval 6"/>
          <p:cNvSpPr>
            <a:spLocks noChangeArrowheads="1"/>
          </p:cNvSpPr>
          <p:nvPr/>
        </p:nvSpPr>
        <p:spPr bwMode="auto">
          <a:xfrm>
            <a:off x="2184400"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6327" name="Text Box 7"/>
          <p:cNvSpPr txBox="1">
            <a:spLocks noChangeArrowheads="1"/>
          </p:cNvSpPr>
          <p:nvPr/>
        </p:nvSpPr>
        <p:spPr bwMode="auto">
          <a:xfrm>
            <a:off x="4378325" y="1752601"/>
            <a:ext cx="2347091" cy="34163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Body</a:t>
            </a:r>
          </a:p>
          <a:p>
            <a:pPr eaLnBrk="1" hangingPunct="1">
              <a:buFontTx/>
              <a:buChar char="•"/>
            </a:pPr>
            <a:r>
              <a:rPr lang="en-US" sz="3600" b="1" dirty="0">
                <a:latin typeface="Arial" charset="0"/>
              </a:rPr>
              <a:t>Temple</a:t>
            </a:r>
          </a:p>
          <a:p>
            <a:pPr eaLnBrk="1" hangingPunct="1">
              <a:buFontTx/>
              <a:buChar char="•"/>
            </a:pPr>
            <a:r>
              <a:rPr lang="en-US" sz="3600" b="1" dirty="0">
                <a:latin typeface="Arial" charset="0"/>
              </a:rPr>
              <a:t>Mystery</a:t>
            </a:r>
          </a:p>
          <a:p>
            <a:pPr eaLnBrk="1" hangingPunct="1">
              <a:buFontTx/>
              <a:buChar char="•"/>
            </a:pPr>
            <a:r>
              <a:rPr lang="en-US" sz="3600" b="1" dirty="0">
                <a:latin typeface="Arial" charset="0"/>
              </a:rPr>
              <a:t>New Man</a:t>
            </a:r>
          </a:p>
          <a:p>
            <a:pPr eaLnBrk="1" hangingPunct="1">
              <a:buFontTx/>
              <a:buChar char="•"/>
            </a:pPr>
            <a:r>
              <a:rPr lang="en-US" sz="3600" b="1" dirty="0">
                <a:latin typeface="Arial" charset="0"/>
              </a:rPr>
              <a:t>Bride</a:t>
            </a:r>
          </a:p>
          <a:p>
            <a:pPr eaLnBrk="1" hangingPunct="1">
              <a:buFontTx/>
              <a:buChar char="•"/>
            </a:pPr>
            <a:r>
              <a:rPr lang="en-US" sz="3600" b="1" dirty="0">
                <a:latin typeface="Arial" charset="0"/>
              </a:rPr>
              <a:t>Soldier</a:t>
            </a:r>
          </a:p>
        </p:txBody>
      </p:sp>
      <p:sp>
        <p:nvSpPr>
          <p:cNvPr id="3" name="Title 2"/>
          <p:cNvSpPr>
            <a:spLocks noGrp="1"/>
          </p:cNvSpPr>
          <p:nvPr>
            <p:ph type="title"/>
          </p:nvPr>
        </p:nvSpPr>
        <p:spPr>
          <a:xfrm>
            <a:off x="1116013" y="1557339"/>
            <a:ext cx="2601912" cy="1584325"/>
          </a:xfrm>
        </p:spPr>
        <p:txBody>
          <a:bodyPr/>
          <a:lstStyle/>
          <a:p>
            <a:pPr algn="l" eaLnBrk="1" hangingPunct="1">
              <a:defRPr/>
            </a:pPr>
            <a:r>
              <a:rPr lang="en-US" sz="3600" b="1" kern="1200" dirty="0">
                <a:solidFill>
                  <a:srgbClr val="000000"/>
                </a:solidFill>
                <a:latin typeface="Arial"/>
                <a:ea typeface="ＭＳ Ｐゴシック"/>
                <a:cs typeface="ＭＳ Ｐゴシック"/>
              </a:rPr>
              <a:t>Metaphors for the Church</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6327">
                                            <p:txEl>
                                              <p:pRg st="0" end="0"/>
                                            </p:txEl>
                                          </p:spTgt>
                                        </p:tgtEl>
                                        <p:attrNameLst>
                                          <p:attrName>style.visibility</p:attrName>
                                        </p:attrNameLst>
                                      </p:cBhvr>
                                      <p:to>
                                        <p:strVal val="visible"/>
                                      </p:to>
                                    </p:set>
                                    <p:anim calcmode="lin" valueType="num">
                                      <p:cBhvr>
                                        <p:cTn id="13" dur="500" fill="hold"/>
                                        <p:tgtEl>
                                          <p:spTgt spid="5632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6327">
                                            <p:txEl>
                                              <p:pRg st="0" end="0"/>
                                            </p:txEl>
                                          </p:spTgt>
                                        </p:tgtEl>
                                        <p:attrNameLst>
                                          <p:attrName>ppt_y</p:attrName>
                                        </p:attrNameLst>
                                      </p:cBhvr>
                                      <p:tavLst>
                                        <p:tav tm="0">
                                          <p:val>
                                            <p:strVal val="#ppt_y"/>
                                          </p:val>
                                        </p:tav>
                                        <p:tav tm="100000">
                                          <p:val>
                                            <p:strVal val="#ppt_y"/>
                                          </p:val>
                                        </p:tav>
                                      </p:tavLst>
                                    </p:anim>
                                    <p:anim calcmode="lin" valueType="num">
                                      <p:cBhvr>
                                        <p:cTn id="15" dur="500" fill="hold"/>
                                        <p:tgtEl>
                                          <p:spTgt spid="5632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632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6327">
                                            <p:txEl>
                                              <p:pRg st="0" end="0"/>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6327">
                                            <p:txEl>
                                              <p:pRg st="1" end="1"/>
                                            </p:txEl>
                                          </p:spTgt>
                                        </p:tgtEl>
                                        <p:attrNameLst>
                                          <p:attrName>style.visibility</p:attrName>
                                        </p:attrNameLst>
                                      </p:cBhvr>
                                      <p:to>
                                        <p:strVal val="visible"/>
                                      </p:to>
                                    </p:set>
                                    <p:anim calcmode="lin" valueType="num">
                                      <p:cBhvr>
                                        <p:cTn id="20" dur="500" fill="hold"/>
                                        <p:tgtEl>
                                          <p:spTgt spid="5632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6327">
                                            <p:txEl>
                                              <p:pRg st="1" end="1"/>
                                            </p:txEl>
                                          </p:spTgt>
                                        </p:tgtEl>
                                        <p:attrNameLst>
                                          <p:attrName>ppt_y</p:attrName>
                                        </p:attrNameLst>
                                      </p:cBhvr>
                                      <p:tavLst>
                                        <p:tav tm="0">
                                          <p:val>
                                            <p:strVal val="#ppt_y"/>
                                          </p:val>
                                        </p:tav>
                                        <p:tav tm="100000">
                                          <p:val>
                                            <p:strVal val="#ppt_y"/>
                                          </p:val>
                                        </p:tav>
                                      </p:tavLst>
                                    </p:anim>
                                    <p:anim calcmode="lin" valueType="num">
                                      <p:cBhvr>
                                        <p:cTn id="22" dur="500" fill="hold"/>
                                        <p:tgtEl>
                                          <p:spTgt spid="5632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632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6327">
                                            <p:txEl>
                                              <p:pRg st="1" end="1"/>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6327">
                                            <p:txEl>
                                              <p:pRg st="2" end="2"/>
                                            </p:txEl>
                                          </p:spTgt>
                                        </p:tgtEl>
                                        <p:attrNameLst>
                                          <p:attrName>style.visibility</p:attrName>
                                        </p:attrNameLst>
                                      </p:cBhvr>
                                      <p:to>
                                        <p:strVal val="visible"/>
                                      </p:to>
                                    </p:set>
                                    <p:anim calcmode="lin" valueType="num">
                                      <p:cBhvr>
                                        <p:cTn id="27" dur="500" fill="hold"/>
                                        <p:tgtEl>
                                          <p:spTgt spid="56327">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6327">
                                            <p:txEl>
                                              <p:pRg st="2" end="2"/>
                                            </p:txEl>
                                          </p:spTgt>
                                        </p:tgtEl>
                                        <p:attrNameLst>
                                          <p:attrName>ppt_y</p:attrName>
                                        </p:attrNameLst>
                                      </p:cBhvr>
                                      <p:tavLst>
                                        <p:tav tm="0">
                                          <p:val>
                                            <p:strVal val="#ppt_y"/>
                                          </p:val>
                                        </p:tav>
                                        <p:tav tm="100000">
                                          <p:val>
                                            <p:strVal val="#ppt_y"/>
                                          </p:val>
                                        </p:tav>
                                      </p:tavLst>
                                    </p:anim>
                                    <p:anim calcmode="lin" valueType="num">
                                      <p:cBhvr>
                                        <p:cTn id="29" dur="500" fill="hold"/>
                                        <p:tgtEl>
                                          <p:spTgt spid="56327">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6327">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6327">
                                            <p:txEl>
                                              <p:pRg st="2" end="2"/>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6327">
                                            <p:txEl>
                                              <p:pRg st="3" end="3"/>
                                            </p:txEl>
                                          </p:spTgt>
                                        </p:tgtEl>
                                        <p:attrNameLst>
                                          <p:attrName>style.visibility</p:attrName>
                                        </p:attrNameLst>
                                      </p:cBhvr>
                                      <p:to>
                                        <p:strVal val="visible"/>
                                      </p:to>
                                    </p:set>
                                    <p:anim calcmode="lin" valueType="num">
                                      <p:cBhvr>
                                        <p:cTn id="34" dur="500" fill="hold"/>
                                        <p:tgtEl>
                                          <p:spTgt spid="56327">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6327">
                                            <p:txEl>
                                              <p:pRg st="3" end="3"/>
                                            </p:txEl>
                                          </p:spTgt>
                                        </p:tgtEl>
                                        <p:attrNameLst>
                                          <p:attrName>ppt_y</p:attrName>
                                        </p:attrNameLst>
                                      </p:cBhvr>
                                      <p:tavLst>
                                        <p:tav tm="0">
                                          <p:val>
                                            <p:strVal val="#ppt_y"/>
                                          </p:val>
                                        </p:tav>
                                        <p:tav tm="100000">
                                          <p:val>
                                            <p:strVal val="#ppt_y"/>
                                          </p:val>
                                        </p:tav>
                                      </p:tavLst>
                                    </p:anim>
                                    <p:anim calcmode="lin" valueType="num">
                                      <p:cBhvr>
                                        <p:cTn id="36" dur="500" fill="hold"/>
                                        <p:tgtEl>
                                          <p:spTgt spid="56327">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6327">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6327">
                                            <p:txEl>
                                              <p:pRg st="3" end="3"/>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6327">
                                            <p:txEl>
                                              <p:pRg st="4" end="4"/>
                                            </p:txEl>
                                          </p:spTgt>
                                        </p:tgtEl>
                                        <p:attrNameLst>
                                          <p:attrName>style.visibility</p:attrName>
                                        </p:attrNameLst>
                                      </p:cBhvr>
                                      <p:to>
                                        <p:strVal val="visible"/>
                                      </p:to>
                                    </p:set>
                                    <p:anim calcmode="lin" valueType="num">
                                      <p:cBhvr>
                                        <p:cTn id="41" dur="500" fill="hold"/>
                                        <p:tgtEl>
                                          <p:spTgt spid="56327">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6327">
                                            <p:txEl>
                                              <p:pRg st="4" end="4"/>
                                            </p:txEl>
                                          </p:spTgt>
                                        </p:tgtEl>
                                        <p:attrNameLst>
                                          <p:attrName>ppt_y</p:attrName>
                                        </p:attrNameLst>
                                      </p:cBhvr>
                                      <p:tavLst>
                                        <p:tav tm="0">
                                          <p:val>
                                            <p:strVal val="#ppt_y"/>
                                          </p:val>
                                        </p:tav>
                                        <p:tav tm="100000">
                                          <p:val>
                                            <p:strVal val="#ppt_y"/>
                                          </p:val>
                                        </p:tav>
                                      </p:tavLst>
                                    </p:anim>
                                    <p:anim calcmode="lin" valueType="num">
                                      <p:cBhvr>
                                        <p:cTn id="43" dur="500" fill="hold"/>
                                        <p:tgtEl>
                                          <p:spTgt spid="56327">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6327">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6327">
                                            <p:txEl>
                                              <p:pRg st="4" end="4"/>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6327">
                                            <p:txEl>
                                              <p:pRg st="5" end="5"/>
                                            </p:txEl>
                                          </p:spTgt>
                                        </p:tgtEl>
                                        <p:attrNameLst>
                                          <p:attrName>style.visibility</p:attrName>
                                        </p:attrNameLst>
                                      </p:cBhvr>
                                      <p:to>
                                        <p:strVal val="visible"/>
                                      </p:to>
                                    </p:set>
                                    <p:anim calcmode="lin" valueType="num">
                                      <p:cBhvr>
                                        <p:cTn id="48" dur="500" fill="hold"/>
                                        <p:tgtEl>
                                          <p:spTgt spid="56327">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6327">
                                            <p:txEl>
                                              <p:pRg st="5" end="5"/>
                                            </p:txEl>
                                          </p:spTgt>
                                        </p:tgtEl>
                                        <p:attrNameLst>
                                          <p:attrName>ppt_y</p:attrName>
                                        </p:attrNameLst>
                                      </p:cBhvr>
                                      <p:tavLst>
                                        <p:tav tm="0">
                                          <p:val>
                                            <p:strVal val="#ppt_y"/>
                                          </p:val>
                                        </p:tav>
                                        <p:tav tm="100000">
                                          <p:val>
                                            <p:strVal val="#ppt_y"/>
                                          </p:val>
                                        </p:tav>
                                      </p:tavLst>
                                    </p:anim>
                                    <p:anim calcmode="lin" valueType="num">
                                      <p:cBhvr>
                                        <p:cTn id="50" dur="500" fill="hold"/>
                                        <p:tgtEl>
                                          <p:spTgt spid="56327">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6327">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6327">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42" presetClass="exit" presetSubtype="0" fill="hold" nodeType="clickEffect">
                                  <p:stCondLst>
                                    <p:cond delay="0"/>
                                  </p:stCondLst>
                                  <p:childTnLst>
                                    <p:animEffect transition="out" filter="fade">
                                      <p:cBhvr>
                                        <p:cTn id="56" dur="1000"/>
                                        <p:tgtEl>
                                          <p:spTgt spid="2"/>
                                        </p:tgtEl>
                                      </p:cBhvr>
                                    </p:animEffect>
                                    <p:anim calcmode="lin" valueType="num">
                                      <p:cBhvr>
                                        <p:cTn id="57" dur="1000"/>
                                        <p:tgtEl>
                                          <p:spTgt spid="2"/>
                                        </p:tgtEl>
                                        <p:attrNameLst>
                                          <p:attrName>ppt_x</p:attrName>
                                        </p:attrNameLst>
                                      </p:cBhvr>
                                      <p:tavLst>
                                        <p:tav tm="0">
                                          <p:val>
                                            <p:strVal val="ppt_x"/>
                                          </p:val>
                                        </p:tav>
                                        <p:tav tm="100000">
                                          <p:val>
                                            <p:strVal val="ppt_x"/>
                                          </p:val>
                                        </p:tav>
                                      </p:tavLst>
                                    </p:anim>
                                    <p:anim calcmode="lin" valueType="num">
                                      <p:cBhvr>
                                        <p:cTn id="58" dur="1000"/>
                                        <p:tgtEl>
                                          <p:spTgt spid="2"/>
                                        </p:tgtEl>
                                        <p:attrNameLst>
                                          <p:attrName>ppt_y</p:attrName>
                                        </p:attrNameLst>
                                      </p:cBhvr>
                                      <p:tavLst>
                                        <p:tav tm="0">
                                          <p:val>
                                            <p:strVal val="ppt_y"/>
                                          </p:val>
                                        </p:tav>
                                        <p:tav tm="100000">
                                          <p:val>
                                            <p:strVal val="ppt_y+.1"/>
                                          </p:val>
                                        </p:tav>
                                      </p:tavLst>
                                    </p:anim>
                                    <p:set>
                                      <p:cBhvr>
                                        <p:cTn id="59" dur="1" fill="hold">
                                          <p:stCondLst>
                                            <p:cond delay="999"/>
                                          </p:stCondLst>
                                        </p:cTn>
                                        <p:tgtEl>
                                          <p:spTgt spid="2"/>
                                        </p:tgtEl>
                                        <p:attrNameLst>
                                          <p:attrName>style.visibility</p:attrName>
                                        </p:attrNameLst>
                                      </p:cBhvr>
                                      <p:to>
                                        <p:strVal val="hidden"/>
                                      </p:to>
                                    </p:set>
                                  </p:childTnLst>
                                </p:cTn>
                              </p:par>
                              <p:par>
                                <p:cTn id="60" presetID="47" presetClass="exit" presetSubtype="0" fill="hold" grpId="0" nodeType="withEffect">
                                  <p:stCondLst>
                                    <p:cond delay="0"/>
                                  </p:stCondLst>
                                  <p:iterate type="lt">
                                    <p:tmPct val="0"/>
                                  </p:iterate>
                                  <p:childTnLst>
                                    <p:animEffect transition="out" filter="fade">
                                      <p:cBhvr>
                                        <p:cTn id="61" dur="1000"/>
                                        <p:tgtEl>
                                          <p:spTgt spid="56327">
                                            <p:txEl>
                                              <p:pRg st="0" end="0"/>
                                            </p:txEl>
                                          </p:spTgt>
                                        </p:tgtEl>
                                      </p:cBhvr>
                                    </p:animEffect>
                                    <p:anim calcmode="lin" valueType="num">
                                      <p:cBhvr>
                                        <p:cTn id="62" dur="1000"/>
                                        <p:tgtEl>
                                          <p:spTgt spid="56327">
                                            <p:txEl>
                                              <p:pRg st="0" end="0"/>
                                            </p:txEl>
                                          </p:spTgt>
                                        </p:tgtEl>
                                        <p:attrNameLst>
                                          <p:attrName>ppt_x</p:attrName>
                                        </p:attrNameLst>
                                      </p:cBhvr>
                                      <p:tavLst>
                                        <p:tav tm="0">
                                          <p:val>
                                            <p:strVal val="ppt_x"/>
                                          </p:val>
                                        </p:tav>
                                        <p:tav tm="100000">
                                          <p:val>
                                            <p:strVal val="ppt_x"/>
                                          </p:val>
                                        </p:tav>
                                      </p:tavLst>
                                    </p:anim>
                                    <p:anim calcmode="lin" valueType="num">
                                      <p:cBhvr>
                                        <p:cTn id="63" dur="1000"/>
                                        <p:tgtEl>
                                          <p:spTgt spid="56327">
                                            <p:txEl>
                                              <p:pRg st="0" end="0"/>
                                            </p:txEl>
                                          </p:spTgt>
                                        </p:tgtEl>
                                        <p:attrNameLst>
                                          <p:attrName>ppt_y</p:attrName>
                                        </p:attrNameLst>
                                      </p:cBhvr>
                                      <p:tavLst>
                                        <p:tav tm="0">
                                          <p:val>
                                            <p:strVal val="ppt_y"/>
                                          </p:val>
                                        </p:tav>
                                        <p:tav tm="100000">
                                          <p:val>
                                            <p:strVal val="ppt_y-.1"/>
                                          </p:val>
                                        </p:tav>
                                      </p:tavLst>
                                    </p:anim>
                                    <p:set>
                                      <p:cBhvr>
                                        <p:cTn id="64" dur="1" fill="hold">
                                          <p:stCondLst>
                                            <p:cond delay="999"/>
                                          </p:stCondLst>
                                        </p:cTn>
                                        <p:tgtEl>
                                          <p:spTgt spid="56327">
                                            <p:txEl>
                                              <p:pRg st="0" end="0"/>
                                            </p:txEl>
                                          </p:spTgt>
                                        </p:tgtEl>
                                        <p:attrNameLst>
                                          <p:attrName>style.visibility</p:attrName>
                                        </p:attrNameLst>
                                      </p:cBhvr>
                                      <p:to>
                                        <p:strVal val="hidden"/>
                                      </p:to>
                                    </p:set>
                                  </p:childTnLst>
                                </p:cTn>
                              </p:par>
                              <p:par>
                                <p:cTn id="65" presetID="47" presetClass="exit" presetSubtype="0" fill="hold" grpId="0" nodeType="withEffect">
                                  <p:stCondLst>
                                    <p:cond delay="0"/>
                                  </p:stCondLst>
                                  <p:iterate type="lt">
                                    <p:tmPct val="0"/>
                                  </p:iterate>
                                  <p:childTnLst>
                                    <p:animEffect transition="out" filter="fade">
                                      <p:cBhvr>
                                        <p:cTn id="66" dur="1000"/>
                                        <p:tgtEl>
                                          <p:spTgt spid="56327">
                                            <p:txEl>
                                              <p:pRg st="1" end="1"/>
                                            </p:txEl>
                                          </p:spTgt>
                                        </p:tgtEl>
                                      </p:cBhvr>
                                    </p:animEffect>
                                    <p:anim calcmode="lin" valueType="num">
                                      <p:cBhvr>
                                        <p:cTn id="67" dur="1000"/>
                                        <p:tgtEl>
                                          <p:spTgt spid="56327">
                                            <p:txEl>
                                              <p:pRg st="1" end="1"/>
                                            </p:txEl>
                                          </p:spTgt>
                                        </p:tgtEl>
                                        <p:attrNameLst>
                                          <p:attrName>ppt_x</p:attrName>
                                        </p:attrNameLst>
                                      </p:cBhvr>
                                      <p:tavLst>
                                        <p:tav tm="0">
                                          <p:val>
                                            <p:strVal val="ppt_x"/>
                                          </p:val>
                                        </p:tav>
                                        <p:tav tm="100000">
                                          <p:val>
                                            <p:strVal val="ppt_x"/>
                                          </p:val>
                                        </p:tav>
                                      </p:tavLst>
                                    </p:anim>
                                    <p:anim calcmode="lin" valueType="num">
                                      <p:cBhvr>
                                        <p:cTn id="68" dur="1000"/>
                                        <p:tgtEl>
                                          <p:spTgt spid="56327">
                                            <p:txEl>
                                              <p:pRg st="1" end="1"/>
                                            </p:txEl>
                                          </p:spTgt>
                                        </p:tgtEl>
                                        <p:attrNameLst>
                                          <p:attrName>ppt_y</p:attrName>
                                        </p:attrNameLst>
                                      </p:cBhvr>
                                      <p:tavLst>
                                        <p:tav tm="0">
                                          <p:val>
                                            <p:strVal val="ppt_y"/>
                                          </p:val>
                                        </p:tav>
                                        <p:tav tm="100000">
                                          <p:val>
                                            <p:strVal val="ppt_y-.1"/>
                                          </p:val>
                                        </p:tav>
                                      </p:tavLst>
                                    </p:anim>
                                    <p:set>
                                      <p:cBhvr>
                                        <p:cTn id="69" dur="1" fill="hold">
                                          <p:stCondLst>
                                            <p:cond delay="999"/>
                                          </p:stCondLst>
                                        </p:cTn>
                                        <p:tgtEl>
                                          <p:spTgt spid="56327">
                                            <p:txEl>
                                              <p:pRg st="1" end="1"/>
                                            </p:txEl>
                                          </p:spTgt>
                                        </p:tgtEl>
                                        <p:attrNameLst>
                                          <p:attrName>style.visibility</p:attrName>
                                        </p:attrNameLst>
                                      </p:cBhvr>
                                      <p:to>
                                        <p:strVal val="hidden"/>
                                      </p:to>
                                    </p:set>
                                  </p:childTnLst>
                                </p:cTn>
                              </p:par>
                              <p:par>
                                <p:cTn id="70" presetID="47" presetClass="exit" presetSubtype="0" fill="hold" grpId="0" nodeType="withEffect">
                                  <p:stCondLst>
                                    <p:cond delay="0"/>
                                  </p:stCondLst>
                                  <p:iterate type="lt">
                                    <p:tmPct val="0"/>
                                  </p:iterate>
                                  <p:childTnLst>
                                    <p:animEffect transition="out" filter="fade">
                                      <p:cBhvr>
                                        <p:cTn id="71" dur="1000"/>
                                        <p:tgtEl>
                                          <p:spTgt spid="56327">
                                            <p:txEl>
                                              <p:pRg st="2" end="2"/>
                                            </p:txEl>
                                          </p:spTgt>
                                        </p:tgtEl>
                                      </p:cBhvr>
                                    </p:animEffect>
                                    <p:anim calcmode="lin" valueType="num">
                                      <p:cBhvr>
                                        <p:cTn id="72" dur="1000"/>
                                        <p:tgtEl>
                                          <p:spTgt spid="56327">
                                            <p:txEl>
                                              <p:pRg st="2" end="2"/>
                                            </p:txEl>
                                          </p:spTgt>
                                        </p:tgtEl>
                                        <p:attrNameLst>
                                          <p:attrName>ppt_x</p:attrName>
                                        </p:attrNameLst>
                                      </p:cBhvr>
                                      <p:tavLst>
                                        <p:tav tm="0">
                                          <p:val>
                                            <p:strVal val="ppt_x"/>
                                          </p:val>
                                        </p:tav>
                                        <p:tav tm="100000">
                                          <p:val>
                                            <p:strVal val="ppt_x"/>
                                          </p:val>
                                        </p:tav>
                                      </p:tavLst>
                                    </p:anim>
                                    <p:anim calcmode="lin" valueType="num">
                                      <p:cBhvr>
                                        <p:cTn id="73" dur="1000"/>
                                        <p:tgtEl>
                                          <p:spTgt spid="56327">
                                            <p:txEl>
                                              <p:pRg st="2" end="2"/>
                                            </p:txEl>
                                          </p:spTgt>
                                        </p:tgtEl>
                                        <p:attrNameLst>
                                          <p:attrName>ppt_y</p:attrName>
                                        </p:attrNameLst>
                                      </p:cBhvr>
                                      <p:tavLst>
                                        <p:tav tm="0">
                                          <p:val>
                                            <p:strVal val="ppt_y"/>
                                          </p:val>
                                        </p:tav>
                                        <p:tav tm="100000">
                                          <p:val>
                                            <p:strVal val="ppt_y-.1"/>
                                          </p:val>
                                        </p:tav>
                                      </p:tavLst>
                                    </p:anim>
                                    <p:set>
                                      <p:cBhvr>
                                        <p:cTn id="74" dur="1" fill="hold">
                                          <p:stCondLst>
                                            <p:cond delay="999"/>
                                          </p:stCondLst>
                                        </p:cTn>
                                        <p:tgtEl>
                                          <p:spTgt spid="56327">
                                            <p:txEl>
                                              <p:pRg st="2" end="2"/>
                                            </p:txEl>
                                          </p:spTgt>
                                        </p:tgtEl>
                                        <p:attrNameLst>
                                          <p:attrName>style.visibility</p:attrName>
                                        </p:attrNameLst>
                                      </p:cBhvr>
                                      <p:to>
                                        <p:strVal val="hidden"/>
                                      </p:to>
                                    </p:set>
                                  </p:childTnLst>
                                </p:cTn>
                              </p:par>
                              <p:par>
                                <p:cTn id="75" presetID="47" presetClass="exit" presetSubtype="0" fill="hold" grpId="0" nodeType="withEffect">
                                  <p:stCondLst>
                                    <p:cond delay="0"/>
                                  </p:stCondLst>
                                  <p:iterate type="lt">
                                    <p:tmPct val="0"/>
                                  </p:iterate>
                                  <p:childTnLst>
                                    <p:animEffect transition="out" filter="fade">
                                      <p:cBhvr>
                                        <p:cTn id="76" dur="1000"/>
                                        <p:tgtEl>
                                          <p:spTgt spid="56327">
                                            <p:txEl>
                                              <p:pRg st="3" end="3"/>
                                            </p:txEl>
                                          </p:spTgt>
                                        </p:tgtEl>
                                      </p:cBhvr>
                                    </p:animEffect>
                                    <p:anim calcmode="lin" valueType="num">
                                      <p:cBhvr>
                                        <p:cTn id="77" dur="1000"/>
                                        <p:tgtEl>
                                          <p:spTgt spid="56327">
                                            <p:txEl>
                                              <p:pRg st="3" end="3"/>
                                            </p:txEl>
                                          </p:spTgt>
                                        </p:tgtEl>
                                        <p:attrNameLst>
                                          <p:attrName>ppt_x</p:attrName>
                                        </p:attrNameLst>
                                      </p:cBhvr>
                                      <p:tavLst>
                                        <p:tav tm="0">
                                          <p:val>
                                            <p:strVal val="ppt_x"/>
                                          </p:val>
                                        </p:tav>
                                        <p:tav tm="100000">
                                          <p:val>
                                            <p:strVal val="ppt_x"/>
                                          </p:val>
                                        </p:tav>
                                      </p:tavLst>
                                    </p:anim>
                                    <p:anim calcmode="lin" valueType="num">
                                      <p:cBhvr>
                                        <p:cTn id="78" dur="1000"/>
                                        <p:tgtEl>
                                          <p:spTgt spid="56327">
                                            <p:txEl>
                                              <p:pRg st="3" end="3"/>
                                            </p:txEl>
                                          </p:spTgt>
                                        </p:tgtEl>
                                        <p:attrNameLst>
                                          <p:attrName>ppt_y</p:attrName>
                                        </p:attrNameLst>
                                      </p:cBhvr>
                                      <p:tavLst>
                                        <p:tav tm="0">
                                          <p:val>
                                            <p:strVal val="ppt_y"/>
                                          </p:val>
                                        </p:tav>
                                        <p:tav tm="100000">
                                          <p:val>
                                            <p:strVal val="ppt_y-.1"/>
                                          </p:val>
                                        </p:tav>
                                      </p:tavLst>
                                    </p:anim>
                                    <p:set>
                                      <p:cBhvr>
                                        <p:cTn id="79" dur="1" fill="hold">
                                          <p:stCondLst>
                                            <p:cond delay="999"/>
                                          </p:stCondLst>
                                        </p:cTn>
                                        <p:tgtEl>
                                          <p:spTgt spid="56327">
                                            <p:txEl>
                                              <p:pRg st="3" end="3"/>
                                            </p:txEl>
                                          </p:spTgt>
                                        </p:tgtEl>
                                        <p:attrNameLst>
                                          <p:attrName>style.visibility</p:attrName>
                                        </p:attrNameLst>
                                      </p:cBhvr>
                                      <p:to>
                                        <p:strVal val="hidden"/>
                                      </p:to>
                                    </p:set>
                                  </p:childTnLst>
                                </p:cTn>
                              </p:par>
                              <p:par>
                                <p:cTn id="80" presetID="47" presetClass="exit" presetSubtype="0" fill="hold" grpId="0" nodeType="withEffect">
                                  <p:stCondLst>
                                    <p:cond delay="0"/>
                                  </p:stCondLst>
                                  <p:iterate type="lt">
                                    <p:tmPct val="0"/>
                                  </p:iterate>
                                  <p:childTnLst>
                                    <p:animEffect transition="out" filter="fade">
                                      <p:cBhvr>
                                        <p:cTn id="81" dur="1000"/>
                                        <p:tgtEl>
                                          <p:spTgt spid="56327">
                                            <p:txEl>
                                              <p:pRg st="4" end="4"/>
                                            </p:txEl>
                                          </p:spTgt>
                                        </p:tgtEl>
                                      </p:cBhvr>
                                    </p:animEffect>
                                    <p:anim calcmode="lin" valueType="num">
                                      <p:cBhvr>
                                        <p:cTn id="82" dur="1000"/>
                                        <p:tgtEl>
                                          <p:spTgt spid="56327">
                                            <p:txEl>
                                              <p:pRg st="4" end="4"/>
                                            </p:txEl>
                                          </p:spTgt>
                                        </p:tgtEl>
                                        <p:attrNameLst>
                                          <p:attrName>ppt_x</p:attrName>
                                        </p:attrNameLst>
                                      </p:cBhvr>
                                      <p:tavLst>
                                        <p:tav tm="0">
                                          <p:val>
                                            <p:strVal val="ppt_x"/>
                                          </p:val>
                                        </p:tav>
                                        <p:tav tm="100000">
                                          <p:val>
                                            <p:strVal val="ppt_x"/>
                                          </p:val>
                                        </p:tav>
                                      </p:tavLst>
                                    </p:anim>
                                    <p:anim calcmode="lin" valueType="num">
                                      <p:cBhvr>
                                        <p:cTn id="83" dur="1000"/>
                                        <p:tgtEl>
                                          <p:spTgt spid="56327">
                                            <p:txEl>
                                              <p:pRg st="4" end="4"/>
                                            </p:txEl>
                                          </p:spTgt>
                                        </p:tgtEl>
                                        <p:attrNameLst>
                                          <p:attrName>ppt_y</p:attrName>
                                        </p:attrNameLst>
                                      </p:cBhvr>
                                      <p:tavLst>
                                        <p:tav tm="0">
                                          <p:val>
                                            <p:strVal val="ppt_y"/>
                                          </p:val>
                                        </p:tav>
                                        <p:tav tm="100000">
                                          <p:val>
                                            <p:strVal val="ppt_y-.1"/>
                                          </p:val>
                                        </p:tav>
                                      </p:tavLst>
                                    </p:anim>
                                    <p:set>
                                      <p:cBhvr>
                                        <p:cTn id="84" dur="1" fill="hold">
                                          <p:stCondLst>
                                            <p:cond delay="999"/>
                                          </p:stCondLst>
                                        </p:cTn>
                                        <p:tgtEl>
                                          <p:spTgt spid="56327">
                                            <p:txEl>
                                              <p:pRg st="4" end="4"/>
                                            </p:txEl>
                                          </p:spTgt>
                                        </p:tgtEl>
                                        <p:attrNameLst>
                                          <p:attrName>style.visibility</p:attrName>
                                        </p:attrNameLst>
                                      </p:cBhvr>
                                      <p:to>
                                        <p:strVal val="hidden"/>
                                      </p:to>
                                    </p:set>
                                  </p:childTnLst>
                                </p:cTn>
                              </p:par>
                              <p:par>
                                <p:cTn id="85" presetID="47" presetClass="exit" presetSubtype="0" fill="hold" grpId="0" nodeType="withEffect">
                                  <p:stCondLst>
                                    <p:cond delay="0"/>
                                  </p:stCondLst>
                                  <p:iterate type="lt">
                                    <p:tmPct val="0"/>
                                  </p:iterate>
                                  <p:childTnLst>
                                    <p:animEffect transition="out" filter="fade">
                                      <p:cBhvr>
                                        <p:cTn id="86" dur="1000"/>
                                        <p:tgtEl>
                                          <p:spTgt spid="56327">
                                            <p:txEl>
                                              <p:pRg st="5" end="5"/>
                                            </p:txEl>
                                          </p:spTgt>
                                        </p:tgtEl>
                                      </p:cBhvr>
                                    </p:animEffect>
                                    <p:anim calcmode="lin" valueType="num">
                                      <p:cBhvr>
                                        <p:cTn id="87" dur="1000"/>
                                        <p:tgtEl>
                                          <p:spTgt spid="56327">
                                            <p:txEl>
                                              <p:pRg st="5" end="5"/>
                                            </p:txEl>
                                          </p:spTgt>
                                        </p:tgtEl>
                                        <p:attrNameLst>
                                          <p:attrName>ppt_x</p:attrName>
                                        </p:attrNameLst>
                                      </p:cBhvr>
                                      <p:tavLst>
                                        <p:tav tm="0">
                                          <p:val>
                                            <p:strVal val="ppt_x"/>
                                          </p:val>
                                        </p:tav>
                                        <p:tav tm="100000">
                                          <p:val>
                                            <p:strVal val="ppt_x"/>
                                          </p:val>
                                        </p:tav>
                                      </p:tavLst>
                                    </p:anim>
                                    <p:anim calcmode="lin" valueType="num">
                                      <p:cBhvr>
                                        <p:cTn id="88" dur="1000"/>
                                        <p:tgtEl>
                                          <p:spTgt spid="56327">
                                            <p:txEl>
                                              <p:pRg st="5" end="5"/>
                                            </p:txEl>
                                          </p:spTgt>
                                        </p:tgtEl>
                                        <p:attrNameLst>
                                          <p:attrName>ppt_y</p:attrName>
                                        </p:attrNameLst>
                                      </p:cBhvr>
                                      <p:tavLst>
                                        <p:tav tm="0">
                                          <p:val>
                                            <p:strVal val="ppt_y"/>
                                          </p:val>
                                        </p:tav>
                                        <p:tav tm="100000">
                                          <p:val>
                                            <p:strVal val="ppt_y-.1"/>
                                          </p:val>
                                        </p:tav>
                                      </p:tavLst>
                                    </p:anim>
                                    <p:set>
                                      <p:cBhvr>
                                        <p:cTn id="89" dur="1" fill="hold">
                                          <p:stCondLst>
                                            <p:cond delay="999"/>
                                          </p:stCondLst>
                                        </p:cTn>
                                        <p:tgtEl>
                                          <p:spTgt spid="56327">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build="allAtOnce"/>
    </p:bld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58311"/>
            <a:ext cx="9144000" cy="20898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Take no part in the worthless deeds of evil and darkness; instead, expose them</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5:11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24113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Slaves, obey your earthly masters with deep respect and fear. Serve them sincerely as you would serve 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6:5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054386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Try to please them all the time, not just when they are watching you. As slaves of Christ, do the will of God with all your heart.  </a:t>
            </a:r>
            <a:r>
              <a:rPr lang="en-SG" sz="3600" b="1" baseline="30000" dirty="0">
                <a:effectLst>
                  <a:glow rad="127000">
                    <a:schemeClr val="tx1"/>
                  </a:glow>
                </a:effectLst>
                <a:latin typeface="Arial" charset="0"/>
                <a:ea typeface="ＭＳ Ｐゴシック" charset="0"/>
                <a:cs typeface="ＭＳ Ｐゴシック" charset="0"/>
              </a:rPr>
              <a:t>7</a:t>
            </a:r>
            <a:r>
              <a:rPr lang="en-SG" sz="3600" b="1" dirty="0">
                <a:effectLst>
                  <a:glow rad="127000">
                    <a:schemeClr val="tx1"/>
                  </a:glow>
                </a:effectLst>
                <a:latin typeface="Arial" charset="0"/>
                <a:ea typeface="ＭＳ Ｐゴシック" charset="0"/>
                <a:cs typeface="ＭＳ Ｐゴシック" charset="0"/>
              </a:rPr>
              <a:t>Work with enthusiasm, as though you were working for the Lord rather than for people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6:6-7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25099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3194300"/>
            <a:ext cx="9144000" cy="309800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SG" sz="3600" b="1" dirty="0">
                <a:effectLst>
                  <a:glow rad="127000">
                    <a:schemeClr val="tx1"/>
                  </a:glow>
                </a:effectLst>
                <a:latin typeface="Arial" charset="0"/>
                <a:ea typeface="ＭＳ Ｐゴシック" charset="0"/>
                <a:cs typeface="ＭＳ Ｐゴシック" charset="0"/>
              </a:rPr>
              <a:t>And pray for me, too. Ask God to give me the right words so I can boldly explain God’s mysterious plan that the Good News is for Jews and Gentiles alike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(Ephesians 6:19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435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Think about it.</a:t>
            </a: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really act like you are equal with other members of the body of Christ?  </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Maids?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Former Muslims (Malays)?</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Believers in Prison?</a:t>
            </a:r>
          </a:p>
          <a:p>
            <a:pPr marL="538163" marR="0" lvl="0" indent="-538163"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Poor churches of India, Myanmar, Bangladesh, etc.?</a:t>
            </a:r>
          </a:p>
          <a:p>
            <a:pPr marL="12700" marR="0" lvl="0" indent="-12700" algn="l" defTabSz="914400" rtl="0"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How do you show your unity with believers different from you?</a:t>
            </a:r>
          </a:p>
        </p:txBody>
      </p:sp>
    </p:spTree>
    <p:extLst>
      <p:ext uri="{BB962C8B-B14F-4D97-AF65-F5344CB8AC3E}">
        <p14:creationId xmlns:p14="http://schemas.microsoft.com/office/powerpoint/2010/main" val="1592490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30402" name="Title 1"/>
          <p:cNvSpPr>
            <a:spLocks noGrp="1"/>
          </p:cNvSpPr>
          <p:nvPr>
            <p:ph type="ctrTitle"/>
          </p:nvPr>
        </p:nvSpPr>
        <p:spPr>
          <a:xfrm>
            <a:off x="-31750" y="2708275"/>
            <a:ext cx="9212263" cy="1254125"/>
          </a:xfrm>
        </p:spPr>
        <p:txBody>
          <a:bodyPr/>
          <a:lstStyle/>
          <a:p>
            <a:r>
              <a:rPr lang="en-US" sz="6000" b="1">
                <a:solidFill>
                  <a:schemeClr val="bg1"/>
                </a:solidFill>
                <a:latin typeface="Arial" charset="0"/>
                <a:ea typeface="ヒラギノ角ゴ Pro W3" charset="0"/>
                <a:cs typeface="ヒラギノ角ゴ Pro W3" charset="0"/>
              </a:rPr>
              <a:t>Crossroads in Missions</a:t>
            </a:r>
          </a:p>
        </p:txBody>
      </p:sp>
      <p:pic>
        <p:nvPicPr>
          <p:cNvPr id="3" name="Picture 4" descr="Crossroads-Logo-Onl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8304" y="5445224"/>
            <a:ext cx="1294483" cy="1295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510379"/>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1835696" y="3429000"/>
          <a:ext cx="6408712" cy="4264248"/>
        </p:xfrm>
        <a:graphic>
          <a:graphicData uri="http://schemas.openxmlformats.org/drawingml/2006/chart">
            <c:chart xmlns:c="http://schemas.openxmlformats.org/drawingml/2006/chart" xmlns:r="http://schemas.openxmlformats.org/officeDocument/2006/relationships" r:id="rId3"/>
          </a:graphicData>
        </a:graphic>
      </p:graphicFrame>
      <p:pic>
        <p:nvPicPr>
          <p:cNvPr id="172033" name="Picture 1026" descr="fiveglob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4232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131" name="Rectangle 1027"/>
          <p:cNvSpPr>
            <a:spLocks noGrp="1" noChangeArrowheads="1"/>
          </p:cNvSpPr>
          <p:nvPr>
            <p:ph type="title"/>
          </p:nvPr>
        </p:nvSpPr>
        <p:spPr>
          <a:xfrm>
            <a:off x="762000" y="2667000"/>
            <a:ext cx="77724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latin typeface="Arial" charset="0"/>
                <a:ea typeface="ＭＳ Ｐゴシック" charset="0"/>
                <a:cs typeface="ＭＳ Ｐゴシック" charset="0"/>
              </a:rPr>
              <a:t>Missions Giving</a:t>
            </a:r>
            <a:endParaRPr lang="en-US" dirty="0">
              <a:latin typeface="Arial" charset="0"/>
              <a:ea typeface="ＭＳ Ｐゴシック" charset="0"/>
              <a:cs typeface="ＭＳ Ｐゴシック" charset="0"/>
            </a:endParaRPr>
          </a:p>
        </p:txBody>
      </p:sp>
      <p:sp>
        <p:nvSpPr>
          <p:cNvPr id="172035" name="Rectangle 1028"/>
          <p:cNvSpPr>
            <a:spLocks noChangeArrowheads="1"/>
          </p:cNvSpPr>
          <p:nvPr/>
        </p:nvSpPr>
        <p:spPr bwMode="auto">
          <a:xfrm>
            <a:off x="3851920" y="4221088"/>
            <a:ext cx="2530624" cy="9452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20%</a:t>
            </a:r>
          </a:p>
        </p:txBody>
      </p:sp>
    </p:spTree>
    <p:extLst>
      <p:ext uri="{BB962C8B-B14F-4D97-AF65-F5344CB8AC3E}">
        <p14:creationId xmlns:p14="http://schemas.microsoft.com/office/powerpoint/2010/main" val="3100650591"/>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dirty="0">
                <a:solidFill>
                  <a:schemeClr val="bg1"/>
                </a:solidFill>
                <a:effectLst>
                  <a:outerShdw blurRad="38100" dist="38100" dir="2700000" algn="tl">
                    <a:srgbClr val="000000"/>
                  </a:outerShdw>
                </a:effectLst>
                <a:latin typeface="Arial" charset="0"/>
                <a:ea typeface="ＭＳ Ｐゴシック" charset="0"/>
                <a:cs typeface="ＭＳ Ｐゴシック" charset="0"/>
              </a:rPr>
              <a:t>Our Vision</a:t>
            </a:r>
            <a:endParaRPr lang="en-US"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Nations</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the Church</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Tree>
    <p:extLst>
      <p:ext uri="{BB962C8B-B14F-4D97-AF65-F5344CB8AC3E}">
        <p14:creationId xmlns:p14="http://schemas.microsoft.com/office/powerpoint/2010/main" val="8370529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effectLst>
            <a:outerShdw blurRad="63500" dist="35921" dir="2700000" algn="ctr" rotWithShape="0">
              <a:schemeClr val="tx2">
                <a:alpha val="74998"/>
              </a:schemeClr>
            </a:outerShdw>
          </a:effectLst>
        </p:spPr>
        <p:txBody>
          <a:bodyPr/>
          <a:lstStyle/>
          <a:p>
            <a:pPr>
              <a:defRPr/>
            </a:pPr>
            <a:r>
              <a:rPr lang="en-US" sz="8800" b="1" dirty="0">
                <a:solidFill>
                  <a:schemeClr val="tx1"/>
                </a:solidFill>
                <a:effectLst/>
                <a:latin typeface="Arial" charset="0"/>
                <a:ea typeface="ＭＳ Ｐゴシック" charset="0"/>
                <a:cs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Unity in Diversity Brings Joy!</a:t>
            </a:r>
          </a:p>
        </p:txBody>
      </p:sp>
      <p:pic>
        <p:nvPicPr>
          <p:cNvPr id="648194" name="Picture 2" descr="https://justbetweenus.org/downloads/105/download/church-unity.jpg?cb=f15e48fb96ddb5eb313bc1ae2209855b&amp;w=640">
            <a:extLst>
              <a:ext uri="{FF2B5EF4-FFF2-40B4-BE49-F238E27FC236}">
                <a16:creationId xmlns:a16="http://schemas.microsoft.com/office/drawing/2014/main" id="{C27E0904-C63F-6444-84BB-89BDA34B157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098" y="0"/>
            <a:ext cx="9195098" cy="6115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86070"/>
      </p:ext>
    </p:extLst>
  </p:cSld>
  <p:clrMapOvr>
    <a:masterClrMapping/>
  </p:clrMapOvr>
  <p:transition/>
</p:sld>
</file>

<file path=ppt/slides/slide4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68322" name="Text Box 2"/>
          <p:cNvSpPr txBox="1">
            <a:spLocks noChangeArrowheads="1"/>
          </p:cNvSpPr>
          <p:nvPr/>
        </p:nvSpPr>
        <p:spPr bwMode="auto">
          <a:xfrm>
            <a:off x="304800" y="76200"/>
            <a:ext cx="3548063" cy="6683375"/>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2" name="Group 3"/>
          <p:cNvGrpSpPr>
            <a:grpSpLocks/>
          </p:cNvGrpSpPr>
          <p:nvPr/>
        </p:nvGrpSpPr>
        <p:grpSpPr bwMode="auto">
          <a:xfrm>
            <a:off x="236541" y="876300"/>
            <a:ext cx="8908021" cy="5105400"/>
            <a:chOff x="168" y="480"/>
            <a:chExt cx="6312" cy="3216"/>
          </a:xfrm>
        </p:grpSpPr>
        <p:sp>
          <p:nvSpPr>
            <p:cNvPr id="568327" name="Rectangle 4"/>
            <p:cNvSpPr>
              <a:spLocks noChangeArrowheads="1"/>
            </p:cNvSpPr>
            <p:nvPr/>
          </p:nvSpPr>
          <p:spPr bwMode="auto">
            <a:xfrm>
              <a:off x="168" y="480"/>
              <a:ext cx="6312"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68328"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68324"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58375" name="Text Box 7"/>
          <p:cNvSpPr txBox="1">
            <a:spLocks noChangeArrowheads="1"/>
          </p:cNvSpPr>
          <p:nvPr/>
        </p:nvSpPr>
        <p:spPr bwMode="auto">
          <a:xfrm>
            <a:off x="3635896" y="1185864"/>
            <a:ext cx="5553097" cy="45243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600" b="1" dirty="0">
              <a:latin typeface="Arial" charset="0"/>
            </a:endParaRPr>
          </a:p>
          <a:p>
            <a:pPr eaLnBrk="1" hangingPunct="1"/>
            <a:endParaRPr lang="en-US" sz="3600" b="1" dirty="0">
              <a:latin typeface="Arial" charset="0"/>
            </a:endParaRPr>
          </a:p>
          <a:p>
            <a:pPr eaLnBrk="1" hangingPunct="1">
              <a:buFontTx/>
              <a:buChar char="•"/>
            </a:pPr>
            <a:r>
              <a:rPr lang="en-US" sz="3600" b="1" dirty="0">
                <a:latin typeface="Arial" charset="0"/>
              </a:rPr>
              <a:t>Not anticipating heaven</a:t>
            </a:r>
          </a:p>
          <a:p>
            <a:pPr eaLnBrk="1" hangingPunct="1">
              <a:buFontTx/>
              <a:buChar char="•"/>
            </a:pPr>
            <a:r>
              <a:rPr lang="en-US" sz="3600" b="1" dirty="0">
                <a:latin typeface="Arial" charset="0"/>
              </a:rPr>
              <a:t>Unsure of forgiveness</a:t>
            </a:r>
          </a:p>
          <a:p>
            <a:pPr eaLnBrk="1" hangingPunct="1">
              <a:buFontTx/>
              <a:buChar char="•"/>
            </a:pPr>
            <a:r>
              <a:rPr lang="en-US" sz="3600" b="1" dirty="0">
                <a:latin typeface="Arial" charset="0"/>
              </a:rPr>
              <a:t>Succumbing to sin</a:t>
            </a:r>
          </a:p>
          <a:p>
            <a:pPr eaLnBrk="1" hangingPunct="1">
              <a:buFontTx/>
              <a:buChar char="•"/>
            </a:pPr>
            <a:r>
              <a:rPr lang="en-US" sz="3600" b="1" dirty="0">
                <a:latin typeface="Arial" charset="0"/>
              </a:rPr>
              <a:t>Ethnic conflicts</a:t>
            </a:r>
          </a:p>
          <a:p>
            <a:pPr eaLnBrk="1" hangingPunct="1">
              <a:buFontTx/>
              <a:buChar char="•"/>
            </a:pPr>
            <a:r>
              <a:rPr lang="en-US" sz="3600" b="1" dirty="0">
                <a:latin typeface="Arial" charset="0"/>
              </a:rPr>
              <a:t>Same as society</a:t>
            </a:r>
          </a:p>
          <a:p>
            <a:pPr eaLnBrk="1" hangingPunct="1">
              <a:buFontTx/>
              <a:buChar char="•"/>
            </a:pPr>
            <a:r>
              <a:rPr lang="en-US" sz="3600" b="1" dirty="0">
                <a:latin typeface="Arial" charset="0"/>
              </a:rPr>
              <a:t>Attitudes to roles</a:t>
            </a:r>
          </a:p>
        </p:txBody>
      </p:sp>
      <p:sp>
        <p:nvSpPr>
          <p:cNvPr id="3" name="Title 2"/>
          <p:cNvSpPr>
            <a:spLocks noGrp="1"/>
          </p:cNvSpPr>
          <p:nvPr>
            <p:ph type="title"/>
          </p:nvPr>
        </p:nvSpPr>
        <p:spPr>
          <a:xfrm>
            <a:off x="457200" y="2003425"/>
            <a:ext cx="3251200" cy="1354138"/>
          </a:xfrm>
        </p:spPr>
        <p:txBody>
          <a:bodyPr/>
          <a:lstStyle/>
          <a:p>
            <a:pPr>
              <a:defRPr/>
            </a:pPr>
            <a:r>
              <a:rPr lang="en-US" sz="3600" b="1" kern="1200" dirty="0">
                <a:solidFill>
                  <a:srgbClr val="000000"/>
                </a:solidFill>
                <a:ea typeface="ＭＳ Ｐゴシック"/>
                <a:cs typeface="ＭＳ Ｐゴシック"/>
              </a:rPr>
              <a:t>Problems in Ephesus</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1" presetClass="entr" presetSubtype="0" fill="hold" nodeType="clickEffect">
                                  <p:stCondLst>
                                    <p:cond delay="0"/>
                                  </p:stCondLst>
                                  <p:iterate type="lt">
                                    <p:tmPct val="10000"/>
                                  </p:iterate>
                                  <p:childTnLst>
                                    <p:set>
                                      <p:cBhvr>
                                        <p:cTn id="12" dur="1" fill="hold">
                                          <p:stCondLst>
                                            <p:cond delay="0"/>
                                          </p:stCondLst>
                                        </p:cTn>
                                        <p:tgtEl>
                                          <p:spTgt spid="58375">
                                            <p:txEl>
                                              <p:pRg st="2" end="2"/>
                                            </p:txEl>
                                          </p:spTgt>
                                        </p:tgtEl>
                                        <p:attrNameLst>
                                          <p:attrName>style.visibility</p:attrName>
                                        </p:attrNameLst>
                                      </p:cBhvr>
                                      <p:to>
                                        <p:strVal val="visible"/>
                                      </p:to>
                                    </p:set>
                                    <p:anim calcmode="lin" valueType="num">
                                      <p:cBhvr>
                                        <p:cTn id="13" dur="500" fill="hold"/>
                                        <p:tgtEl>
                                          <p:spTgt spid="58375">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58375">
                                            <p:txEl>
                                              <p:pRg st="2" end="2"/>
                                            </p:txEl>
                                          </p:spTgt>
                                        </p:tgtEl>
                                        <p:attrNameLst>
                                          <p:attrName>ppt_y</p:attrName>
                                        </p:attrNameLst>
                                      </p:cBhvr>
                                      <p:tavLst>
                                        <p:tav tm="0">
                                          <p:val>
                                            <p:strVal val="#ppt_y"/>
                                          </p:val>
                                        </p:tav>
                                        <p:tav tm="100000">
                                          <p:val>
                                            <p:strVal val="#ppt_y"/>
                                          </p:val>
                                        </p:tav>
                                      </p:tavLst>
                                    </p:anim>
                                    <p:anim calcmode="lin" valueType="num">
                                      <p:cBhvr>
                                        <p:cTn id="15" dur="500" fill="hold"/>
                                        <p:tgtEl>
                                          <p:spTgt spid="58375">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58375">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58375">
                                            <p:txEl>
                                              <p:pRg st="2" end="2"/>
                                            </p:txEl>
                                          </p:spTgt>
                                        </p:tgtEl>
                                      </p:cBhvr>
                                    </p:animEffec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58375">
                                            <p:txEl>
                                              <p:pRg st="3" end="3"/>
                                            </p:txEl>
                                          </p:spTgt>
                                        </p:tgtEl>
                                        <p:attrNameLst>
                                          <p:attrName>style.visibility</p:attrName>
                                        </p:attrNameLst>
                                      </p:cBhvr>
                                      <p:to>
                                        <p:strVal val="visible"/>
                                      </p:to>
                                    </p:set>
                                    <p:anim calcmode="lin" valueType="num">
                                      <p:cBhvr>
                                        <p:cTn id="20" dur="500" fill="hold"/>
                                        <p:tgtEl>
                                          <p:spTgt spid="58375">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58375">
                                            <p:txEl>
                                              <p:pRg st="3" end="3"/>
                                            </p:txEl>
                                          </p:spTgt>
                                        </p:tgtEl>
                                        <p:attrNameLst>
                                          <p:attrName>ppt_y</p:attrName>
                                        </p:attrNameLst>
                                      </p:cBhvr>
                                      <p:tavLst>
                                        <p:tav tm="0">
                                          <p:val>
                                            <p:strVal val="#ppt_y"/>
                                          </p:val>
                                        </p:tav>
                                        <p:tav tm="100000">
                                          <p:val>
                                            <p:strVal val="#ppt_y"/>
                                          </p:val>
                                        </p:tav>
                                      </p:tavLst>
                                    </p:anim>
                                    <p:anim calcmode="lin" valueType="num">
                                      <p:cBhvr>
                                        <p:cTn id="22" dur="500" fill="hold"/>
                                        <p:tgtEl>
                                          <p:spTgt spid="58375">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58375">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58375">
                                            <p:txEl>
                                              <p:pRg st="3" end="3"/>
                                            </p:txEl>
                                          </p:spTgt>
                                        </p:tgtEl>
                                      </p:cBhvr>
                                    </p:animEffect>
                                  </p:childTnLst>
                                </p:cTn>
                              </p:par>
                              <p:par>
                                <p:cTn id="25" presetID="41" presetClass="entr" presetSubtype="0" fill="hold" nodeType="withEffect">
                                  <p:stCondLst>
                                    <p:cond delay="0"/>
                                  </p:stCondLst>
                                  <p:iterate type="lt">
                                    <p:tmPct val="10000"/>
                                  </p:iterate>
                                  <p:childTnLst>
                                    <p:set>
                                      <p:cBhvr>
                                        <p:cTn id="26" dur="1" fill="hold">
                                          <p:stCondLst>
                                            <p:cond delay="0"/>
                                          </p:stCondLst>
                                        </p:cTn>
                                        <p:tgtEl>
                                          <p:spTgt spid="58375">
                                            <p:txEl>
                                              <p:pRg st="4" end="4"/>
                                            </p:txEl>
                                          </p:spTgt>
                                        </p:tgtEl>
                                        <p:attrNameLst>
                                          <p:attrName>style.visibility</p:attrName>
                                        </p:attrNameLst>
                                      </p:cBhvr>
                                      <p:to>
                                        <p:strVal val="visible"/>
                                      </p:to>
                                    </p:set>
                                    <p:anim calcmode="lin" valueType="num">
                                      <p:cBhvr>
                                        <p:cTn id="27" dur="500" fill="hold"/>
                                        <p:tgtEl>
                                          <p:spTgt spid="58375">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58375">
                                            <p:txEl>
                                              <p:pRg st="4" end="4"/>
                                            </p:txEl>
                                          </p:spTgt>
                                        </p:tgtEl>
                                        <p:attrNameLst>
                                          <p:attrName>ppt_y</p:attrName>
                                        </p:attrNameLst>
                                      </p:cBhvr>
                                      <p:tavLst>
                                        <p:tav tm="0">
                                          <p:val>
                                            <p:strVal val="#ppt_y"/>
                                          </p:val>
                                        </p:tav>
                                        <p:tav tm="100000">
                                          <p:val>
                                            <p:strVal val="#ppt_y"/>
                                          </p:val>
                                        </p:tav>
                                      </p:tavLst>
                                    </p:anim>
                                    <p:anim calcmode="lin" valueType="num">
                                      <p:cBhvr>
                                        <p:cTn id="29" dur="500" fill="hold"/>
                                        <p:tgtEl>
                                          <p:spTgt spid="58375">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58375">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58375">
                                            <p:txEl>
                                              <p:pRg st="4" end="4"/>
                                            </p:txEl>
                                          </p:spTgt>
                                        </p:tgtEl>
                                      </p:cBhvr>
                                    </p:animEffect>
                                  </p:childTnLst>
                                </p:cTn>
                              </p:par>
                              <p:par>
                                <p:cTn id="32" presetID="41" presetClass="entr" presetSubtype="0" fill="hold" nodeType="withEffect">
                                  <p:stCondLst>
                                    <p:cond delay="0"/>
                                  </p:stCondLst>
                                  <p:iterate type="lt">
                                    <p:tmPct val="10000"/>
                                  </p:iterate>
                                  <p:childTnLst>
                                    <p:set>
                                      <p:cBhvr>
                                        <p:cTn id="33" dur="1" fill="hold">
                                          <p:stCondLst>
                                            <p:cond delay="0"/>
                                          </p:stCondLst>
                                        </p:cTn>
                                        <p:tgtEl>
                                          <p:spTgt spid="58375">
                                            <p:txEl>
                                              <p:pRg st="5" end="5"/>
                                            </p:txEl>
                                          </p:spTgt>
                                        </p:tgtEl>
                                        <p:attrNameLst>
                                          <p:attrName>style.visibility</p:attrName>
                                        </p:attrNameLst>
                                      </p:cBhvr>
                                      <p:to>
                                        <p:strVal val="visible"/>
                                      </p:to>
                                    </p:set>
                                    <p:anim calcmode="lin" valueType="num">
                                      <p:cBhvr>
                                        <p:cTn id="34" dur="500" fill="hold"/>
                                        <p:tgtEl>
                                          <p:spTgt spid="58375">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58375">
                                            <p:txEl>
                                              <p:pRg st="5" end="5"/>
                                            </p:txEl>
                                          </p:spTgt>
                                        </p:tgtEl>
                                        <p:attrNameLst>
                                          <p:attrName>ppt_y</p:attrName>
                                        </p:attrNameLst>
                                      </p:cBhvr>
                                      <p:tavLst>
                                        <p:tav tm="0">
                                          <p:val>
                                            <p:strVal val="#ppt_y"/>
                                          </p:val>
                                        </p:tav>
                                        <p:tav tm="100000">
                                          <p:val>
                                            <p:strVal val="#ppt_y"/>
                                          </p:val>
                                        </p:tav>
                                      </p:tavLst>
                                    </p:anim>
                                    <p:anim calcmode="lin" valueType="num">
                                      <p:cBhvr>
                                        <p:cTn id="36" dur="500" fill="hold"/>
                                        <p:tgtEl>
                                          <p:spTgt spid="58375">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58375">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58375">
                                            <p:txEl>
                                              <p:pRg st="5" end="5"/>
                                            </p:txEl>
                                          </p:spTgt>
                                        </p:tgtEl>
                                      </p:cBhvr>
                                    </p:animEffect>
                                  </p:childTnLst>
                                </p:cTn>
                              </p:par>
                              <p:par>
                                <p:cTn id="39" presetID="41" presetClass="entr" presetSubtype="0" fill="hold" nodeType="withEffect">
                                  <p:stCondLst>
                                    <p:cond delay="0"/>
                                  </p:stCondLst>
                                  <p:iterate type="lt">
                                    <p:tmPct val="10000"/>
                                  </p:iterate>
                                  <p:childTnLst>
                                    <p:set>
                                      <p:cBhvr>
                                        <p:cTn id="40" dur="1" fill="hold">
                                          <p:stCondLst>
                                            <p:cond delay="0"/>
                                          </p:stCondLst>
                                        </p:cTn>
                                        <p:tgtEl>
                                          <p:spTgt spid="58375">
                                            <p:txEl>
                                              <p:pRg st="6" end="6"/>
                                            </p:txEl>
                                          </p:spTgt>
                                        </p:tgtEl>
                                        <p:attrNameLst>
                                          <p:attrName>style.visibility</p:attrName>
                                        </p:attrNameLst>
                                      </p:cBhvr>
                                      <p:to>
                                        <p:strVal val="visible"/>
                                      </p:to>
                                    </p:set>
                                    <p:anim calcmode="lin" valueType="num">
                                      <p:cBhvr>
                                        <p:cTn id="41" dur="500" fill="hold"/>
                                        <p:tgtEl>
                                          <p:spTgt spid="58375">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42" dur="500" fill="hold"/>
                                        <p:tgtEl>
                                          <p:spTgt spid="58375">
                                            <p:txEl>
                                              <p:pRg st="6" end="6"/>
                                            </p:txEl>
                                          </p:spTgt>
                                        </p:tgtEl>
                                        <p:attrNameLst>
                                          <p:attrName>ppt_y</p:attrName>
                                        </p:attrNameLst>
                                      </p:cBhvr>
                                      <p:tavLst>
                                        <p:tav tm="0">
                                          <p:val>
                                            <p:strVal val="#ppt_y"/>
                                          </p:val>
                                        </p:tav>
                                        <p:tav tm="100000">
                                          <p:val>
                                            <p:strVal val="#ppt_y"/>
                                          </p:val>
                                        </p:tav>
                                      </p:tavLst>
                                    </p:anim>
                                    <p:anim calcmode="lin" valueType="num">
                                      <p:cBhvr>
                                        <p:cTn id="43" dur="500" fill="hold"/>
                                        <p:tgtEl>
                                          <p:spTgt spid="58375">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4" dur="500" fill="hold"/>
                                        <p:tgtEl>
                                          <p:spTgt spid="58375">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5" dur="500" tmFilter="0,0; .5, 1; 1, 1"/>
                                        <p:tgtEl>
                                          <p:spTgt spid="58375">
                                            <p:txEl>
                                              <p:pRg st="6" end="6"/>
                                            </p:txEl>
                                          </p:spTgt>
                                        </p:tgtEl>
                                      </p:cBhvr>
                                    </p:animEffect>
                                  </p:childTnLst>
                                </p:cTn>
                              </p:par>
                              <p:par>
                                <p:cTn id="46" presetID="41" presetClass="entr" presetSubtype="0" fill="hold" nodeType="withEffect">
                                  <p:stCondLst>
                                    <p:cond delay="0"/>
                                  </p:stCondLst>
                                  <p:iterate type="lt">
                                    <p:tmPct val="10000"/>
                                  </p:iterate>
                                  <p:childTnLst>
                                    <p:set>
                                      <p:cBhvr>
                                        <p:cTn id="47" dur="1" fill="hold">
                                          <p:stCondLst>
                                            <p:cond delay="0"/>
                                          </p:stCondLst>
                                        </p:cTn>
                                        <p:tgtEl>
                                          <p:spTgt spid="58375">
                                            <p:txEl>
                                              <p:pRg st="7" end="7"/>
                                            </p:txEl>
                                          </p:spTgt>
                                        </p:tgtEl>
                                        <p:attrNameLst>
                                          <p:attrName>style.visibility</p:attrName>
                                        </p:attrNameLst>
                                      </p:cBhvr>
                                      <p:to>
                                        <p:strVal val="visible"/>
                                      </p:to>
                                    </p:set>
                                    <p:anim calcmode="lin" valueType="num">
                                      <p:cBhvr>
                                        <p:cTn id="48" dur="500" fill="hold"/>
                                        <p:tgtEl>
                                          <p:spTgt spid="58375">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58375">
                                            <p:txEl>
                                              <p:pRg st="7" end="7"/>
                                            </p:txEl>
                                          </p:spTgt>
                                        </p:tgtEl>
                                        <p:attrNameLst>
                                          <p:attrName>ppt_y</p:attrName>
                                        </p:attrNameLst>
                                      </p:cBhvr>
                                      <p:tavLst>
                                        <p:tav tm="0">
                                          <p:val>
                                            <p:strVal val="#ppt_y"/>
                                          </p:val>
                                        </p:tav>
                                        <p:tav tm="100000">
                                          <p:val>
                                            <p:strVal val="#ppt_y"/>
                                          </p:val>
                                        </p:tav>
                                      </p:tavLst>
                                    </p:anim>
                                    <p:anim calcmode="lin" valueType="num">
                                      <p:cBhvr>
                                        <p:cTn id="50" dur="500" fill="hold"/>
                                        <p:tgtEl>
                                          <p:spTgt spid="58375">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58375">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583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en-US" sz="2800" b="1" dirty="0">
                <a:latin typeface="Arial" charset="0"/>
                <a:ea typeface="ＭＳ Ｐゴシック" charset="0"/>
              </a:rPr>
              <a:t>NT Preaching link •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5954" name="Picture 2" descr="Image00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35738" y="381001"/>
            <a:ext cx="1693862"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5955" name="Picture 3" descr="Image003"/>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592266" y="3810000"/>
            <a:ext cx="1692275" cy="2286000"/>
          </a:xfrm>
        </p:spPr>
      </p:pic>
      <p:pic>
        <p:nvPicPr>
          <p:cNvPr id="765956" name="Picture 4" descr="Image018"/>
          <p:cNvPicPr>
            <a:picLocks noGrp="1" noChangeAspect="1" noChangeArrowheads="1"/>
          </p:cNvPicPr>
          <p:nvPr>
            <p:ph sz="quarter" idx="1"/>
          </p:nvPr>
        </p:nvPicPr>
        <p:blipFill>
          <a:blip r:embed="rId5">
            <a:extLst>
              <a:ext uri="{28A0092B-C50C-407E-A947-70E740481C1C}">
                <a14:useLocalDpi xmlns:a14="http://schemas.microsoft.com/office/drawing/2010/main"/>
              </a:ext>
            </a:extLst>
          </a:blip>
          <a:srcRect/>
          <a:stretch>
            <a:fillRect/>
          </a:stretch>
        </p:blipFill>
        <p:spPr>
          <a:xfrm>
            <a:off x="5859466" y="3810000"/>
            <a:ext cx="1692275" cy="2286000"/>
          </a:xfrm>
        </p:spPr>
      </p:pic>
      <p:pic>
        <p:nvPicPr>
          <p:cNvPr id="765957" name="Picture 5" descr="Image000"/>
          <p:cNvPicPr>
            <a:picLocks noGrp="1" noChangeAspect="1" noChangeArrowheads="1"/>
          </p:cNvPicPr>
          <p:nvPr>
            <p:ph sz="quarter" idx="2"/>
          </p:nvPr>
        </p:nvPicPr>
        <p:blipFill>
          <a:blip r:embed="rId6">
            <a:extLst>
              <a:ext uri="{28A0092B-C50C-407E-A947-70E740481C1C}">
                <a14:useLocalDpi xmlns:a14="http://schemas.microsoft.com/office/drawing/2010/main"/>
              </a:ext>
            </a:extLst>
          </a:blip>
          <a:srcRect/>
          <a:stretch>
            <a:fillRect/>
          </a:stretch>
        </p:blipFill>
        <p:spPr>
          <a:xfrm>
            <a:off x="3725866" y="1066800"/>
            <a:ext cx="1692275" cy="2286000"/>
          </a:xfrm>
        </p:spPr>
      </p:pic>
      <p:pic>
        <p:nvPicPr>
          <p:cNvPr id="765958" name="Picture 6" descr="Image004"/>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185863" y="457200"/>
            <a:ext cx="1466850" cy="1981200"/>
          </a:xfrm>
        </p:spPr>
      </p:pic>
      <p:sp>
        <p:nvSpPr>
          <p:cNvPr id="765959"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5960"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1"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2"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63"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5964" name="Group 12"/>
          <p:cNvGrpSpPr>
            <a:grpSpLocks/>
          </p:cNvGrpSpPr>
          <p:nvPr/>
        </p:nvGrpSpPr>
        <p:grpSpPr bwMode="auto">
          <a:xfrm>
            <a:off x="0" y="228600"/>
            <a:ext cx="541338" cy="304800"/>
            <a:chOff x="4488" y="1488"/>
            <a:chExt cx="384" cy="192"/>
          </a:xfrm>
        </p:grpSpPr>
        <p:sp>
          <p:nvSpPr>
            <p:cNvPr id="766035"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6"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5" name="Group 15"/>
          <p:cNvGrpSpPr>
            <a:grpSpLocks/>
          </p:cNvGrpSpPr>
          <p:nvPr/>
        </p:nvGrpSpPr>
        <p:grpSpPr bwMode="auto">
          <a:xfrm>
            <a:off x="0" y="609601"/>
            <a:ext cx="541338" cy="304800"/>
            <a:chOff x="4488" y="1488"/>
            <a:chExt cx="384" cy="192"/>
          </a:xfrm>
        </p:grpSpPr>
        <p:sp>
          <p:nvSpPr>
            <p:cNvPr id="766033"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4"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6" name="Group 18"/>
          <p:cNvGrpSpPr>
            <a:grpSpLocks/>
          </p:cNvGrpSpPr>
          <p:nvPr/>
        </p:nvGrpSpPr>
        <p:grpSpPr bwMode="auto">
          <a:xfrm>
            <a:off x="0" y="990600"/>
            <a:ext cx="541338" cy="304800"/>
            <a:chOff x="4488" y="1488"/>
            <a:chExt cx="384" cy="192"/>
          </a:xfrm>
        </p:grpSpPr>
        <p:sp>
          <p:nvSpPr>
            <p:cNvPr id="766031"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2"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7" name="Group 21"/>
          <p:cNvGrpSpPr>
            <a:grpSpLocks/>
          </p:cNvGrpSpPr>
          <p:nvPr/>
        </p:nvGrpSpPr>
        <p:grpSpPr bwMode="auto">
          <a:xfrm>
            <a:off x="0" y="1371601"/>
            <a:ext cx="541338" cy="304800"/>
            <a:chOff x="4488" y="1488"/>
            <a:chExt cx="384" cy="192"/>
          </a:xfrm>
        </p:grpSpPr>
        <p:sp>
          <p:nvSpPr>
            <p:cNvPr id="766029"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30"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8" name="Group 24"/>
          <p:cNvGrpSpPr>
            <a:grpSpLocks/>
          </p:cNvGrpSpPr>
          <p:nvPr/>
        </p:nvGrpSpPr>
        <p:grpSpPr bwMode="auto">
          <a:xfrm>
            <a:off x="0" y="1752600"/>
            <a:ext cx="541338" cy="304800"/>
            <a:chOff x="4488" y="1488"/>
            <a:chExt cx="384" cy="192"/>
          </a:xfrm>
        </p:grpSpPr>
        <p:sp>
          <p:nvSpPr>
            <p:cNvPr id="766027"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8"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69" name="Group 27"/>
          <p:cNvGrpSpPr>
            <a:grpSpLocks/>
          </p:cNvGrpSpPr>
          <p:nvPr/>
        </p:nvGrpSpPr>
        <p:grpSpPr bwMode="auto">
          <a:xfrm>
            <a:off x="0" y="2133601"/>
            <a:ext cx="541338" cy="304800"/>
            <a:chOff x="4488" y="1488"/>
            <a:chExt cx="384" cy="192"/>
          </a:xfrm>
        </p:grpSpPr>
        <p:sp>
          <p:nvSpPr>
            <p:cNvPr id="766025"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6"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0" name="Group 30"/>
          <p:cNvGrpSpPr>
            <a:grpSpLocks/>
          </p:cNvGrpSpPr>
          <p:nvPr/>
        </p:nvGrpSpPr>
        <p:grpSpPr bwMode="auto">
          <a:xfrm>
            <a:off x="0" y="2514600"/>
            <a:ext cx="541338" cy="304800"/>
            <a:chOff x="4488" y="1488"/>
            <a:chExt cx="384" cy="192"/>
          </a:xfrm>
        </p:grpSpPr>
        <p:sp>
          <p:nvSpPr>
            <p:cNvPr id="766023"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4"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1" name="Group 33"/>
          <p:cNvGrpSpPr>
            <a:grpSpLocks/>
          </p:cNvGrpSpPr>
          <p:nvPr/>
        </p:nvGrpSpPr>
        <p:grpSpPr bwMode="auto">
          <a:xfrm>
            <a:off x="0" y="2895601"/>
            <a:ext cx="541338" cy="304800"/>
            <a:chOff x="4488" y="1488"/>
            <a:chExt cx="384" cy="192"/>
          </a:xfrm>
        </p:grpSpPr>
        <p:sp>
          <p:nvSpPr>
            <p:cNvPr id="766021"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2"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2" name="Group 36"/>
          <p:cNvGrpSpPr>
            <a:grpSpLocks/>
          </p:cNvGrpSpPr>
          <p:nvPr/>
        </p:nvGrpSpPr>
        <p:grpSpPr bwMode="auto">
          <a:xfrm>
            <a:off x="0" y="3276600"/>
            <a:ext cx="541338" cy="304800"/>
            <a:chOff x="4488" y="1488"/>
            <a:chExt cx="384" cy="192"/>
          </a:xfrm>
        </p:grpSpPr>
        <p:sp>
          <p:nvSpPr>
            <p:cNvPr id="766019"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20"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3" name="Group 39"/>
          <p:cNvGrpSpPr>
            <a:grpSpLocks/>
          </p:cNvGrpSpPr>
          <p:nvPr/>
        </p:nvGrpSpPr>
        <p:grpSpPr bwMode="auto">
          <a:xfrm>
            <a:off x="0" y="3657601"/>
            <a:ext cx="541338" cy="304800"/>
            <a:chOff x="4488" y="1488"/>
            <a:chExt cx="384" cy="192"/>
          </a:xfrm>
        </p:grpSpPr>
        <p:sp>
          <p:nvSpPr>
            <p:cNvPr id="766017"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8"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4" name="Group 42"/>
          <p:cNvGrpSpPr>
            <a:grpSpLocks/>
          </p:cNvGrpSpPr>
          <p:nvPr/>
        </p:nvGrpSpPr>
        <p:grpSpPr bwMode="auto">
          <a:xfrm>
            <a:off x="0" y="4038600"/>
            <a:ext cx="541338" cy="304800"/>
            <a:chOff x="4488" y="1488"/>
            <a:chExt cx="384" cy="192"/>
          </a:xfrm>
        </p:grpSpPr>
        <p:sp>
          <p:nvSpPr>
            <p:cNvPr id="766015"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6"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5" name="Group 45"/>
          <p:cNvGrpSpPr>
            <a:grpSpLocks/>
          </p:cNvGrpSpPr>
          <p:nvPr/>
        </p:nvGrpSpPr>
        <p:grpSpPr bwMode="auto">
          <a:xfrm>
            <a:off x="0" y="4419601"/>
            <a:ext cx="541338" cy="304800"/>
            <a:chOff x="4488" y="1488"/>
            <a:chExt cx="384" cy="192"/>
          </a:xfrm>
        </p:grpSpPr>
        <p:sp>
          <p:nvSpPr>
            <p:cNvPr id="766013"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4"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6" name="Group 48"/>
          <p:cNvGrpSpPr>
            <a:grpSpLocks/>
          </p:cNvGrpSpPr>
          <p:nvPr/>
        </p:nvGrpSpPr>
        <p:grpSpPr bwMode="auto">
          <a:xfrm>
            <a:off x="0" y="4800600"/>
            <a:ext cx="541338" cy="304800"/>
            <a:chOff x="4488" y="1488"/>
            <a:chExt cx="384" cy="192"/>
          </a:xfrm>
        </p:grpSpPr>
        <p:sp>
          <p:nvSpPr>
            <p:cNvPr id="766011"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2"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7" name="Group 51"/>
          <p:cNvGrpSpPr>
            <a:grpSpLocks/>
          </p:cNvGrpSpPr>
          <p:nvPr/>
        </p:nvGrpSpPr>
        <p:grpSpPr bwMode="auto">
          <a:xfrm>
            <a:off x="0" y="5181601"/>
            <a:ext cx="541338" cy="304800"/>
            <a:chOff x="4488" y="1488"/>
            <a:chExt cx="384" cy="192"/>
          </a:xfrm>
        </p:grpSpPr>
        <p:sp>
          <p:nvSpPr>
            <p:cNvPr id="766009"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10"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8" name="Group 54"/>
          <p:cNvGrpSpPr>
            <a:grpSpLocks/>
          </p:cNvGrpSpPr>
          <p:nvPr/>
        </p:nvGrpSpPr>
        <p:grpSpPr bwMode="auto">
          <a:xfrm>
            <a:off x="0" y="5562600"/>
            <a:ext cx="541338" cy="304800"/>
            <a:chOff x="4488" y="1488"/>
            <a:chExt cx="384" cy="192"/>
          </a:xfrm>
        </p:grpSpPr>
        <p:sp>
          <p:nvSpPr>
            <p:cNvPr id="766007"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8"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79" name="Group 57"/>
          <p:cNvGrpSpPr>
            <a:grpSpLocks/>
          </p:cNvGrpSpPr>
          <p:nvPr/>
        </p:nvGrpSpPr>
        <p:grpSpPr bwMode="auto">
          <a:xfrm>
            <a:off x="0" y="5943601"/>
            <a:ext cx="541338" cy="304800"/>
            <a:chOff x="4488" y="1488"/>
            <a:chExt cx="384" cy="192"/>
          </a:xfrm>
        </p:grpSpPr>
        <p:sp>
          <p:nvSpPr>
            <p:cNvPr id="766005"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6"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5980" name="Group 60"/>
          <p:cNvGrpSpPr>
            <a:grpSpLocks/>
          </p:cNvGrpSpPr>
          <p:nvPr/>
        </p:nvGrpSpPr>
        <p:grpSpPr bwMode="auto">
          <a:xfrm>
            <a:off x="0" y="6324600"/>
            <a:ext cx="541338" cy="304800"/>
            <a:chOff x="4488" y="1488"/>
            <a:chExt cx="384" cy="192"/>
          </a:xfrm>
        </p:grpSpPr>
        <p:sp>
          <p:nvSpPr>
            <p:cNvPr id="766003"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6004"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5981"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2"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3"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4"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5"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6"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7"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8"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89"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0"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1"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2"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3" name="AutoShape 75"/>
          <p:cNvSpPr>
            <a:spLocks noChangeArrowheads="1"/>
          </p:cNvSpPr>
          <p:nvPr/>
        </p:nvSpPr>
        <p:spPr bwMode="auto">
          <a:xfrm rot="520092">
            <a:off x="5791200"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4"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5"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6" name="AutoShape 78"/>
          <p:cNvSpPr>
            <a:spLocks noChangeArrowheads="1"/>
          </p:cNvSpPr>
          <p:nvPr/>
        </p:nvSpPr>
        <p:spPr bwMode="auto">
          <a:xfrm rot="-5400000">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5997" name="Text Box 79"/>
          <p:cNvSpPr txBox="1">
            <a:spLocks noChangeArrowheads="1"/>
          </p:cNvSpPr>
          <p:nvPr/>
        </p:nvSpPr>
        <p:spPr bwMode="auto">
          <a:xfrm>
            <a:off x="846139" y="2787650"/>
            <a:ext cx="31832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Chia Choon Yee</a:t>
            </a:r>
          </a:p>
        </p:txBody>
      </p:sp>
      <p:sp>
        <p:nvSpPr>
          <p:cNvPr id="765998" name="Text Box 80"/>
          <p:cNvSpPr txBox="1">
            <a:spLocks noChangeArrowheads="1"/>
          </p:cNvSpPr>
          <p:nvPr/>
        </p:nvSpPr>
        <p:spPr bwMode="auto">
          <a:xfrm>
            <a:off x="3624266" y="3535363"/>
            <a:ext cx="252900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Jeffery Chua</a:t>
            </a:r>
          </a:p>
        </p:txBody>
      </p:sp>
      <p:sp>
        <p:nvSpPr>
          <p:cNvPr id="765999" name="Text Box 81"/>
          <p:cNvSpPr txBox="1">
            <a:spLocks noChangeArrowheads="1"/>
          </p:cNvSpPr>
          <p:nvPr/>
        </p:nvSpPr>
        <p:spPr bwMode="auto">
          <a:xfrm>
            <a:off x="5867403" y="2817814"/>
            <a:ext cx="3091289"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Goa Kong Yong</a:t>
            </a:r>
          </a:p>
        </p:txBody>
      </p:sp>
      <p:sp>
        <p:nvSpPr>
          <p:cNvPr id="766000" name="Text Box 82"/>
          <p:cNvSpPr txBox="1">
            <a:spLocks noChangeArrowheads="1"/>
          </p:cNvSpPr>
          <p:nvPr/>
        </p:nvSpPr>
        <p:spPr bwMode="auto">
          <a:xfrm>
            <a:off x="1524001" y="6278565"/>
            <a:ext cx="260637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Eugenia Goh</a:t>
            </a:r>
          </a:p>
        </p:txBody>
      </p:sp>
      <p:sp>
        <p:nvSpPr>
          <p:cNvPr id="766001" name="Text Box 83"/>
          <p:cNvSpPr txBox="1">
            <a:spLocks noChangeArrowheads="1"/>
          </p:cNvSpPr>
          <p:nvPr/>
        </p:nvSpPr>
        <p:spPr bwMode="auto">
          <a:xfrm>
            <a:off x="5722941" y="6278565"/>
            <a:ext cx="2883673"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Hoong Lai Yee</a:t>
            </a:r>
          </a:p>
        </p:txBody>
      </p:sp>
      <p:sp>
        <p:nvSpPr>
          <p:cNvPr id="766002" name="Title 1"/>
          <p:cNvSpPr>
            <a:spLocks noGrp="1"/>
          </p:cNvSpPr>
          <p:nvPr>
            <p:ph type="title" sz="quarter"/>
          </p:nvPr>
        </p:nvSpPr>
        <p:spPr/>
        <p:txBody>
          <a:bodyPr/>
          <a:lstStyle/>
          <a:p>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768002" name="Picture 2" descr="Image0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25866" y="1143001"/>
            <a:ext cx="1692275"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03" name="Picture 3" descr="Image006"/>
          <p:cNvPicPr>
            <a:picLocks noGrp="1" noChangeAspect="1" noChangeArrowheads="1"/>
          </p:cNvPicPr>
          <p:nvPr>
            <p:ph sz="quarter" idx="4"/>
          </p:nvPr>
        </p:nvPicPr>
        <p:blipFill>
          <a:blip r:embed="rId4">
            <a:extLst>
              <a:ext uri="{28A0092B-C50C-407E-A947-70E740481C1C}">
                <a14:useLocalDpi xmlns:a14="http://schemas.microsoft.com/office/drawing/2010/main"/>
              </a:ext>
            </a:extLst>
          </a:blip>
          <a:srcRect/>
          <a:stretch>
            <a:fillRect/>
          </a:stretch>
        </p:blipFill>
        <p:spPr>
          <a:xfrm>
            <a:off x="1658938" y="3810000"/>
            <a:ext cx="1581150" cy="2133600"/>
          </a:xfrm>
        </p:spPr>
      </p:pic>
      <p:pic>
        <p:nvPicPr>
          <p:cNvPr id="768004" name="Picture 4" descr="Image005"/>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791201" y="3733800"/>
            <a:ext cx="1806575" cy="2438400"/>
          </a:xfrm>
        </p:spPr>
      </p:pic>
      <p:pic>
        <p:nvPicPr>
          <p:cNvPr id="768005" name="Picture 5" descr="Image001"/>
          <p:cNvPicPr>
            <a:picLocks noGrp="1" noChangeAspect="1" noChangeArrowheads="1"/>
          </p:cNvPicPr>
          <p:nvPr>
            <p:ph sz="quarter" idx="1"/>
          </p:nvPr>
        </p:nvPicPr>
        <p:blipFill>
          <a:blip r:embed="rId6">
            <a:extLst>
              <a:ext uri="{28A0092B-C50C-407E-A947-70E740481C1C}">
                <a14:useLocalDpi xmlns:a14="http://schemas.microsoft.com/office/drawing/2010/main"/>
              </a:ext>
            </a:extLst>
          </a:blip>
          <a:srcRect/>
          <a:stretch>
            <a:fillRect/>
          </a:stretch>
        </p:blipFill>
        <p:spPr>
          <a:xfrm>
            <a:off x="6535738" y="457200"/>
            <a:ext cx="1693862" cy="2286000"/>
          </a:xfrm>
        </p:spPr>
      </p:pic>
      <p:pic>
        <p:nvPicPr>
          <p:cNvPr id="768006" name="Picture 6" descr="Image002"/>
          <p:cNvPicPr>
            <a:picLocks noGrp="1" noChangeAspect="1" noChangeArrowheads="1"/>
          </p:cNvPicPr>
          <p:nvPr>
            <p:ph sz="quarter" idx="2"/>
          </p:nvPr>
        </p:nvPicPr>
        <p:blipFill>
          <a:blip r:embed="rId7">
            <a:extLst>
              <a:ext uri="{28A0092B-C50C-407E-A947-70E740481C1C}">
                <a14:useLocalDpi xmlns:a14="http://schemas.microsoft.com/office/drawing/2010/main"/>
              </a:ext>
            </a:extLst>
          </a:blip>
          <a:srcRect/>
          <a:stretch>
            <a:fillRect/>
          </a:stretch>
        </p:blipFill>
        <p:spPr>
          <a:xfrm>
            <a:off x="1252541" y="533400"/>
            <a:ext cx="1355725" cy="1828800"/>
          </a:xfrm>
        </p:spPr>
      </p:pic>
      <p:sp>
        <p:nvSpPr>
          <p:cNvPr id="768007" name="Rectangle 7"/>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p>
        </p:txBody>
      </p:sp>
      <p:sp>
        <p:nvSpPr>
          <p:cNvPr id="768008" name="AutoShape 8"/>
          <p:cNvSpPr>
            <a:spLocks noChangeArrowheads="1"/>
          </p:cNvSpPr>
          <p:nvPr/>
        </p:nvSpPr>
        <p:spPr bwMode="auto">
          <a:xfrm rot="-548229">
            <a:off x="1117600" y="2209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09" name="AutoShape 9"/>
          <p:cNvSpPr>
            <a:spLocks noChangeArrowheads="1"/>
          </p:cNvSpPr>
          <p:nvPr/>
        </p:nvSpPr>
        <p:spPr bwMode="auto">
          <a:xfrm rot="5279848">
            <a:off x="1092200"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0" name="AutoShape 10"/>
          <p:cNvSpPr>
            <a:spLocks noChangeArrowheads="1"/>
          </p:cNvSpPr>
          <p:nvPr/>
        </p:nvSpPr>
        <p:spPr bwMode="auto">
          <a:xfrm rot="10437214">
            <a:off x="2268538"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11" name="AutoShape 11"/>
          <p:cNvSpPr>
            <a:spLocks noChangeArrowheads="1"/>
          </p:cNvSpPr>
          <p:nvPr/>
        </p:nvSpPr>
        <p:spPr bwMode="auto">
          <a:xfrm rot="-4580932">
            <a:off x="2243138" y="2235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grpSp>
        <p:nvGrpSpPr>
          <p:cNvPr id="768012" name="Group 12"/>
          <p:cNvGrpSpPr>
            <a:grpSpLocks/>
          </p:cNvGrpSpPr>
          <p:nvPr/>
        </p:nvGrpSpPr>
        <p:grpSpPr bwMode="auto">
          <a:xfrm>
            <a:off x="0" y="228600"/>
            <a:ext cx="541338" cy="304800"/>
            <a:chOff x="4488" y="1488"/>
            <a:chExt cx="384" cy="192"/>
          </a:xfrm>
        </p:grpSpPr>
        <p:sp>
          <p:nvSpPr>
            <p:cNvPr id="768083"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4"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3" name="Group 15"/>
          <p:cNvGrpSpPr>
            <a:grpSpLocks/>
          </p:cNvGrpSpPr>
          <p:nvPr/>
        </p:nvGrpSpPr>
        <p:grpSpPr bwMode="auto">
          <a:xfrm>
            <a:off x="0" y="609601"/>
            <a:ext cx="541338" cy="304800"/>
            <a:chOff x="4488" y="1488"/>
            <a:chExt cx="384" cy="192"/>
          </a:xfrm>
        </p:grpSpPr>
        <p:sp>
          <p:nvSpPr>
            <p:cNvPr id="768081"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2"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4" name="Group 18"/>
          <p:cNvGrpSpPr>
            <a:grpSpLocks/>
          </p:cNvGrpSpPr>
          <p:nvPr/>
        </p:nvGrpSpPr>
        <p:grpSpPr bwMode="auto">
          <a:xfrm>
            <a:off x="0" y="990600"/>
            <a:ext cx="541338" cy="304800"/>
            <a:chOff x="4488" y="1488"/>
            <a:chExt cx="384" cy="192"/>
          </a:xfrm>
        </p:grpSpPr>
        <p:sp>
          <p:nvSpPr>
            <p:cNvPr id="768079"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80"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5" name="Group 21"/>
          <p:cNvGrpSpPr>
            <a:grpSpLocks/>
          </p:cNvGrpSpPr>
          <p:nvPr/>
        </p:nvGrpSpPr>
        <p:grpSpPr bwMode="auto">
          <a:xfrm>
            <a:off x="0" y="1371601"/>
            <a:ext cx="541338" cy="304800"/>
            <a:chOff x="4488" y="1488"/>
            <a:chExt cx="384" cy="192"/>
          </a:xfrm>
        </p:grpSpPr>
        <p:sp>
          <p:nvSpPr>
            <p:cNvPr id="768077"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8"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6" name="Group 24"/>
          <p:cNvGrpSpPr>
            <a:grpSpLocks/>
          </p:cNvGrpSpPr>
          <p:nvPr/>
        </p:nvGrpSpPr>
        <p:grpSpPr bwMode="auto">
          <a:xfrm>
            <a:off x="0" y="1752600"/>
            <a:ext cx="541338" cy="304800"/>
            <a:chOff x="4488" y="1488"/>
            <a:chExt cx="384" cy="192"/>
          </a:xfrm>
        </p:grpSpPr>
        <p:sp>
          <p:nvSpPr>
            <p:cNvPr id="768075"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6"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7" name="Group 27"/>
          <p:cNvGrpSpPr>
            <a:grpSpLocks/>
          </p:cNvGrpSpPr>
          <p:nvPr/>
        </p:nvGrpSpPr>
        <p:grpSpPr bwMode="auto">
          <a:xfrm>
            <a:off x="0" y="2133601"/>
            <a:ext cx="541338" cy="304800"/>
            <a:chOff x="4488" y="1488"/>
            <a:chExt cx="384" cy="192"/>
          </a:xfrm>
        </p:grpSpPr>
        <p:sp>
          <p:nvSpPr>
            <p:cNvPr id="768073"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4"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8" name="Group 30"/>
          <p:cNvGrpSpPr>
            <a:grpSpLocks/>
          </p:cNvGrpSpPr>
          <p:nvPr/>
        </p:nvGrpSpPr>
        <p:grpSpPr bwMode="auto">
          <a:xfrm>
            <a:off x="0" y="2514600"/>
            <a:ext cx="541338" cy="304800"/>
            <a:chOff x="4488" y="1488"/>
            <a:chExt cx="384" cy="192"/>
          </a:xfrm>
        </p:grpSpPr>
        <p:sp>
          <p:nvSpPr>
            <p:cNvPr id="768071"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2"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19" name="Group 33"/>
          <p:cNvGrpSpPr>
            <a:grpSpLocks/>
          </p:cNvGrpSpPr>
          <p:nvPr/>
        </p:nvGrpSpPr>
        <p:grpSpPr bwMode="auto">
          <a:xfrm>
            <a:off x="0" y="2895601"/>
            <a:ext cx="541338" cy="304800"/>
            <a:chOff x="4488" y="1488"/>
            <a:chExt cx="384" cy="192"/>
          </a:xfrm>
        </p:grpSpPr>
        <p:sp>
          <p:nvSpPr>
            <p:cNvPr id="768069"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70"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0" name="Group 36"/>
          <p:cNvGrpSpPr>
            <a:grpSpLocks/>
          </p:cNvGrpSpPr>
          <p:nvPr/>
        </p:nvGrpSpPr>
        <p:grpSpPr bwMode="auto">
          <a:xfrm>
            <a:off x="0" y="3276600"/>
            <a:ext cx="541338" cy="304800"/>
            <a:chOff x="4488" y="1488"/>
            <a:chExt cx="384" cy="192"/>
          </a:xfrm>
        </p:grpSpPr>
        <p:sp>
          <p:nvSpPr>
            <p:cNvPr id="768067"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8"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1" name="Group 39"/>
          <p:cNvGrpSpPr>
            <a:grpSpLocks/>
          </p:cNvGrpSpPr>
          <p:nvPr/>
        </p:nvGrpSpPr>
        <p:grpSpPr bwMode="auto">
          <a:xfrm>
            <a:off x="0" y="3657601"/>
            <a:ext cx="541338" cy="304800"/>
            <a:chOff x="4488" y="1488"/>
            <a:chExt cx="384" cy="192"/>
          </a:xfrm>
        </p:grpSpPr>
        <p:sp>
          <p:nvSpPr>
            <p:cNvPr id="768065"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6"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2" name="Group 42"/>
          <p:cNvGrpSpPr>
            <a:grpSpLocks/>
          </p:cNvGrpSpPr>
          <p:nvPr/>
        </p:nvGrpSpPr>
        <p:grpSpPr bwMode="auto">
          <a:xfrm>
            <a:off x="0" y="4038600"/>
            <a:ext cx="541338" cy="304800"/>
            <a:chOff x="4488" y="1488"/>
            <a:chExt cx="384" cy="192"/>
          </a:xfrm>
        </p:grpSpPr>
        <p:sp>
          <p:nvSpPr>
            <p:cNvPr id="768063"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4"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3" name="Group 45"/>
          <p:cNvGrpSpPr>
            <a:grpSpLocks/>
          </p:cNvGrpSpPr>
          <p:nvPr/>
        </p:nvGrpSpPr>
        <p:grpSpPr bwMode="auto">
          <a:xfrm>
            <a:off x="0" y="4419601"/>
            <a:ext cx="541338" cy="304800"/>
            <a:chOff x="4488" y="1488"/>
            <a:chExt cx="384" cy="192"/>
          </a:xfrm>
        </p:grpSpPr>
        <p:sp>
          <p:nvSpPr>
            <p:cNvPr id="768061"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2"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4" name="Group 48"/>
          <p:cNvGrpSpPr>
            <a:grpSpLocks/>
          </p:cNvGrpSpPr>
          <p:nvPr/>
        </p:nvGrpSpPr>
        <p:grpSpPr bwMode="auto">
          <a:xfrm>
            <a:off x="0" y="4800600"/>
            <a:ext cx="541338" cy="304800"/>
            <a:chOff x="4488" y="1488"/>
            <a:chExt cx="384" cy="192"/>
          </a:xfrm>
        </p:grpSpPr>
        <p:sp>
          <p:nvSpPr>
            <p:cNvPr id="768059"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60"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5" name="Group 51"/>
          <p:cNvGrpSpPr>
            <a:grpSpLocks/>
          </p:cNvGrpSpPr>
          <p:nvPr/>
        </p:nvGrpSpPr>
        <p:grpSpPr bwMode="auto">
          <a:xfrm>
            <a:off x="0" y="5181601"/>
            <a:ext cx="541338" cy="304800"/>
            <a:chOff x="4488" y="1488"/>
            <a:chExt cx="384" cy="192"/>
          </a:xfrm>
        </p:grpSpPr>
        <p:sp>
          <p:nvSpPr>
            <p:cNvPr id="768057"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8"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6" name="Group 54"/>
          <p:cNvGrpSpPr>
            <a:grpSpLocks/>
          </p:cNvGrpSpPr>
          <p:nvPr/>
        </p:nvGrpSpPr>
        <p:grpSpPr bwMode="auto">
          <a:xfrm>
            <a:off x="0" y="5562600"/>
            <a:ext cx="541338" cy="304800"/>
            <a:chOff x="4488" y="1488"/>
            <a:chExt cx="384" cy="192"/>
          </a:xfrm>
        </p:grpSpPr>
        <p:sp>
          <p:nvSpPr>
            <p:cNvPr id="768055"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6"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7" name="Group 57"/>
          <p:cNvGrpSpPr>
            <a:grpSpLocks/>
          </p:cNvGrpSpPr>
          <p:nvPr/>
        </p:nvGrpSpPr>
        <p:grpSpPr bwMode="auto">
          <a:xfrm>
            <a:off x="0" y="5943601"/>
            <a:ext cx="541338" cy="304800"/>
            <a:chOff x="4488" y="1488"/>
            <a:chExt cx="384" cy="192"/>
          </a:xfrm>
        </p:grpSpPr>
        <p:sp>
          <p:nvSpPr>
            <p:cNvPr id="768053"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4"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768028" name="Group 60"/>
          <p:cNvGrpSpPr>
            <a:grpSpLocks/>
          </p:cNvGrpSpPr>
          <p:nvPr/>
        </p:nvGrpSpPr>
        <p:grpSpPr bwMode="auto">
          <a:xfrm>
            <a:off x="0" y="6324600"/>
            <a:ext cx="541338" cy="304800"/>
            <a:chOff x="4488" y="1488"/>
            <a:chExt cx="384" cy="192"/>
          </a:xfrm>
        </p:grpSpPr>
        <p:sp>
          <p:nvSpPr>
            <p:cNvPr id="768051" name="Oval 6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p>
          </p:txBody>
        </p:sp>
        <p:sp>
          <p:nvSpPr>
            <p:cNvPr id="768052" name="Line 6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768029" name="AutoShape 63"/>
          <p:cNvSpPr>
            <a:spLocks noChangeArrowheads="1"/>
          </p:cNvSpPr>
          <p:nvPr/>
        </p:nvSpPr>
        <p:spPr bwMode="auto">
          <a:xfrm rot="-548229">
            <a:off x="3690938" y="30797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0" name="AutoShape 64"/>
          <p:cNvSpPr>
            <a:spLocks noChangeArrowheads="1"/>
          </p:cNvSpPr>
          <p:nvPr/>
        </p:nvSpPr>
        <p:spPr bwMode="auto">
          <a:xfrm rot="5279848">
            <a:off x="3530600" y="9715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1" name="AutoShape 65"/>
          <p:cNvSpPr>
            <a:spLocks noChangeArrowheads="1"/>
          </p:cNvSpPr>
          <p:nvPr/>
        </p:nvSpPr>
        <p:spPr bwMode="auto">
          <a:xfrm rot="10437214">
            <a:off x="4978400" y="94615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2" name="AutoShape 66"/>
          <p:cNvSpPr>
            <a:spLocks noChangeArrowheads="1"/>
          </p:cNvSpPr>
          <p:nvPr/>
        </p:nvSpPr>
        <p:spPr bwMode="auto">
          <a:xfrm rot="-4580932">
            <a:off x="5021263" y="310515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3" name="AutoShape 67"/>
          <p:cNvSpPr>
            <a:spLocks noChangeArrowheads="1"/>
          </p:cNvSpPr>
          <p:nvPr/>
        </p:nvSpPr>
        <p:spPr bwMode="auto">
          <a:xfrm rot="-548229">
            <a:off x="6604000" y="2362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4" name="AutoShape 68"/>
          <p:cNvSpPr>
            <a:spLocks noChangeArrowheads="1"/>
          </p:cNvSpPr>
          <p:nvPr/>
        </p:nvSpPr>
        <p:spPr bwMode="auto">
          <a:xfrm rot="5279848">
            <a:off x="64436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5" name="AutoShape 69"/>
          <p:cNvSpPr>
            <a:spLocks noChangeArrowheads="1"/>
          </p:cNvSpPr>
          <p:nvPr/>
        </p:nvSpPr>
        <p:spPr bwMode="auto">
          <a:xfrm rot="10437214">
            <a:off x="7891463"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6" name="AutoShape 70"/>
          <p:cNvSpPr>
            <a:spLocks noChangeArrowheads="1"/>
          </p:cNvSpPr>
          <p:nvPr/>
        </p:nvSpPr>
        <p:spPr bwMode="auto">
          <a:xfrm rot="-4580932">
            <a:off x="7932738" y="2387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7" name="AutoShape 71"/>
          <p:cNvSpPr>
            <a:spLocks noChangeArrowheads="1"/>
          </p:cNvSpPr>
          <p:nvPr/>
        </p:nvSpPr>
        <p:spPr bwMode="auto">
          <a:xfrm rot="-548229">
            <a:off x="1658938" y="5715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8" name="AutoShape 72"/>
          <p:cNvSpPr>
            <a:spLocks noChangeArrowheads="1"/>
          </p:cNvSpPr>
          <p:nvPr/>
        </p:nvSpPr>
        <p:spPr bwMode="auto">
          <a:xfrm rot="5279848">
            <a:off x="1498600" y="36068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39" name="AutoShape 73"/>
          <p:cNvSpPr>
            <a:spLocks noChangeArrowheads="1"/>
          </p:cNvSpPr>
          <p:nvPr/>
        </p:nvSpPr>
        <p:spPr bwMode="auto">
          <a:xfrm rot="10437214">
            <a:off x="2946400" y="3581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0" name="AutoShape 74"/>
          <p:cNvSpPr>
            <a:spLocks noChangeArrowheads="1"/>
          </p:cNvSpPr>
          <p:nvPr/>
        </p:nvSpPr>
        <p:spPr bwMode="auto">
          <a:xfrm rot="-4580932">
            <a:off x="2989263" y="5740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1" name="AutoShape 75"/>
          <p:cNvSpPr>
            <a:spLocks noChangeArrowheads="1"/>
          </p:cNvSpPr>
          <p:nvPr/>
        </p:nvSpPr>
        <p:spPr bwMode="auto">
          <a:xfrm rot="-548229">
            <a:off x="5926138" y="57912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2" name="AutoShape 76"/>
          <p:cNvSpPr>
            <a:spLocks noChangeArrowheads="1"/>
          </p:cNvSpPr>
          <p:nvPr/>
        </p:nvSpPr>
        <p:spPr bwMode="auto">
          <a:xfrm rot="5279848">
            <a:off x="5765800" y="36830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3" name="AutoShape 77"/>
          <p:cNvSpPr>
            <a:spLocks noChangeArrowheads="1"/>
          </p:cNvSpPr>
          <p:nvPr/>
        </p:nvSpPr>
        <p:spPr bwMode="auto">
          <a:xfrm rot="10437214">
            <a:off x="7213600" y="3657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4" name="AutoShape 78"/>
          <p:cNvSpPr>
            <a:spLocks noChangeArrowheads="1"/>
          </p:cNvSpPr>
          <p:nvPr/>
        </p:nvSpPr>
        <p:spPr bwMode="auto">
          <a:xfrm rot="-4580932">
            <a:off x="7256463" y="58166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p>
        </p:txBody>
      </p:sp>
      <p:sp>
        <p:nvSpPr>
          <p:cNvPr id="768045" name="Text Box 79"/>
          <p:cNvSpPr txBox="1">
            <a:spLocks noChangeArrowheads="1"/>
          </p:cNvSpPr>
          <p:nvPr/>
        </p:nvSpPr>
        <p:spPr bwMode="auto">
          <a:xfrm>
            <a:off x="1117601" y="2787650"/>
            <a:ext cx="2153982"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August Lai</a:t>
            </a:r>
          </a:p>
        </p:txBody>
      </p:sp>
      <p:sp>
        <p:nvSpPr>
          <p:cNvPr id="768046" name="Text Box 80"/>
          <p:cNvSpPr txBox="1">
            <a:spLocks noChangeArrowheads="1"/>
          </p:cNvSpPr>
          <p:nvPr/>
        </p:nvSpPr>
        <p:spPr bwMode="auto">
          <a:xfrm>
            <a:off x="3786188" y="3535363"/>
            <a:ext cx="2305790"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James Ong</a:t>
            </a:r>
          </a:p>
        </p:txBody>
      </p:sp>
      <p:sp>
        <p:nvSpPr>
          <p:cNvPr id="768047" name="Text Box 81"/>
          <p:cNvSpPr txBox="1">
            <a:spLocks noChangeArrowheads="1"/>
          </p:cNvSpPr>
          <p:nvPr/>
        </p:nvSpPr>
        <p:spPr bwMode="auto">
          <a:xfrm>
            <a:off x="6672266" y="2817814"/>
            <a:ext cx="236139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Alex Quong</a:t>
            </a:r>
          </a:p>
        </p:txBody>
      </p:sp>
      <p:sp>
        <p:nvSpPr>
          <p:cNvPr id="768048" name="Text Box 82"/>
          <p:cNvSpPr txBox="1">
            <a:spLocks noChangeArrowheads="1"/>
          </p:cNvSpPr>
          <p:nvPr/>
        </p:nvSpPr>
        <p:spPr bwMode="auto">
          <a:xfrm>
            <a:off x="1862138" y="6278565"/>
            <a:ext cx="1699348"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Sue Tan</a:t>
            </a:r>
          </a:p>
        </p:txBody>
      </p:sp>
      <p:sp>
        <p:nvSpPr>
          <p:cNvPr id="768049" name="Text Box 83"/>
          <p:cNvSpPr txBox="1">
            <a:spLocks noChangeArrowheads="1"/>
          </p:cNvSpPr>
          <p:nvPr/>
        </p:nvSpPr>
        <p:spPr bwMode="auto">
          <a:xfrm>
            <a:off x="5588003" y="6278565"/>
            <a:ext cx="3382965" cy="5901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a:latin typeface="Aramis" charset="0"/>
              </a:rPr>
              <a:t>Tang Teng Foong</a:t>
            </a:r>
          </a:p>
        </p:txBody>
      </p:sp>
      <p:sp>
        <p:nvSpPr>
          <p:cNvPr id="768050" name="Rectangle 84"/>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Group Members</a:t>
            </a:r>
          </a:p>
        </p:txBody>
      </p:sp>
    </p:spTree>
  </p:cSld>
  <p:clrMapOvr>
    <a:masterClrMapping/>
  </p:clrMapOvr>
  <p:transition>
    <p:fade thruBlk="1"/>
  </p:transition>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latin typeface="Arial" charset="0"/>
                <a:ea typeface="ＭＳ Ｐゴシック" charset="0"/>
              </a:rPr>
              <a:t>NT Survey link at </a:t>
            </a:r>
            <a:r>
              <a:rPr lang="en-US" sz="3200" b="1" dirty="0" err="1">
                <a:latin typeface="Arial" charset="0"/>
                <a:ea typeface="ＭＳ Ｐゴシック" charset="0"/>
              </a:rPr>
              <a:t>BibleStudyDownloads.org</a:t>
            </a:r>
            <a:endParaRPr lang="en-US" sz="110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7042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70370" name="Text Box 2"/>
          <p:cNvSpPr txBox="1">
            <a:spLocks noChangeArrowheads="1"/>
          </p:cNvSpPr>
          <p:nvPr/>
        </p:nvSpPr>
        <p:spPr bwMode="auto">
          <a:xfrm>
            <a:off x="250825" y="28575"/>
            <a:ext cx="3532188" cy="6738938"/>
          </a:xfrm>
          <a:prstGeom prst="rect">
            <a:avLst/>
          </a:prstGeom>
          <a:solidFill>
            <a:srgbClr val="FF9933">
              <a:alpha val="65097"/>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600">
                <a:solidFill>
                  <a:srgbClr val="3399FF"/>
                </a:solidFill>
                <a:latin typeface="Arial" charset="0"/>
              </a:rPr>
              <a:t>BACKGROUND</a:t>
            </a:r>
          </a:p>
          <a:p>
            <a:pPr eaLnBrk="1" hangingPunct="1"/>
            <a:endParaRPr lang="en-US" sz="3600">
              <a:solidFill>
                <a:srgbClr val="3399FF"/>
              </a:solidFill>
              <a:latin typeface="Arial" charset="0"/>
            </a:endParaRPr>
          </a:p>
          <a:p>
            <a:pPr eaLnBrk="1" hangingPunct="1"/>
            <a:endParaRPr lang="en-US" sz="3600">
              <a:solidFill>
                <a:srgbClr val="3399FF"/>
              </a:solidFill>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a:p>
            <a:pPr eaLnBrk="1" hangingPunct="1"/>
            <a:endParaRPr lang="en-US" sz="3600">
              <a:latin typeface="Arial" charset="0"/>
            </a:endParaRPr>
          </a:p>
        </p:txBody>
      </p:sp>
      <p:grpSp>
        <p:nvGrpSpPr>
          <p:cNvPr id="570371" name="Group 3"/>
          <p:cNvGrpSpPr>
            <a:grpSpLocks/>
          </p:cNvGrpSpPr>
          <p:nvPr/>
        </p:nvGrpSpPr>
        <p:grpSpPr bwMode="auto">
          <a:xfrm>
            <a:off x="236541" y="876300"/>
            <a:ext cx="8670925" cy="5105400"/>
            <a:chOff x="168" y="480"/>
            <a:chExt cx="6144" cy="3216"/>
          </a:xfrm>
        </p:grpSpPr>
        <p:sp>
          <p:nvSpPr>
            <p:cNvPr id="570375" name="Rectangle 4"/>
            <p:cNvSpPr>
              <a:spLocks noChangeArrowheads="1"/>
            </p:cNvSpPr>
            <p:nvPr/>
          </p:nvSpPr>
          <p:spPr bwMode="auto">
            <a:xfrm>
              <a:off x="168" y="480"/>
              <a:ext cx="6144" cy="3216"/>
            </a:xfrm>
            <a:prstGeom prst="rect">
              <a:avLst/>
            </a:prstGeom>
            <a:solidFill>
              <a:srgbClr val="BBE0E3">
                <a:alpha val="79999"/>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lang="en-US" sz="1800">
                <a:latin typeface="Arial" charset="0"/>
              </a:endParaRPr>
            </a:p>
          </p:txBody>
        </p:sp>
        <p:sp>
          <p:nvSpPr>
            <p:cNvPr id="570376" name="Text Box 5"/>
            <p:cNvSpPr txBox="1">
              <a:spLocks noChangeArrowheads="1"/>
            </p:cNvSpPr>
            <p:nvPr/>
          </p:nvSpPr>
          <p:spPr bwMode="auto">
            <a:xfrm>
              <a:off x="2011" y="626"/>
              <a:ext cx="131"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rtl="0" eaLnBrk="1" fontAlgn="base" hangingPunct="1">
                <a:lnSpc>
                  <a:spcPct val="110000"/>
                </a:lnSpc>
                <a:spcBef>
                  <a:spcPct val="0"/>
                </a:spcBef>
                <a:spcAft>
                  <a:spcPct val="0"/>
                </a:spcAft>
              </a:pPr>
              <a:endParaRPr lang="en-US" sz="3600">
                <a:latin typeface="Arial" charset="0"/>
              </a:endParaRPr>
            </a:p>
          </p:txBody>
        </p:sp>
      </p:grpSp>
      <p:sp>
        <p:nvSpPr>
          <p:cNvPr id="570372" name="Oval 6"/>
          <p:cNvSpPr>
            <a:spLocks noChangeArrowheads="1"/>
          </p:cNvSpPr>
          <p:nvPr/>
        </p:nvSpPr>
        <p:spPr bwMode="auto">
          <a:xfrm>
            <a:off x="2201863" y="-304800"/>
            <a:ext cx="8331200" cy="9372600"/>
          </a:xfrm>
          <a:prstGeom prst="ellipse">
            <a:avLst/>
          </a:prstGeom>
          <a:solidFill>
            <a:srgbClr val="CC99FF">
              <a:alpha val="39999"/>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latin typeface="Arial" charset="0"/>
            </a:endParaRPr>
          </a:p>
        </p:txBody>
      </p:sp>
      <p:sp>
        <p:nvSpPr>
          <p:cNvPr id="60423" name="Text Box 7"/>
          <p:cNvSpPr txBox="1">
            <a:spLocks noChangeArrowheads="1"/>
          </p:cNvSpPr>
          <p:nvPr/>
        </p:nvSpPr>
        <p:spPr bwMode="auto">
          <a:xfrm>
            <a:off x="3207293" y="2009775"/>
            <a:ext cx="6359215" cy="286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Tx/>
              <a:buChar char="•"/>
            </a:pPr>
            <a:r>
              <a:rPr lang="en-US" sz="3600" b="1" dirty="0">
                <a:latin typeface="Arial" charset="0"/>
              </a:rPr>
              <a:t>letter of encouragement</a:t>
            </a:r>
          </a:p>
          <a:p>
            <a:pPr eaLnBrk="1" hangingPunct="1">
              <a:buFontTx/>
              <a:buChar char="•"/>
            </a:pPr>
            <a:r>
              <a:rPr lang="en-US" sz="3600" b="1" dirty="0">
                <a:latin typeface="Arial" charset="0"/>
              </a:rPr>
              <a:t>things we have received</a:t>
            </a:r>
          </a:p>
          <a:p>
            <a:pPr eaLnBrk="1" hangingPunct="1">
              <a:buFontTx/>
              <a:buChar char="•"/>
            </a:pPr>
            <a:r>
              <a:rPr lang="en-US" sz="3600" b="1" dirty="0">
                <a:latin typeface="Arial" charset="0"/>
              </a:rPr>
              <a:t>God</a:t>
            </a:r>
            <a:r>
              <a:rPr lang="uk-UA" sz="3600" b="1" dirty="0">
                <a:latin typeface="Arial" charset="0"/>
              </a:rPr>
              <a:t>'</a:t>
            </a:r>
            <a:r>
              <a:rPr lang="en-US" sz="3600" b="1" dirty="0">
                <a:latin typeface="Arial" charset="0"/>
              </a:rPr>
              <a:t>s purpose and plan </a:t>
            </a:r>
          </a:p>
          <a:p>
            <a:pPr eaLnBrk="1" hangingPunct="1">
              <a:buFontTx/>
              <a:buChar char="•"/>
            </a:pPr>
            <a:r>
              <a:rPr lang="en-US" sz="3600" b="1" dirty="0">
                <a:latin typeface="Arial" charset="0"/>
              </a:rPr>
              <a:t>one Body in Christ</a:t>
            </a:r>
          </a:p>
          <a:p>
            <a:pPr eaLnBrk="1" hangingPunct="1">
              <a:buFontTx/>
              <a:buChar char="•"/>
            </a:pPr>
            <a:r>
              <a:rPr lang="en-US" sz="3600" b="1" dirty="0">
                <a:latin typeface="Arial" charset="0"/>
              </a:rPr>
              <a:t>living in harmony</a:t>
            </a:r>
          </a:p>
        </p:txBody>
      </p:sp>
      <p:sp>
        <p:nvSpPr>
          <p:cNvPr id="2" name="Title 1"/>
          <p:cNvSpPr>
            <a:spLocks noGrp="1"/>
          </p:cNvSpPr>
          <p:nvPr>
            <p:ph type="title"/>
          </p:nvPr>
        </p:nvSpPr>
        <p:spPr>
          <a:xfrm>
            <a:off x="179512" y="1628775"/>
            <a:ext cx="3394075" cy="1728788"/>
          </a:xfrm>
        </p:spPr>
        <p:txBody>
          <a:bodyPr/>
          <a:lstStyle/>
          <a:p>
            <a:pPr>
              <a:defRPr/>
            </a:pPr>
            <a:r>
              <a:rPr lang="en-US" sz="3600" b="1" kern="1200" dirty="0">
                <a:solidFill>
                  <a:srgbClr val="000000"/>
                </a:solidFill>
                <a:latin typeface="Arial"/>
                <a:ea typeface="ＭＳ Ｐゴシック"/>
                <a:cs typeface="ＭＳ Ｐゴシック"/>
              </a:rPr>
              <a:t>Purpose</a:t>
            </a:r>
            <a:r>
              <a:rPr lang="en-US" sz="3600" b="1" dirty="0"/>
              <a:t> in Writing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60423">
                                            <p:txEl>
                                              <p:pRg st="0" end="0"/>
                                            </p:txEl>
                                          </p:spTgt>
                                        </p:tgtEl>
                                        <p:attrNameLst>
                                          <p:attrName>style.visibility</p:attrName>
                                        </p:attrNameLst>
                                      </p:cBhvr>
                                      <p:to>
                                        <p:strVal val="visible"/>
                                      </p:to>
                                    </p:set>
                                    <p:anim calcmode="lin" valueType="num">
                                      <p:cBhvr>
                                        <p:cTn id="7" dur="500" fill="hold"/>
                                        <p:tgtEl>
                                          <p:spTgt spid="6042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042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6042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042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0423">
                                            <p:txEl>
                                              <p:pRg st="0" end="0"/>
                                            </p:txEl>
                                          </p:spTgt>
                                        </p:tgtEl>
                                      </p:cBhvr>
                                    </p:animEffect>
                                  </p:childTnLst>
                                </p:cTn>
                              </p:par>
                              <p:par>
                                <p:cTn id="12" presetID="41" presetClass="entr" presetSubtype="0" fill="hold" nodeType="withEffect">
                                  <p:stCondLst>
                                    <p:cond delay="0"/>
                                  </p:stCondLst>
                                  <p:iterate type="lt">
                                    <p:tmPct val="10000"/>
                                  </p:iterate>
                                  <p:childTnLst>
                                    <p:set>
                                      <p:cBhvr>
                                        <p:cTn id="13" dur="1" fill="hold">
                                          <p:stCondLst>
                                            <p:cond delay="0"/>
                                          </p:stCondLst>
                                        </p:cTn>
                                        <p:tgtEl>
                                          <p:spTgt spid="60423">
                                            <p:txEl>
                                              <p:pRg st="1" end="1"/>
                                            </p:txEl>
                                          </p:spTgt>
                                        </p:tgtEl>
                                        <p:attrNameLst>
                                          <p:attrName>style.visibility</p:attrName>
                                        </p:attrNameLst>
                                      </p:cBhvr>
                                      <p:to>
                                        <p:strVal val="visible"/>
                                      </p:to>
                                    </p:set>
                                    <p:anim calcmode="lin" valueType="num">
                                      <p:cBhvr>
                                        <p:cTn id="14" dur="500" fill="hold"/>
                                        <p:tgtEl>
                                          <p:spTgt spid="6042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60423">
                                            <p:txEl>
                                              <p:pRg st="1" end="1"/>
                                            </p:txEl>
                                          </p:spTgt>
                                        </p:tgtEl>
                                        <p:attrNameLst>
                                          <p:attrName>ppt_y</p:attrName>
                                        </p:attrNameLst>
                                      </p:cBhvr>
                                      <p:tavLst>
                                        <p:tav tm="0">
                                          <p:val>
                                            <p:strVal val="#ppt_y"/>
                                          </p:val>
                                        </p:tav>
                                        <p:tav tm="100000">
                                          <p:val>
                                            <p:strVal val="#ppt_y"/>
                                          </p:val>
                                        </p:tav>
                                      </p:tavLst>
                                    </p:anim>
                                    <p:anim calcmode="lin" valueType="num">
                                      <p:cBhvr>
                                        <p:cTn id="16" dur="500" fill="hold"/>
                                        <p:tgtEl>
                                          <p:spTgt spid="6042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6042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60423">
                                            <p:txEl>
                                              <p:pRg st="1" end="1"/>
                                            </p:txEl>
                                          </p:spTgt>
                                        </p:tgtEl>
                                      </p:cBhvr>
                                    </p:animEffect>
                                  </p:childTnLst>
                                </p:cTn>
                              </p:par>
                              <p:par>
                                <p:cTn id="19" presetID="41" presetClass="entr" presetSubtype="0" fill="hold" nodeType="withEffect">
                                  <p:stCondLst>
                                    <p:cond delay="0"/>
                                  </p:stCondLst>
                                  <p:iterate type="lt">
                                    <p:tmPct val="10000"/>
                                  </p:iterate>
                                  <p:childTnLst>
                                    <p:set>
                                      <p:cBhvr>
                                        <p:cTn id="20" dur="1" fill="hold">
                                          <p:stCondLst>
                                            <p:cond delay="0"/>
                                          </p:stCondLst>
                                        </p:cTn>
                                        <p:tgtEl>
                                          <p:spTgt spid="60423">
                                            <p:txEl>
                                              <p:pRg st="2" end="2"/>
                                            </p:txEl>
                                          </p:spTgt>
                                        </p:tgtEl>
                                        <p:attrNameLst>
                                          <p:attrName>style.visibility</p:attrName>
                                        </p:attrNameLst>
                                      </p:cBhvr>
                                      <p:to>
                                        <p:strVal val="visible"/>
                                      </p:to>
                                    </p:set>
                                    <p:anim calcmode="lin" valueType="num">
                                      <p:cBhvr>
                                        <p:cTn id="21" dur="500" fill="hold"/>
                                        <p:tgtEl>
                                          <p:spTgt spid="6042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22" dur="500" fill="hold"/>
                                        <p:tgtEl>
                                          <p:spTgt spid="60423">
                                            <p:txEl>
                                              <p:pRg st="2" end="2"/>
                                            </p:txEl>
                                          </p:spTgt>
                                        </p:tgtEl>
                                        <p:attrNameLst>
                                          <p:attrName>ppt_y</p:attrName>
                                        </p:attrNameLst>
                                      </p:cBhvr>
                                      <p:tavLst>
                                        <p:tav tm="0">
                                          <p:val>
                                            <p:strVal val="#ppt_y"/>
                                          </p:val>
                                        </p:tav>
                                        <p:tav tm="100000">
                                          <p:val>
                                            <p:strVal val="#ppt_y"/>
                                          </p:val>
                                        </p:tav>
                                      </p:tavLst>
                                    </p:anim>
                                    <p:anim calcmode="lin" valueType="num">
                                      <p:cBhvr>
                                        <p:cTn id="23" dur="500" fill="hold"/>
                                        <p:tgtEl>
                                          <p:spTgt spid="6042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4" dur="500" fill="hold"/>
                                        <p:tgtEl>
                                          <p:spTgt spid="6042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5" dur="500" tmFilter="0,0; .5, 1; 1, 1"/>
                                        <p:tgtEl>
                                          <p:spTgt spid="60423">
                                            <p:txEl>
                                              <p:pRg st="2" end="2"/>
                                            </p:txEl>
                                          </p:spTgt>
                                        </p:tgtEl>
                                      </p:cBhvr>
                                    </p:animEffect>
                                  </p:childTnLst>
                                </p:cTn>
                              </p:par>
                              <p:par>
                                <p:cTn id="26" presetID="41" presetClass="entr" presetSubtype="0" fill="hold" nodeType="withEffect">
                                  <p:stCondLst>
                                    <p:cond delay="0"/>
                                  </p:stCondLst>
                                  <p:iterate type="lt">
                                    <p:tmPct val="10000"/>
                                  </p:iterate>
                                  <p:childTnLst>
                                    <p:set>
                                      <p:cBhvr>
                                        <p:cTn id="27" dur="1" fill="hold">
                                          <p:stCondLst>
                                            <p:cond delay="0"/>
                                          </p:stCondLst>
                                        </p:cTn>
                                        <p:tgtEl>
                                          <p:spTgt spid="60423">
                                            <p:txEl>
                                              <p:pRg st="3" end="3"/>
                                            </p:txEl>
                                          </p:spTgt>
                                        </p:tgtEl>
                                        <p:attrNameLst>
                                          <p:attrName>style.visibility</p:attrName>
                                        </p:attrNameLst>
                                      </p:cBhvr>
                                      <p:to>
                                        <p:strVal val="visible"/>
                                      </p:to>
                                    </p:set>
                                    <p:anim calcmode="lin" valueType="num">
                                      <p:cBhvr>
                                        <p:cTn id="28" dur="500" fill="hold"/>
                                        <p:tgtEl>
                                          <p:spTgt spid="6042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60423">
                                            <p:txEl>
                                              <p:pRg st="3" end="3"/>
                                            </p:txEl>
                                          </p:spTgt>
                                        </p:tgtEl>
                                        <p:attrNameLst>
                                          <p:attrName>ppt_y</p:attrName>
                                        </p:attrNameLst>
                                      </p:cBhvr>
                                      <p:tavLst>
                                        <p:tav tm="0">
                                          <p:val>
                                            <p:strVal val="#ppt_y"/>
                                          </p:val>
                                        </p:tav>
                                        <p:tav tm="100000">
                                          <p:val>
                                            <p:strVal val="#ppt_y"/>
                                          </p:val>
                                        </p:tav>
                                      </p:tavLst>
                                    </p:anim>
                                    <p:anim calcmode="lin" valueType="num">
                                      <p:cBhvr>
                                        <p:cTn id="30" dur="500" fill="hold"/>
                                        <p:tgtEl>
                                          <p:spTgt spid="6042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6042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60423">
                                            <p:txEl>
                                              <p:pRg st="3" end="3"/>
                                            </p:txEl>
                                          </p:spTgt>
                                        </p:tgtEl>
                                      </p:cBhvr>
                                    </p:animEffect>
                                  </p:childTnLst>
                                </p:cTn>
                              </p:par>
                              <p:par>
                                <p:cTn id="33" presetID="41" presetClass="entr" presetSubtype="0" fill="hold" nodeType="withEffect">
                                  <p:stCondLst>
                                    <p:cond delay="0"/>
                                  </p:stCondLst>
                                  <p:iterate type="lt">
                                    <p:tmPct val="10000"/>
                                  </p:iterate>
                                  <p:childTnLst>
                                    <p:set>
                                      <p:cBhvr>
                                        <p:cTn id="34" dur="1" fill="hold">
                                          <p:stCondLst>
                                            <p:cond delay="0"/>
                                          </p:stCondLst>
                                        </p:cTn>
                                        <p:tgtEl>
                                          <p:spTgt spid="60423">
                                            <p:txEl>
                                              <p:pRg st="4" end="4"/>
                                            </p:txEl>
                                          </p:spTgt>
                                        </p:tgtEl>
                                        <p:attrNameLst>
                                          <p:attrName>style.visibility</p:attrName>
                                        </p:attrNameLst>
                                      </p:cBhvr>
                                      <p:to>
                                        <p:strVal val="visible"/>
                                      </p:to>
                                    </p:set>
                                    <p:anim calcmode="lin" valueType="num">
                                      <p:cBhvr>
                                        <p:cTn id="35" dur="500" fill="hold"/>
                                        <p:tgtEl>
                                          <p:spTgt spid="6042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60423">
                                            <p:txEl>
                                              <p:pRg st="4" end="4"/>
                                            </p:txEl>
                                          </p:spTgt>
                                        </p:tgtEl>
                                        <p:attrNameLst>
                                          <p:attrName>ppt_y</p:attrName>
                                        </p:attrNameLst>
                                      </p:cBhvr>
                                      <p:tavLst>
                                        <p:tav tm="0">
                                          <p:val>
                                            <p:strVal val="#ppt_y"/>
                                          </p:val>
                                        </p:tav>
                                        <p:tav tm="100000">
                                          <p:val>
                                            <p:strVal val="#ppt_y"/>
                                          </p:val>
                                        </p:tav>
                                      </p:tavLst>
                                    </p:anim>
                                    <p:anim calcmode="lin" valueType="num">
                                      <p:cBhvr>
                                        <p:cTn id="37" dur="500" fill="hold"/>
                                        <p:tgtEl>
                                          <p:spTgt spid="6042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6042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604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2555776" y="680876"/>
            <a:ext cx="5112567" cy="646319"/>
          </a:xfrm>
          <a:prstGeom prst="rect">
            <a:avLst/>
          </a:prstGeom>
          <a:solidFill>
            <a:srgbClr val="070214"/>
          </a:solidFill>
          <a:ln w="12700">
            <a:noFill/>
            <a:miter lim="800000"/>
            <a:headEnd type="none" w="sm" len="sm"/>
            <a:tailEnd type="none" w="sm" len="sm"/>
          </a:ln>
          <a:effec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dirty="0">
                <a:solidFill>
                  <a:srgbClr val="FFFFFF"/>
                </a:solidFill>
                <a:latin typeface="Arial" charset="0"/>
                <a:cs typeface="Arial" charset="0"/>
              </a:rPr>
              <a:t>Summary Statement</a:t>
            </a:r>
            <a:endParaRPr lang="en-US" sz="3600" b="1" dirty="0">
              <a:solidFill>
                <a:srgbClr val="FFFFFF"/>
              </a:solidFill>
              <a:latin typeface="Arial" charset="0"/>
              <a:cs typeface="Arial" charset="0"/>
            </a:endParaRPr>
          </a:p>
        </p:txBody>
      </p:sp>
      <p:sp>
        <p:nvSpPr>
          <p:cNvPr id="3" name="Rectangle 2"/>
          <p:cNvSpPr/>
          <p:nvPr/>
        </p:nvSpPr>
        <p:spPr>
          <a:xfrm>
            <a:off x="1587580" y="1846192"/>
            <a:ext cx="7232293" cy="4103088"/>
          </a:xfrm>
          <a:prstGeom prst="rect">
            <a:avLst/>
          </a:prstGeom>
          <a:noFill/>
          <a:ln>
            <a:noFill/>
          </a:ln>
          <a:effectLst/>
        </p:spPr>
        <p:txBody>
          <a:bodyPr vert="horz" wrap="square" lIns="91427" tIns="45714" rIns="91427" bIns="45714" numCol="1" anchor="t" anchorCtr="0" compatLnSpc="1">
            <a:prstTxWarp prst="textNoShape">
              <a:avLst/>
            </a:prstTxWarp>
          </a:bodyPr>
          <a:lstStyle/>
          <a:p>
            <a:pPr algn="ctr" defTabSz="457132" eaLnBrk="0" hangingPunct="0"/>
            <a:r>
              <a:rPr lang="en-SG" sz="4000" b="1" dirty="0">
                <a:solidFill>
                  <a:srgbClr val="FFFFFF"/>
                </a:solidFill>
                <a:effectLst>
                  <a:glow rad="127000">
                    <a:srgbClr val="000000"/>
                  </a:glow>
                </a:effectLst>
                <a:latin typeface="Arial" charset="0"/>
              </a:rPr>
              <a:t>The way to </a:t>
            </a:r>
            <a:r>
              <a:rPr lang="en-SG" sz="4000" b="1" dirty="0">
                <a:solidFill>
                  <a:srgbClr val="FFFF00"/>
                </a:solidFill>
                <a:effectLst>
                  <a:glow rad="127000">
                    <a:srgbClr val="000000"/>
                  </a:glow>
                </a:effectLst>
                <a:latin typeface="Arial" charset="0"/>
              </a:rPr>
              <a:t>unity for believing Jews and Gentiles</a:t>
            </a:r>
            <a:r>
              <a:rPr lang="en-SG" sz="4000" b="1" dirty="0">
                <a:solidFill>
                  <a:srgbClr val="FFFFFF"/>
                </a:solidFill>
                <a:effectLst>
                  <a:glow rad="127000">
                    <a:srgbClr val="000000"/>
                  </a:glow>
                </a:effectLst>
                <a:latin typeface="Arial" charset="0"/>
              </a:rPr>
              <a:t> is to see their equality and love one another as a witness to the world</a:t>
            </a:r>
            <a:endParaRPr lang="en-US" sz="4000" b="1" dirty="0">
              <a:solidFill>
                <a:srgbClr val="FFFFFF"/>
              </a:solidFill>
              <a:effectLst>
                <a:glow rad="127000">
                  <a:srgbClr val="000000"/>
                </a:glow>
              </a:effectLst>
              <a:latin typeface="Arial" charset="0"/>
            </a:endParaRPr>
          </a:p>
        </p:txBody>
      </p:sp>
      <p:sp>
        <p:nvSpPr>
          <p:cNvPr id="4"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175</a:t>
            </a:r>
          </a:p>
        </p:txBody>
      </p:sp>
      <p:sp>
        <p:nvSpPr>
          <p:cNvPr id="6" name="Rectangle 2">
            <a:extLst>
              <a:ext uri="{FF2B5EF4-FFF2-40B4-BE49-F238E27FC236}">
                <a16:creationId xmlns:a16="http://schemas.microsoft.com/office/drawing/2014/main" id="{C0582A5F-A96D-554F-97F5-2A715A7CA1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8830876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31914" y="3143250"/>
            <a:ext cx="7648575" cy="3338943"/>
          </a:xfrm>
          <a:prstGeom prst="rect">
            <a:avLst/>
          </a:prstGeom>
          <a:noFill/>
          <a:ln w="9525">
            <a:noFill/>
            <a:miter lim="800000"/>
            <a:headEnd/>
            <a:tailEnd/>
          </a:ln>
          <a:effectLst>
            <a:outerShdw blurRad="50800" dist="38100" dir="2700000">
              <a:srgbClr val="000000">
                <a:alpha val="43000"/>
              </a:srgbClr>
            </a:outerShdw>
          </a:effectLst>
        </p:spPr>
        <p:txBody>
          <a:bodyPr lIns="91427" tIns="45714" rIns="91427" bIns="45714">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an increasing awareness of their relationship to Him and their new standing in Christ as equal heirs with Jewish Christians (1–3)</a:t>
            </a:r>
          </a:p>
          <a:p>
            <a:pPr eaLnBrk="1" hangingPunct="1">
              <a:spcBef>
                <a:spcPct val="50000"/>
              </a:spcBef>
              <a:buFont typeface="Times" charset="0"/>
              <a:buAutoNum type="arabicPeriod"/>
              <a:defRPr/>
            </a:pPr>
            <a:r>
              <a:rPr lang="en-US" sz="2800" b="1" dirty="0">
                <a:effectLst>
                  <a:outerShdw blurRad="38100" dist="38100" dir="2700000" algn="tl">
                    <a:srgbClr val="000000"/>
                  </a:outerShdw>
                </a:effectLst>
                <a:latin typeface="Geneva" charset="0"/>
                <a:cs typeface="Geneva" charset="0"/>
              </a:rPr>
              <a:t>the day-to-day experience of walking in that light by showing their unity in love (4–6)</a:t>
            </a:r>
          </a:p>
        </p:txBody>
      </p:sp>
      <p:sp>
        <p:nvSpPr>
          <p:cNvPr id="572418" name="Text Box 4"/>
          <p:cNvSpPr txBox="1">
            <a:spLocks noChangeArrowheads="1"/>
          </p:cNvSpPr>
          <p:nvPr/>
        </p:nvSpPr>
        <p:spPr bwMode="auto">
          <a:xfrm>
            <a:off x="8382002" y="76200"/>
            <a:ext cx="698152"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latin typeface="Arial" charset="0"/>
                <a:cs typeface="Arial" charset="0"/>
              </a:rPr>
              <a:t>177</a:t>
            </a:r>
            <a:endParaRPr lang="en-US">
              <a:latin typeface="Arial" charset="0"/>
              <a:cs typeface="Arial" charset="0"/>
            </a:endParaRPr>
          </a:p>
        </p:txBody>
      </p:sp>
      <p:sp>
        <p:nvSpPr>
          <p:cNvPr id="118789" name="Text Box 5"/>
          <p:cNvSpPr txBox="1">
            <a:spLocks noChangeArrowheads="1"/>
          </p:cNvSpPr>
          <p:nvPr/>
        </p:nvSpPr>
        <p:spPr bwMode="auto">
          <a:xfrm>
            <a:off x="1219200" y="2092325"/>
            <a:ext cx="7813675" cy="954095"/>
          </a:xfrm>
          <a:prstGeom prst="rect">
            <a:avLst/>
          </a:prstGeom>
          <a:noFill/>
          <a:ln w="12700" cap="sq">
            <a:noFill/>
            <a:miter lim="800000"/>
            <a:headEnd type="none" w="sm" len="sm"/>
            <a:tailEnd type="none" w="sm" len="sm"/>
          </a:ln>
          <a:effectLst>
            <a:outerShdw blurRad="50800" dist="38100" dir="2700000">
              <a:srgbClr val="000000">
                <a:alpha val="43000"/>
              </a:srgbClr>
            </a:outerShdw>
          </a:effec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dirty="0">
                <a:effectLst>
                  <a:outerShdw blurRad="38100" dist="38100" dir="2700000" algn="tl">
                    <a:srgbClr val="000000"/>
                  </a:outerShdw>
                </a:effectLst>
                <a:latin typeface="Geneva" charset="0"/>
                <a:cs typeface="Geneva" charset="0"/>
              </a:rPr>
              <a:t>The basic need for the young Christians there was to grow spiritually by:</a:t>
            </a:r>
          </a:p>
        </p:txBody>
      </p:sp>
      <p:sp>
        <p:nvSpPr>
          <p:cNvPr id="2" name="Title 1"/>
          <p:cNvSpPr>
            <a:spLocks noGrp="1"/>
          </p:cNvSpPr>
          <p:nvPr>
            <p:ph type="title" idx="4294967295"/>
          </p:nvPr>
        </p:nvSpPr>
        <p:spPr>
          <a:xfrm>
            <a:off x="1219201" y="304800"/>
            <a:ext cx="6161088" cy="1206500"/>
          </a:xfrm>
        </p:spPr>
        <p:txBody>
          <a:bodyPr/>
          <a:lstStyle/>
          <a:p>
            <a:pPr>
              <a:defRPr/>
            </a:pPr>
            <a:r>
              <a:rPr lang="en-US" sz="8800" kern="1200" dirty="0">
                <a:solidFill>
                  <a:srgbClr val="FFCC66"/>
                </a:solidFill>
                <a:latin typeface="Mac ttnorm"/>
                <a:ea typeface="ＭＳ Ｐゴシック"/>
                <a:cs typeface="ＭＳ Ｐゴシック"/>
              </a:rPr>
              <a:t>Purpose</a:t>
            </a:r>
            <a:r>
              <a:rPr lang="en-US" dirty="0"/>
              <a:t>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23813" y="4797152"/>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900098" name="Rectangle 2"/>
          <p:cNvSpPr>
            <a:spLocks noGrp="1" noChangeArrowheads="1"/>
          </p:cNvSpPr>
          <p:nvPr>
            <p:ph type="ctrTitle"/>
          </p:nvPr>
        </p:nvSpPr>
        <p:spPr>
          <a:xfrm>
            <a:off x="30201" y="6178"/>
            <a:ext cx="9120187" cy="1150939"/>
          </a:xfrm>
          <a:noFill/>
          <a:ln>
            <a:noFill/>
          </a:ln>
          <a:effectLst>
            <a:outerShdw blurRad="63500" dist="35921" dir="2700000" algn="ctr" rotWithShape="0">
              <a:schemeClr val="tx2">
                <a:alpha val="74998"/>
              </a:schemeClr>
            </a:outerShdw>
          </a:effectLst>
        </p:spPr>
        <p:txBody>
          <a:bodyPr anchor="ctr"/>
          <a:lstStyle/>
          <a:p>
            <a:r>
              <a:rPr lang="en-US" sz="8000" b="1" kern="1200" dirty="0">
                <a:solidFill>
                  <a:srgbClr val="FFFFFF"/>
                </a:solidFill>
                <a:effectLst>
                  <a:glow rad="127000">
                    <a:srgbClr val="000000"/>
                  </a:glow>
                </a:effectLst>
                <a:latin typeface="Arial" charset="0"/>
                <a:ea typeface="ＭＳ Ｐゴシック" charset="0"/>
              </a:rPr>
              <a:t>Be United</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spTree>
    <p:extLst>
      <p:ext uri="{BB962C8B-B14F-4D97-AF65-F5344CB8AC3E}">
        <p14:creationId xmlns:p14="http://schemas.microsoft.com/office/powerpoint/2010/main" val="3216393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Second Law of Thermodynamics</a:t>
            </a: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You’re right, we don’t have any dark sheep. But they have their own flocks. It’s much better that way!</a:t>
            </a:r>
          </a:p>
        </p:txBody>
      </p:sp>
    </p:spTree>
    <p:extLst>
      <p:ext uri="{BB962C8B-B14F-4D97-AF65-F5344CB8AC3E}">
        <p14:creationId xmlns:p14="http://schemas.microsoft.com/office/powerpoint/2010/main" val="2856087928"/>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en-US" b="1" i="1" dirty="0">
                <a:solidFill>
                  <a:schemeClr val="tx2"/>
                </a:solidFill>
                <a:effectLst>
                  <a:glow rad="127000">
                    <a:schemeClr val="bg1"/>
                  </a:glow>
                </a:effectLst>
                <a:latin typeface="Arial" charset="0"/>
                <a:ea typeface="ＭＳ Ｐゴシック" charset="0"/>
                <a:cs typeface="ＭＳ Ｐゴシック" charset="0"/>
              </a:rPr>
              <a:t>A Slight Division</a:t>
            </a: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kern="0" dirty="0">
                <a:solidFill>
                  <a:schemeClr val="tx2"/>
                </a:solidFill>
                <a:effectLst>
                  <a:glow rad="127000">
                    <a:schemeClr val="bg1"/>
                  </a:glow>
                </a:effectLst>
                <a:latin typeface="Arial" charset="0"/>
                <a:ea typeface="ＭＳ Ｐゴシック" charset="0"/>
                <a:cs typeface="ＭＳ Ｐゴシック" charset="0"/>
              </a:rPr>
              <a:t>“It’s come to my attention that there’s been a minor split in the church.”</a:t>
            </a:r>
          </a:p>
        </p:txBody>
      </p:sp>
    </p:spTree>
    <p:extLst>
      <p:ext uri="{BB962C8B-B14F-4D97-AF65-F5344CB8AC3E}">
        <p14:creationId xmlns:p14="http://schemas.microsoft.com/office/powerpoint/2010/main" val="13288275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“…and the church unity workshop has been postponed until the deacons can agree on the date, time, and color of the participant's name tags.”</a:t>
            </a:r>
          </a:p>
        </p:txBody>
      </p:sp>
    </p:spTree>
    <p:extLst>
      <p:ext uri="{BB962C8B-B14F-4D97-AF65-F5344CB8AC3E}">
        <p14:creationId xmlns:p14="http://schemas.microsoft.com/office/powerpoint/2010/main" val="174826880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en-US" sz="2800" b="1" dirty="0">
                <a:solidFill>
                  <a:schemeClr val="tx2"/>
                </a:solidFill>
                <a:effectLst>
                  <a:glow rad="127000">
                    <a:schemeClr val="bg1"/>
                  </a:glow>
                </a:effectLst>
                <a:latin typeface="Arial" charset="0"/>
                <a:ea typeface="ＭＳ Ｐゴシック" charset="0"/>
                <a:cs typeface="ＭＳ Ｐゴシック" charset="0"/>
              </a:rPr>
              <a:t>“I sense a new unity in my church… away from apathy and moving steadily toward opposition.”</a:t>
            </a:r>
          </a:p>
        </p:txBody>
      </p:sp>
    </p:spTree>
    <p:extLst>
      <p:ext uri="{BB962C8B-B14F-4D97-AF65-F5344CB8AC3E}">
        <p14:creationId xmlns:p14="http://schemas.microsoft.com/office/powerpoint/2010/main" val="328767447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2"/>
          <p:cNvSpPr>
            <a:spLocks noGrp="1" noChangeArrowheads="1"/>
          </p:cNvSpPr>
          <p:nvPr>
            <p:ph type="ctrTitle"/>
          </p:nvPr>
        </p:nvSpPr>
        <p:spPr>
          <a:xfrm>
            <a:off x="346075" y="2265368"/>
            <a:ext cx="8229600" cy="1143000"/>
          </a:xfrm>
        </p:spPr>
        <p:txBody>
          <a:bodyPr/>
          <a:lstStyle/>
          <a:p>
            <a:pPr eaLnBrk="1" hangingPunct="1"/>
            <a:r>
              <a:rPr kumimoji="0" lang="en-US" sz="6600" b="1" dirty="0">
                <a:latin typeface="Helvetica" charset="0"/>
                <a:ea typeface="Osaka" charset="0"/>
                <a:cs typeface="Osaka" charset="0"/>
              </a:rPr>
              <a:t>What is Unity?</a:t>
            </a:r>
            <a:endParaRPr kumimoji="0" lang="en-US" dirty="0">
              <a:latin typeface="Helvetica" charset="0"/>
              <a:ea typeface="Osaka" charset="0"/>
              <a:cs typeface="Osaka" charset="0"/>
            </a:endParaRPr>
          </a:p>
        </p:txBody>
      </p:sp>
      <p:sp>
        <p:nvSpPr>
          <p:cNvPr id="479234" name="Rectangle 3"/>
          <p:cNvSpPr>
            <a:spLocks noGrp="1" noChangeArrowheads="1"/>
          </p:cNvSpPr>
          <p:nvPr>
            <p:ph type="subTitle" idx="1"/>
          </p:nvPr>
        </p:nvSpPr>
        <p:spPr>
          <a:xfrm>
            <a:off x="34926" y="0"/>
            <a:ext cx="9109075" cy="2133600"/>
          </a:xfrm>
        </p:spPr>
        <p:txBody>
          <a:bodyPr/>
          <a:lstStyle/>
          <a:p>
            <a:pPr eaLnBrk="1" hangingPunct="1">
              <a:buFont typeface="Wingdings" charset="0"/>
              <a:buNone/>
            </a:pPr>
            <a:r>
              <a:rPr kumimoji="0" lang="en-US" sz="4400" b="1" dirty="0">
                <a:latin typeface="Helvetica" charset="0"/>
                <a:ea typeface="Osaka" charset="0"/>
                <a:cs typeface="Osaka" charset="0"/>
              </a:rPr>
              <a:t>Discuss what is required for unity to take place in the local church and between churches.</a:t>
            </a:r>
          </a:p>
        </p:txBody>
      </p:sp>
      <p:pic>
        <p:nvPicPr>
          <p:cNvPr id="47923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55875" y="4000500"/>
            <a:ext cx="3810000"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92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30260" y="1602008"/>
            <a:ext cx="8803424"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en-US" sz="3200" b="1" dirty="0">
                <a:solidFill>
                  <a:srgbClr val="FFFFFF"/>
                </a:solidFill>
                <a:effectLst>
                  <a:glow rad="127000">
                    <a:srgbClr val="000000"/>
                  </a:glow>
                </a:effectLst>
                <a:latin typeface="Arial" charset="0"/>
                <a:ea typeface="ＭＳ Ｐゴシック" charset="0"/>
                <a:cs typeface="ＭＳ Ｐゴシック" charset="0"/>
              </a:rPr>
              <a:t>Christ will be the ruler of both heaven and earth in a yet future age (1:9-10) that Revelation 20:1-6 reveals to be 1000 years.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6" name="Rectangle 2">
            <a:extLst>
              <a:ext uri="{FF2B5EF4-FFF2-40B4-BE49-F238E27FC236}">
                <a16:creationId xmlns:a16="http://schemas.microsoft.com/office/drawing/2014/main" id="{2A354E4E-5111-5A40-B86C-F1A1B9C214B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62459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“To the remotest part of the earth” (Acts 1:8)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charset="0"/>
                <a:ea typeface="Times New Roman"/>
                <a:cs typeface="Times New Roman"/>
              </a:rPr>
              <a:t>Acts </a:t>
            </a:r>
            <a:r>
              <a:rPr kumimoji="0" lang="en-US" sz="2000" b="1" i="0" u="none" strike="noStrike" kern="1200" cap="none" spc="0" normalizeH="0" baseline="0" noProof="0" dirty="0">
                <a:ln>
                  <a:noFill/>
                </a:ln>
                <a:solidFill>
                  <a:srgbClr val="000000"/>
                </a:solidFill>
                <a:effectLst/>
                <a:uLnTx/>
                <a:uFillTx/>
                <a:latin typeface="Arial" charset="0"/>
                <a:ea typeface="Times New Roman"/>
                <a:cs typeface="Times New Roman"/>
              </a:rPr>
              <a:t>9  13       14    15  16          18           21     27     28</a:t>
            </a:r>
          </a:p>
        </p:txBody>
      </p:sp>
      <p:sp>
        <p:nvSpPr>
          <p:cNvPr id="183299"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Fall 49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The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Council</a:t>
            </a:r>
          </a:p>
        </p:txBody>
      </p:sp>
      <p:sp>
        <p:nvSpPr>
          <p:cNvPr id="183300"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May 57-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Aug 59</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Trials</a:t>
            </a:r>
            <a:endPar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a:endParaRPr>
          </a:p>
        </p:txBody>
      </p:sp>
      <p:sp>
        <p:nvSpPr>
          <p:cNvPr id="183302"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Spring 68</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Expansion</a:t>
            </a: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 of Church</a:t>
            </a:r>
          </a:p>
        </p:txBody>
      </p:sp>
      <p:sp>
        <p:nvSpPr>
          <p:cNvPr id="18330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35           48          49          50          52  53          57        60             62              67           68     95</a:t>
            </a:r>
          </a:p>
        </p:txBody>
      </p:sp>
      <p:sp>
        <p:nvSpPr>
          <p:cNvPr id="183304"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48-</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49</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0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53-</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May 57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Asia</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Feb 60-</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 62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Aut 67-</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Spr 68</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08" name="TextBox 27"/>
          <p:cNvSpPr txBox="1">
            <a:spLocks noChangeArrowheads="1"/>
          </p:cNvSpPr>
          <p:nvPr/>
        </p:nvSpPr>
        <p:spPr bwMode="auto">
          <a:xfrm>
            <a:off x="7924800" y="71438"/>
            <a:ext cx="11557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39-41</a:t>
            </a:r>
          </a:p>
        </p:txBody>
      </p:sp>
      <p:sp>
        <p:nvSpPr>
          <p:cNvPr id="18330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Spr 62-</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Fall 67</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Spain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(Paul</a:t>
            </a:r>
            <a:r>
              <a:rPr lang="fr-FR" altLang="ja-JP" sz="4000" b="1" dirty="0">
                <a:solidFill>
                  <a:srgbClr val="FFFFFF"/>
                </a:solidFill>
                <a:effectLst>
                  <a:outerShdw blurRad="38100" dist="38100" dir="2700000" algn="tl">
                    <a:srgbClr val="000000">
                      <a:alpha val="43137"/>
                    </a:srgbClr>
                  </a:outerShdw>
                </a:effectLst>
                <a:latin typeface="Arial" charset="0"/>
                <a:cs typeface="Times New Roman" charset="0"/>
              </a:rPr>
              <a:t>'</a:t>
            </a:r>
            <a:r>
              <a:rPr lang="en-US" altLang="ja-JP" sz="4000" b="1" dirty="0">
                <a:solidFill>
                  <a:srgbClr val="FFFFFF"/>
                </a:solidFill>
                <a:effectLst>
                  <a:outerShdw blurRad="38100" dist="38100" dir="2700000" algn="tl">
                    <a:srgbClr val="000000">
                      <a:alpha val="43137"/>
                    </a:srgbClr>
                  </a:outerShdw>
                </a:effectLst>
                <a:latin typeface="Arial" charset="0"/>
                <a:cs typeface="Times New Roman" charset="0"/>
              </a:rPr>
              <a:t>s Letters)</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Gal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Thess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 Cor</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Romans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Eph</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Col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Philem</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Phil</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Matt</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Luke</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5438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John</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5992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Mark</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Gospels &amp; Acts</a:t>
            </a:r>
            <a:endParaRPr kumimoji="0" lang="en-US" sz="1600" b="0"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Pauline Epistles</a:t>
            </a:r>
            <a:endParaRPr kumimoji="0" lang="en-US" sz="16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33"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Pauline</a:t>
            </a:r>
            <a:endPar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34"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Apr 50-</a:t>
            </a:r>
            <a:b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Sep 52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b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Aegean</a:t>
            </a: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grpSp>
        <p:nvGrpSpPr>
          <p:cNvPr id="2" name="Group 7"/>
          <p:cNvGrpSpPr>
            <a:grpSpLocks/>
          </p:cNvGrpSpPr>
          <p:nvPr/>
        </p:nvGrpSpPr>
        <p:grpSpPr bwMode="auto">
          <a:xfrm>
            <a:off x="838200" y="4038600"/>
            <a:ext cx="3886200" cy="1452563"/>
            <a:chOff x="144" y="2736"/>
            <a:chExt cx="2544" cy="1104"/>
          </a:xfrm>
        </p:grpSpPr>
        <p:sp>
          <p:nvSpPr>
            <p:cNvPr id="183347"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183348" name="Text Box 9"/>
            <p:cNvSpPr txBox="1">
              <a:spLocks noChangeArrowheads="1"/>
            </p:cNvSpPr>
            <p:nvPr/>
          </p:nvSpPr>
          <p:spPr bwMode="auto">
            <a:xfrm>
              <a:off x="593" y="3456"/>
              <a:ext cx="1494" cy="3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grpSp>
        <p:nvGrpSpPr>
          <p:cNvPr id="3" name="Group 10"/>
          <p:cNvGrpSpPr>
            <a:grpSpLocks/>
          </p:cNvGrpSpPr>
          <p:nvPr/>
        </p:nvGrpSpPr>
        <p:grpSpPr bwMode="auto">
          <a:xfrm>
            <a:off x="5181600" y="4038600"/>
            <a:ext cx="1371600" cy="2401888"/>
            <a:chOff x="3024" y="2736"/>
            <a:chExt cx="724" cy="1392"/>
          </a:xfrm>
        </p:grpSpPr>
        <p:sp>
          <p:nvSpPr>
            <p:cNvPr id="183345"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183346" name="Text Box 12"/>
            <p:cNvSpPr txBox="1">
              <a:spLocks noChangeArrowheads="1"/>
            </p:cNvSpPr>
            <p:nvPr/>
          </p:nvSpPr>
          <p:spPr bwMode="auto">
            <a:xfrm>
              <a:off x="3024" y="3859"/>
              <a:ext cx="724" cy="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9900"/>
                  </a:solidFill>
                  <a:effectLst/>
                  <a:uLnTx/>
                  <a:uFillTx/>
                  <a:latin typeface="Tahoma" charset="0"/>
                  <a:ea typeface="ＭＳ Ｐゴシック" charset="0"/>
                  <a:cs typeface="Times New Roman" charset="0"/>
                </a:rPr>
                <a:t>Prison</a:t>
              </a:r>
            </a:p>
          </p:txBody>
        </p:sp>
      </p:grpSp>
      <p:sp>
        <p:nvSpPr>
          <p:cNvPr id="1833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Summer 35-</a:t>
            </a:r>
            <a:b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2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37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Damascus</a:t>
            </a:r>
            <a:b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br>
            <a:r>
              <a:rPr kumimoji="0" lang="en-US" sz="16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Antioch</a:t>
            </a:r>
          </a:p>
        </p:txBody>
      </p:sp>
      <p:sp>
        <p:nvSpPr>
          <p:cNvPr id="52"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Rome</a:t>
            </a:r>
            <a:endParaRPr kumimoji="0" lang="en-US" sz="10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0"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Journeys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
        <p:nvSpPr>
          <p:cNvPr id="183341"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1234</a:t>
            </a:r>
            <a:endParaRPr kumimoji="0" lang="en-US" sz="1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183342"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rPr>
              <a:t>Imprisonments</a:t>
            </a:r>
            <a:endParaRPr kumimoji="0" lang="en-US" sz="2400" b="1" i="0" u="none" strike="noStrike" kern="1200" cap="none" spc="0" normalizeH="0" baseline="0" noProof="0">
              <a:ln>
                <a:noFill/>
              </a:ln>
              <a:solidFill>
                <a:srgbClr val="FFFFFF"/>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048378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9" presetClass="entr" presetSubtype="0" fill="hold"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dissolve">
                                      <p:cBhvr>
                                        <p:cTn id="51" dur="500"/>
                                        <p:tgtEl>
                                          <p:spTgt spid="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9" presetClass="entr" presetSubtype="0" fill="hold"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dissolve">
                                      <p:cBhvr>
                                        <p:cTn id="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5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en-US" dirty="0"/>
              <a:t>Rome</a:t>
            </a:r>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EPHESIANS</a:t>
            </a: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dirty="0">
                <a:solidFill>
                  <a:srgbClr val="FFFFFF"/>
                </a:solidFill>
                <a:latin typeface="Calibri" charset="0"/>
                <a:cs typeface="MS PGothic" charset="0"/>
              </a:rPr>
              <a:t>Ephesus</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32"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Unity</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
        <p:nvSpPr>
          <p:cNvPr id="7" name="Text Box 24"/>
          <p:cNvSpPr txBox="1">
            <a:spLocks noChangeArrowheads="1"/>
          </p:cNvSpPr>
          <p:nvPr/>
        </p:nvSpPr>
        <p:spPr bwMode="auto">
          <a:xfrm>
            <a:off x="8363184" y="65344"/>
            <a:ext cx="698152"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132"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175</a:t>
            </a:r>
          </a:p>
        </p:txBody>
      </p:sp>
    </p:spTree>
    <p:extLst>
      <p:ext uri="{BB962C8B-B14F-4D97-AF65-F5344CB8AC3E}">
        <p14:creationId xmlns:p14="http://schemas.microsoft.com/office/powerpoint/2010/main" val="2539508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 xmlns:a14="http://schemas.microsoft.com/office/drawing/2010/main">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r>
              <a:rPr lang="en-US" sz="3600" b="1">
                <a:solidFill>
                  <a:srgbClr val="FFFFFF"/>
                </a:solidFill>
                <a:latin typeface="Arial" charset="0"/>
                <a:cs typeface="Arial" charset="0"/>
              </a:rPr>
              <a:t>Ephesus was the capital of Asia</a:t>
            </a:r>
          </a:p>
        </p:txBody>
      </p:sp>
      <p:sp>
        <p:nvSpPr>
          <p:cNvPr id="524292" name="Text Box 37"/>
          <p:cNvSpPr txBox="1">
            <a:spLocks noChangeArrowheads="1"/>
          </p:cNvSpPr>
          <p:nvPr/>
        </p:nvSpPr>
        <p:spPr bwMode="auto">
          <a:xfrm>
            <a:off x="8413794" y="34925"/>
            <a:ext cx="695241" cy="463834"/>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000000"/>
                </a:solidFill>
                <a:latin typeface="Arial" charset="0"/>
                <a:cs typeface="Arial" charset="0"/>
              </a:rPr>
              <a:t>349</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en-US" b="1">
                <a:solidFill>
                  <a:srgbClr val="FFFFFF"/>
                </a:solidFill>
                <a:latin typeface="Arial" charset="0"/>
                <a:ea typeface="ＭＳ Ｐゴシック" charset="0"/>
                <a:cs typeface="ＭＳ Ｐゴシック" charset="0"/>
              </a:rPr>
              <a:t>Ephesus City Layout</a:t>
            </a: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699204" cy="4616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transition>
    <p:cover/>
  </p:transition>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28386" name="Picture 2" descr="page-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139" y="0"/>
            <a:ext cx="7959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8387" name="Title 1"/>
          <p:cNvSpPr>
            <a:spLocks noGrp="1"/>
          </p:cNvSpPr>
          <p:nvPr>
            <p:ph type="title"/>
          </p:nvPr>
        </p:nvSpPr>
        <p:spPr>
          <a:xfrm>
            <a:off x="457200" y="188916"/>
            <a:ext cx="8229600" cy="777875"/>
          </a:xfrm>
          <a:solidFill>
            <a:srgbClr val="000090"/>
          </a:solidFill>
        </p:spPr>
        <p:txBody>
          <a:bodyPr/>
          <a:lstStyle/>
          <a:p>
            <a:r>
              <a:rPr lang="en-US">
                <a:solidFill>
                  <a:schemeClr val="bg1"/>
                </a:solidFill>
                <a:latin typeface="Arial" charset="0"/>
                <a:ea typeface="ＭＳ Ｐゴシック" charset="0"/>
                <a:cs typeface="ＭＳ Ｐゴシック" charset="0"/>
              </a:rPr>
              <a:t>A Centre of Culture</a:t>
            </a:r>
          </a:p>
        </p:txBody>
      </p:sp>
    </p:spTree>
  </p:cSld>
  <p:clrMapOvr>
    <a:masterClrMapping/>
  </p:clrMapOvr>
  <p:transition>
    <p:cover/>
  </p:transition>
</p:sld>
</file>

<file path=ppt/slides/slide66.xml><?xml version="1.0" encoding="utf-8"?>
<p:sld xmlns:a="http://schemas.openxmlformats.org/drawingml/2006/main" xmlns:r="http://schemas.openxmlformats.org/officeDocument/2006/relationships" xmlns:p="http://schemas.openxmlformats.org/presentationml/2006/main">
  <p:cSld>
    <p:bg>
      <p:bgPr>
        <a:pattFill prst="sphere">
          <a:fgClr>
            <a:srgbClr val="FF6600"/>
          </a:fgClr>
          <a:bgClr>
            <a:srgbClr val="CC0000"/>
          </a:bgClr>
        </a:pattFill>
        <a:effectLst/>
      </p:bgPr>
    </p:bg>
    <p:spTree>
      <p:nvGrpSpPr>
        <p:cNvPr id="1" name=""/>
        <p:cNvGrpSpPr/>
        <p:nvPr/>
      </p:nvGrpSpPr>
      <p:grpSpPr>
        <a:xfrm>
          <a:off x="0" y="0"/>
          <a:ext cx="0" cy="0"/>
          <a:chOff x="0" y="0"/>
          <a:chExt cx="0" cy="0"/>
        </a:xfrm>
      </p:grpSpPr>
      <p:sp>
        <p:nvSpPr>
          <p:cNvPr id="530434"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grpSp>
        <p:nvGrpSpPr>
          <p:cNvPr id="530435" name="Group 3"/>
          <p:cNvGrpSpPr>
            <a:grpSpLocks/>
          </p:cNvGrpSpPr>
          <p:nvPr/>
        </p:nvGrpSpPr>
        <p:grpSpPr bwMode="auto">
          <a:xfrm>
            <a:off x="0" y="228600"/>
            <a:ext cx="541338" cy="304800"/>
            <a:chOff x="4488" y="1488"/>
            <a:chExt cx="384" cy="192"/>
          </a:xfrm>
        </p:grpSpPr>
        <p:sp>
          <p:nvSpPr>
            <p:cNvPr id="530486" name="Oval 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7" name="Line 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6" name="Group 6"/>
          <p:cNvGrpSpPr>
            <a:grpSpLocks/>
          </p:cNvGrpSpPr>
          <p:nvPr/>
        </p:nvGrpSpPr>
        <p:grpSpPr bwMode="auto">
          <a:xfrm>
            <a:off x="0" y="609601"/>
            <a:ext cx="541338" cy="304800"/>
            <a:chOff x="4488" y="1488"/>
            <a:chExt cx="384" cy="192"/>
          </a:xfrm>
        </p:grpSpPr>
        <p:sp>
          <p:nvSpPr>
            <p:cNvPr id="530484" name="Oval 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5" name="Line 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7" name="Group 9"/>
          <p:cNvGrpSpPr>
            <a:grpSpLocks/>
          </p:cNvGrpSpPr>
          <p:nvPr/>
        </p:nvGrpSpPr>
        <p:grpSpPr bwMode="auto">
          <a:xfrm>
            <a:off x="0" y="990600"/>
            <a:ext cx="541338" cy="304800"/>
            <a:chOff x="4488" y="1488"/>
            <a:chExt cx="384" cy="192"/>
          </a:xfrm>
        </p:grpSpPr>
        <p:sp>
          <p:nvSpPr>
            <p:cNvPr id="530482"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3"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8" name="Group 12"/>
          <p:cNvGrpSpPr>
            <a:grpSpLocks/>
          </p:cNvGrpSpPr>
          <p:nvPr/>
        </p:nvGrpSpPr>
        <p:grpSpPr bwMode="auto">
          <a:xfrm>
            <a:off x="0" y="1371601"/>
            <a:ext cx="541338" cy="304800"/>
            <a:chOff x="4488" y="1488"/>
            <a:chExt cx="384" cy="192"/>
          </a:xfrm>
        </p:grpSpPr>
        <p:sp>
          <p:nvSpPr>
            <p:cNvPr id="530480"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81"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39" name="Group 15"/>
          <p:cNvGrpSpPr>
            <a:grpSpLocks/>
          </p:cNvGrpSpPr>
          <p:nvPr/>
        </p:nvGrpSpPr>
        <p:grpSpPr bwMode="auto">
          <a:xfrm>
            <a:off x="0" y="1752600"/>
            <a:ext cx="541338" cy="304800"/>
            <a:chOff x="4488" y="1488"/>
            <a:chExt cx="384" cy="192"/>
          </a:xfrm>
        </p:grpSpPr>
        <p:sp>
          <p:nvSpPr>
            <p:cNvPr id="530478"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9"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0" name="Group 18"/>
          <p:cNvGrpSpPr>
            <a:grpSpLocks/>
          </p:cNvGrpSpPr>
          <p:nvPr/>
        </p:nvGrpSpPr>
        <p:grpSpPr bwMode="auto">
          <a:xfrm>
            <a:off x="0" y="2133601"/>
            <a:ext cx="541338" cy="304800"/>
            <a:chOff x="4488" y="1488"/>
            <a:chExt cx="384" cy="192"/>
          </a:xfrm>
        </p:grpSpPr>
        <p:sp>
          <p:nvSpPr>
            <p:cNvPr id="530476"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7"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1" name="Group 21"/>
          <p:cNvGrpSpPr>
            <a:grpSpLocks/>
          </p:cNvGrpSpPr>
          <p:nvPr/>
        </p:nvGrpSpPr>
        <p:grpSpPr bwMode="auto">
          <a:xfrm>
            <a:off x="0" y="2514600"/>
            <a:ext cx="541338" cy="304800"/>
            <a:chOff x="4488" y="1488"/>
            <a:chExt cx="384" cy="192"/>
          </a:xfrm>
        </p:grpSpPr>
        <p:sp>
          <p:nvSpPr>
            <p:cNvPr id="530474"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5"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2" name="Group 24"/>
          <p:cNvGrpSpPr>
            <a:grpSpLocks/>
          </p:cNvGrpSpPr>
          <p:nvPr/>
        </p:nvGrpSpPr>
        <p:grpSpPr bwMode="auto">
          <a:xfrm>
            <a:off x="0" y="2895601"/>
            <a:ext cx="541338" cy="304800"/>
            <a:chOff x="4488" y="1488"/>
            <a:chExt cx="384" cy="192"/>
          </a:xfrm>
        </p:grpSpPr>
        <p:sp>
          <p:nvSpPr>
            <p:cNvPr id="530472"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3"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3" name="Group 27"/>
          <p:cNvGrpSpPr>
            <a:grpSpLocks/>
          </p:cNvGrpSpPr>
          <p:nvPr/>
        </p:nvGrpSpPr>
        <p:grpSpPr bwMode="auto">
          <a:xfrm>
            <a:off x="0" y="3276600"/>
            <a:ext cx="541338" cy="304800"/>
            <a:chOff x="4488" y="1488"/>
            <a:chExt cx="384" cy="192"/>
          </a:xfrm>
        </p:grpSpPr>
        <p:sp>
          <p:nvSpPr>
            <p:cNvPr id="530470"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71"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4" name="Group 30"/>
          <p:cNvGrpSpPr>
            <a:grpSpLocks/>
          </p:cNvGrpSpPr>
          <p:nvPr/>
        </p:nvGrpSpPr>
        <p:grpSpPr bwMode="auto">
          <a:xfrm>
            <a:off x="0" y="3657601"/>
            <a:ext cx="541338" cy="304800"/>
            <a:chOff x="4488" y="1488"/>
            <a:chExt cx="384" cy="192"/>
          </a:xfrm>
        </p:grpSpPr>
        <p:sp>
          <p:nvSpPr>
            <p:cNvPr id="530468"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9"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5" name="Group 33"/>
          <p:cNvGrpSpPr>
            <a:grpSpLocks/>
          </p:cNvGrpSpPr>
          <p:nvPr/>
        </p:nvGrpSpPr>
        <p:grpSpPr bwMode="auto">
          <a:xfrm>
            <a:off x="0" y="4038600"/>
            <a:ext cx="541338" cy="304800"/>
            <a:chOff x="4488" y="1488"/>
            <a:chExt cx="384" cy="192"/>
          </a:xfrm>
        </p:grpSpPr>
        <p:sp>
          <p:nvSpPr>
            <p:cNvPr id="530466"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7"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6" name="Group 36"/>
          <p:cNvGrpSpPr>
            <a:grpSpLocks/>
          </p:cNvGrpSpPr>
          <p:nvPr/>
        </p:nvGrpSpPr>
        <p:grpSpPr bwMode="auto">
          <a:xfrm>
            <a:off x="0" y="4419601"/>
            <a:ext cx="541338" cy="304800"/>
            <a:chOff x="4488" y="1488"/>
            <a:chExt cx="384" cy="192"/>
          </a:xfrm>
        </p:grpSpPr>
        <p:sp>
          <p:nvSpPr>
            <p:cNvPr id="530464"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5"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7" name="Group 39"/>
          <p:cNvGrpSpPr>
            <a:grpSpLocks/>
          </p:cNvGrpSpPr>
          <p:nvPr/>
        </p:nvGrpSpPr>
        <p:grpSpPr bwMode="auto">
          <a:xfrm>
            <a:off x="0" y="4800600"/>
            <a:ext cx="541338" cy="304800"/>
            <a:chOff x="4488" y="1488"/>
            <a:chExt cx="384" cy="192"/>
          </a:xfrm>
        </p:grpSpPr>
        <p:sp>
          <p:nvSpPr>
            <p:cNvPr id="530462"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3"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8" name="Group 42"/>
          <p:cNvGrpSpPr>
            <a:grpSpLocks/>
          </p:cNvGrpSpPr>
          <p:nvPr/>
        </p:nvGrpSpPr>
        <p:grpSpPr bwMode="auto">
          <a:xfrm>
            <a:off x="0" y="5181601"/>
            <a:ext cx="541338" cy="304800"/>
            <a:chOff x="4488" y="1488"/>
            <a:chExt cx="384" cy="192"/>
          </a:xfrm>
        </p:grpSpPr>
        <p:sp>
          <p:nvSpPr>
            <p:cNvPr id="530460"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61"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49" name="Group 45"/>
          <p:cNvGrpSpPr>
            <a:grpSpLocks/>
          </p:cNvGrpSpPr>
          <p:nvPr/>
        </p:nvGrpSpPr>
        <p:grpSpPr bwMode="auto">
          <a:xfrm>
            <a:off x="0" y="5562600"/>
            <a:ext cx="541338" cy="304800"/>
            <a:chOff x="4488" y="1488"/>
            <a:chExt cx="384" cy="192"/>
          </a:xfrm>
        </p:grpSpPr>
        <p:sp>
          <p:nvSpPr>
            <p:cNvPr id="530458"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9"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0" name="Group 48"/>
          <p:cNvGrpSpPr>
            <a:grpSpLocks/>
          </p:cNvGrpSpPr>
          <p:nvPr/>
        </p:nvGrpSpPr>
        <p:grpSpPr bwMode="auto">
          <a:xfrm>
            <a:off x="0" y="5943601"/>
            <a:ext cx="541338" cy="304800"/>
            <a:chOff x="4488" y="1488"/>
            <a:chExt cx="384" cy="192"/>
          </a:xfrm>
        </p:grpSpPr>
        <p:sp>
          <p:nvSpPr>
            <p:cNvPr id="530456"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7"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0451" name="Group 51"/>
          <p:cNvGrpSpPr>
            <a:grpSpLocks/>
          </p:cNvGrpSpPr>
          <p:nvPr/>
        </p:nvGrpSpPr>
        <p:grpSpPr bwMode="auto">
          <a:xfrm>
            <a:off x="0" y="6324600"/>
            <a:ext cx="541338" cy="304800"/>
            <a:chOff x="4488" y="1488"/>
            <a:chExt cx="384" cy="192"/>
          </a:xfrm>
        </p:grpSpPr>
        <p:sp>
          <p:nvSpPr>
            <p:cNvPr id="530454"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0455"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pic>
        <p:nvPicPr>
          <p:cNvPr id="37942" name="Photo Album.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8551863" y="6858000"/>
            <a:ext cx="3048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69" name="Rectangle 55"/>
          <p:cNvSpPr>
            <a:spLocks noGrp="1" noChangeArrowheads="1"/>
          </p:cNvSpPr>
          <p:nvPr>
            <p:ph type="title" idx="4294967295"/>
          </p:nvPr>
        </p:nvSpPr>
        <p:spPr>
          <a:xfrm>
            <a:off x="3921126" y="5653088"/>
            <a:ext cx="4972050" cy="1016000"/>
          </a:xfrm>
        </p:spPr>
        <p:txBody>
          <a:bodyPr wrap="none" anchor="t">
            <a:spAutoFit/>
          </a:bodyPr>
          <a:lstStyle/>
          <a:p>
            <a:pPr algn="l" eaLnBrk="1" hangingPunct="1">
              <a:defRPr/>
            </a:pPr>
            <a:r>
              <a:rPr lang="en-US" sz="6000" b="1">
                <a:solidFill>
                  <a:srgbClr val="FFFF99"/>
                </a:solidFill>
                <a:effectLst>
                  <a:outerShdw blurRad="38100" dist="38100" dir="2700000" algn="tl">
                    <a:srgbClr val="000000"/>
                  </a:outerShdw>
                </a:effectLst>
                <a:latin typeface="Paganini" charset="0"/>
                <a:ea typeface="新細明體" charset="0"/>
                <a:cs typeface="新細明體" charset="0"/>
              </a:rPr>
              <a:t>Photo Album</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79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3000" numSld="7">
                <p:cTn id="7" fill="remove" display="0">
                  <p:stCondLst>
                    <p:cond delay="indefinite"/>
                  </p:stCondLst>
                  <p:endCondLst>
                    <p:cond evt="onPrev" delay="0">
                      <p:tgtEl>
                        <p:sldTgt/>
                      </p:tgtEl>
                    </p:cond>
                    <p:cond evt="onStopAudio" delay="0">
                      <p:tgtEl>
                        <p:sldTgt/>
                      </p:tgtEl>
                    </p:cond>
                  </p:endCondLst>
                </p:cTn>
                <p:tgtEl>
                  <p:spTgt spid="3794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en-US" sz="4000" b="1" dirty="0">
                <a:latin typeface="Arial" charset="0"/>
                <a:ea typeface="ＭＳ Ｐゴシック" charset="0"/>
                <a:cs typeface="ＭＳ Ｐゴシック" charset="0"/>
              </a:rPr>
              <a:t>Artemis, Goddess of Fertility</a:t>
            </a:r>
          </a:p>
        </p:txBody>
      </p:sp>
    </p:spTree>
  </p:cSld>
  <p:clrMapOvr>
    <a:masterClrMapping/>
  </p:clrMapOvr>
  <p:transition>
    <p:fade thruBlk="1"/>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en-US">
                <a:latin typeface="Arial" charset="0"/>
                <a:ea typeface="ＭＳ Ｐゴシック" charset="0"/>
                <a:cs typeface="Arial" charset="0"/>
              </a:rPr>
              <a:t>Marble Roads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en-US" sz="3600" b="1">
                <a:solidFill>
                  <a:srgbClr val="FFFFFF"/>
                </a:solidFill>
                <a:latin typeface="Arial" charset="0"/>
                <a:ea typeface="ＭＳ Ｐゴシック" charset="0"/>
                <a:cs typeface="Arial" charset="0"/>
              </a:rPr>
              <a:t>Seven Wonders of the Ancient World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539552" y="1602010"/>
            <a:ext cx="799288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abolished “in his flesh the law with its commandments and regulations” (2:15), so Christ’s death did away with the Mosaic Law (cf. Rom. 7:7).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01A4BFA6-6B4A-C348-B0EB-55E8AC0030D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17354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en-US" sz="3600" b="1">
                <a:latin typeface="Arial" charset="0"/>
              </a:rPr>
              <a:t>The Temple of Artemis at Ephesus</a:t>
            </a: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cSld>
  <p:clrMapOvr>
    <a:overrideClrMapping bg1="lt1" tx1="dk1" bg2="lt2" tx2="dk2" accent1="accent1" accent2="accent2" accent3="accent3" accent4="accent4" accent5="accent5" accent6="accent6" hlink="hlink" folHlink="folHlink"/>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Temple of Artemis in Ephesus" descr="Temple of Artemis in Ephesus">
            <a:hlinkClick r:id="" action="ppaction://media"/>
            <a:extLst>
              <a:ext uri="{FF2B5EF4-FFF2-40B4-BE49-F238E27FC236}">
                <a16:creationId xmlns:a16="http://schemas.microsoft.com/office/drawing/2014/main" id="{380AAD10-AB44-5448-9E19-4468B7C2BC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533" y="3174"/>
            <a:ext cx="8954963" cy="6859121"/>
          </a:xfrm>
          <a:prstGeom prst="rect">
            <a:avLst/>
          </a:prstGeom>
        </p:spPr>
      </p:pic>
      <p:sp>
        <p:nvSpPr>
          <p:cNvPr id="540674" name="Title 1"/>
          <p:cNvSpPr>
            <a:spLocks noGrp="1"/>
          </p:cNvSpPr>
          <p:nvPr>
            <p:ph type="title" idx="4294967295"/>
          </p:nvPr>
        </p:nvSpPr>
        <p:spPr>
          <a:xfrm>
            <a:off x="0" y="6394166"/>
            <a:ext cx="9144000" cy="463834"/>
          </a:xfrm>
        </p:spPr>
        <p:txBody>
          <a:bodyPr/>
          <a:lstStyle/>
          <a:p>
            <a:r>
              <a:rPr lang="en-US" sz="2800" b="1" dirty="0">
                <a:solidFill>
                  <a:srgbClr val="FFFFFF"/>
                </a:solidFill>
                <a:effectLst>
                  <a:glow rad="228600">
                    <a:schemeClr val="tx1">
                      <a:alpha val="76000"/>
                    </a:schemeClr>
                  </a:glow>
                </a:effectLst>
                <a:latin typeface="Arial" charset="0"/>
                <a:ea typeface="ＭＳ Ｐゴシック" charset="0"/>
                <a:cs typeface="Arial" charset="0"/>
              </a:rPr>
              <a:t>Artemis (Diana) Video (cf. Acts 19)</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Tree>
    <p:extLst>
      <p:ext uri="{BB962C8B-B14F-4D97-AF65-F5344CB8AC3E}">
        <p14:creationId xmlns:p14="http://schemas.microsoft.com/office/powerpoint/2010/main" val="1739941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9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42050" name="Picture 2">
            <a:extLst>
              <a:ext uri="{FF2B5EF4-FFF2-40B4-BE49-F238E27FC236}">
                <a16:creationId xmlns:a16="http://schemas.microsoft.com/office/drawing/2014/main" id="{F2C04890-3A39-F701-2EB3-3D4F161A9F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28" y="-32752"/>
            <a:ext cx="9144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540674" name="Title 1"/>
          <p:cNvSpPr>
            <a:spLocks noGrp="1"/>
          </p:cNvSpPr>
          <p:nvPr>
            <p:ph type="title" idx="4294967295"/>
          </p:nvPr>
        </p:nvSpPr>
        <p:spPr>
          <a:xfrm>
            <a:off x="0" y="6064834"/>
            <a:ext cx="9144000" cy="793165"/>
          </a:xfrm>
        </p:spPr>
        <p:txBody>
          <a:bodyPr/>
          <a:lstStyle/>
          <a:p>
            <a:r>
              <a:rPr lang="en-US" sz="3600" b="1" dirty="0">
                <a:solidFill>
                  <a:srgbClr val="FFFFFF"/>
                </a:solidFill>
                <a:latin typeface="Arial" charset="0"/>
                <a:ea typeface="ＭＳ Ｐゴシック" charset="0"/>
                <a:cs typeface="Arial" charset="0"/>
              </a:rPr>
              <a:t>The Temple of Diana (Artemis) Today</a:t>
            </a:r>
          </a:p>
        </p:txBody>
      </p:sp>
      <p:sp>
        <p:nvSpPr>
          <p:cNvPr id="540675"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180c</a:t>
            </a:r>
          </a:p>
        </p:txBody>
      </p:sp>
      <p:sp>
        <p:nvSpPr>
          <p:cNvPr id="2" name="Text Box 37">
            <a:extLst>
              <a:ext uri="{FF2B5EF4-FFF2-40B4-BE49-F238E27FC236}">
                <a16:creationId xmlns:a16="http://schemas.microsoft.com/office/drawing/2014/main" id="{AC9D6B1D-A47A-E288-7CA2-332A2A5544F9}"/>
              </a:ext>
            </a:extLst>
          </p:cNvPr>
          <p:cNvSpPr txBox="1">
            <a:spLocks noChangeArrowheads="1"/>
          </p:cNvSpPr>
          <p:nvPr/>
        </p:nvSpPr>
        <p:spPr bwMode="auto">
          <a:xfrm>
            <a:off x="2339752" y="1051660"/>
            <a:ext cx="1106663"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Castle</a:t>
            </a:r>
          </a:p>
        </p:txBody>
      </p:sp>
      <p:sp>
        <p:nvSpPr>
          <p:cNvPr id="3" name="Text Box 37">
            <a:extLst>
              <a:ext uri="{FF2B5EF4-FFF2-40B4-BE49-F238E27FC236}">
                <a16:creationId xmlns:a16="http://schemas.microsoft.com/office/drawing/2014/main" id="{46F75C92-9B2E-2A50-2324-5DBCFEE03B8B}"/>
              </a:ext>
            </a:extLst>
          </p:cNvPr>
          <p:cNvSpPr txBox="1">
            <a:spLocks noChangeArrowheads="1"/>
          </p:cNvSpPr>
          <p:nvPr/>
        </p:nvSpPr>
        <p:spPr bwMode="auto">
          <a:xfrm>
            <a:off x="1942137" y="1844824"/>
            <a:ext cx="134390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Mosque</a:t>
            </a:r>
          </a:p>
        </p:txBody>
      </p:sp>
      <p:sp>
        <p:nvSpPr>
          <p:cNvPr id="4" name="Text Box 37">
            <a:extLst>
              <a:ext uri="{FF2B5EF4-FFF2-40B4-BE49-F238E27FC236}">
                <a16:creationId xmlns:a16="http://schemas.microsoft.com/office/drawing/2014/main" id="{9228CDC8-0DF4-BE39-7C0A-E72E3F2C539C}"/>
              </a:ext>
            </a:extLst>
          </p:cNvPr>
          <p:cNvSpPr txBox="1">
            <a:spLocks noChangeArrowheads="1"/>
          </p:cNvSpPr>
          <p:nvPr/>
        </p:nvSpPr>
        <p:spPr bwMode="auto">
          <a:xfrm>
            <a:off x="6980152" y="686696"/>
            <a:ext cx="2060064"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John's Tomb</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42722"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34147" y="0"/>
            <a:ext cx="3947819" cy="58954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347864" y="6084323"/>
            <a:ext cx="4320387" cy="584763"/>
          </a:xfrm>
        </p:spPr>
        <p:txBody>
          <a:bodyPr wrap="none">
            <a:spAutoFit/>
          </a:bodyPr>
          <a:lstStyle/>
          <a:p>
            <a:pPr>
              <a:defRPr/>
            </a:pPr>
            <a:r>
              <a:rPr lang="en-US" sz="3200" b="1" kern="1200" dirty="0">
                <a:solidFill>
                  <a:srgbClr val="FFFFFF"/>
                </a:solidFill>
                <a:latin typeface="Comic Sans MS" charset="0"/>
                <a:ea typeface="ＭＳ Ｐゴシック" charset="0"/>
                <a:cs typeface="ＭＳ Ｐゴシック" charset="0"/>
              </a:rPr>
              <a:t>The Library of Celsus</a:t>
            </a:r>
          </a:p>
        </p:txBody>
      </p:sp>
      <p:sp>
        <p:nvSpPr>
          <p:cNvPr id="54272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869322"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dirty="0">
                <a:latin typeface="Arial" charset="0"/>
                <a:cs typeface="Arial" charset="0"/>
              </a:rPr>
              <a:t>180a</a:t>
            </a:r>
            <a:endParaRPr lang="en-US" dirty="0">
              <a:latin typeface="Arial" charset="0"/>
              <a:cs typeface="Arial" charset="0"/>
            </a:endParaRPr>
          </a:p>
        </p:txBody>
      </p:sp>
      <p:sp>
        <p:nvSpPr>
          <p:cNvPr id="11269" name="Rectangle 5"/>
          <p:cNvSpPr>
            <a:spLocks noGrp="1" noChangeArrowheads="1"/>
          </p:cNvSpPr>
          <p:nvPr>
            <p:ph type="title" idx="4294967295"/>
          </p:nvPr>
        </p:nvSpPr>
        <p:spPr>
          <a:xfrm>
            <a:off x="2699792" y="0"/>
            <a:ext cx="5868987" cy="1569648"/>
          </a:xfrm>
          <a:effectLst>
            <a:outerShdw blurRad="63500" dist="35921" dir="2700000" algn="ctr" rotWithShape="0">
              <a:schemeClr val="bg2">
                <a:alpha val="74998"/>
              </a:schemeClr>
            </a:outerShdw>
          </a:effectLst>
        </p:spPr>
        <p:txBody>
          <a:bodyPr wrap="square" anchor="t">
            <a:spAutoFit/>
          </a:bodyPr>
          <a:lstStyle/>
          <a:p>
            <a:pPr eaLnBrk="1" hangingPunct="1">
              <a:spcBef>
                <a:spcPct val="50000"/>
              </a:spcBef>
              <a:defRPr/>
            </a:pPr>
            <a:r>
              <a:rPr lang="en-US" sz="4800" b="1" dirty="0">
                <a:effectLst>
                  <a:outerShdw blurRad="38100" dist="38100" dir="2700000" algn="tl">
                    <a:srgbClr val="000000"/>
                  </a:outerShdw>
                </a:effectLst>
                <a:latin typeface="Mac ttnorm" charset="0"/>
                <a:cs typeface="Times New Roman" charset="0"/>
              </a:rPr>
              <a:t>The Ephesian Theatre of Acts 19:29</a:t>
            </a:r>
            <a:endParaRPr lang="en-US" sz="6000" b="1" dirty="0">
              <a:effectLst>
                <a:outerShdw blurRad="38100" dist="38100" dir="2700000" algn="tl">
                  <a:srgbClr val="000000"/>
                </a:outerShdw>
              </a:effectLst>
              <a:latin typeface="Mac ttnorm" charset="0"/>
              <a:cs typeface="Times New Roman"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46818" name="Group 14"/>
          <p:cNvGrpSpPr>
            <a:grpSpLocks/>
          </p:cNvGrpSpPr>
          <p:nvPr/>
        </p:nvGrpSpPr>
        <p:grpSpPr bwMode="auto">
          <a:xfrm>
            <a:off x="395291" y="82551"/>
            <a:ext cx="8321675" cy="6405563"/>
            <a:chOff x="278" y="48"/>
            <a:chExt cx="5242" cy="4035"/>
          </a:xfrm>
        </p:grpSpPr>
        <p:sp>
          <p:nvSpPr>
            <p:cNvPr id="546821" name="Text Box 15"/>
            <p:cNvSpPr txBox="1">
              <a:spLocks noChangeArrowheads="1"/>
            </p:cNvSpPr>
            <p:nvPr/>
          </p:nvSpPr>
          <p:spPr bwMode="auto">
            <a:xfrm>
              <a:off x="806" y="969"/>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FFFFFF"/>
                </a:solidFill>
                <a:latin typeface="Times" charset="0"/>
              </a:endParaRPr>
            </a:p>
          </p:txBody>
        </p:sp>
        <p:sp>
          <p:nvSpPr>
            <p:cNvPr id="546822" name="Text Box 16"/>
            <p:cNvSpPr txBox="1">
              <a:spLocks noChangeArrowheads="1"/>
            </p:cNvSpPr>
            <p:nvPr/>
          </p:nvSpPr>
          <p:spPr bwMode="auto">
            <a:xfrm>
              <a:off x="278" y="3753"/>
              <a:ext cx="116" cy="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endParaRPr lang="en-US" sz="2800">
                <a:solidFill>
                  <a:srgbClr val="000000"/>
                </a:solidFill>
                <a:latin typeface="Times" charset="0"/>
              </a:endParaRPr>
            </a:p>
          </p:txBody>
        </p:sp>
        <p:pic>
          <p:nvPicPr>
            <p:cNvPr id="546823" name="Picture 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8" y="48"/>
              <a:ext cx="5232" cy="35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6824" name="Text Box 18"/>
            <p:cNvSpPr txBox="1">
              <a:spLocks noChangeArrowheads="1"/>
            </p:cNvSpPr>
            <p:nvPr/>
          </p:nvSpPr>
          <p:spPr bwMode="auto">
            <a:xfrm>
              <a:off x="2105" y="3643"/>
              <a:ext cx="1594"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600">
                  <a:solidFill>
                    <a:srgbClr val="FFFC09"/>
                  </a:solidFill>
                  <a:latin typeface="Comic Sans MS" charset="0"/>
                </a:rPr>
                <a:t>Acts 19:29</a:t>
              </a:r>
            </a:p>
          </p:txBody>
        </p:sp>
        <p:sp>
          <p:nvSpPr>
            <p:cNvPr id="546825" name="Text Box 19"/>
            <p:cNvSpPr txBox="1">
              <a:spLocks noChangeArrowheads="1"/>
            </p:cNvSpPr>
            <p:nvPr/>
          </p:nvSpPr>
          <p:spPr bwMode="auto">
            <a:xfrm>
              <a:off x="2637" y="85"/>
              <a:ext cx="2307" cy="4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3600" i="1" dirty="0" err="1">
                  <a:solidFill>
                    <a:srgbClr val="FFFFFF"/>
                  </a:solidFill>
                  <a:latin typeface="Monaco" charset="0"/>
                </a:rPr>
                <a:t>theh</a:t>
              </a:r>
              <a:r>
                <a:rPr lang="uk-UA" sz="3600" i="1" dirty="0">
                  <a:solidFill>
                    <a:srgbClr val="FFFFFF"/>
                  </a:solidFill>
                  <a:latin typeface="Monaco" charset="0"/>
                </a:rPr>
                <a:t>'</a:t>
              </a:r>
              <a:r>
                <a:rPr lang="en-US" sz="3600" i="1" dirty="0">
                  <a:solidFill>
                    <a:srgbClr val="FFFFFF"/>
                  </a:solidFill>
                  <a:latin typeface="Monaco" charset="0"/>
                </a:rPr>
                <a:t>-at-</a:t>
              </a:r>
              <a:r>
                <a:rPr lang="en-US" sz="3600" i="1" dirty="0" err="1">
                  <a:solidFill>
                    <a:srgbClr val="FFFFFF"/>
                  </a:solidFill>
                  <a:latin typeface="Monaco" charset="0"/>
                </a:rPr>
                <a:t>ron</a:t>
              </a:r>
              <a:endParaRPr lang="en-US" sz="3600" i="1" dirty="0">
                <a:solidFill>
                  <a:srgbClr val="000000"/>
                </a:solidFill>
                <a:latin typeface="Monaco" charset="0"/>
              </a:endParaRPr>
            </a:p>
          </p:txBody>
        </p:sp>
      </p:grpSp>
      <p:sp>
        <p:nvSpPr>
          <p:cNvPr id="2" name="Title 1"/>
          <p:cNvSpPr>
            <a:spLocks noGrp="1"/>
          </p:cNvSpPr>
          <p:nvPr>
            <p:ph type="title" idx="4294967295"/>
          </p:nvPr>
        </p:nvSpPr>
        <p:spPr/>
        <p:txBody>
          <a:bodyPr/>
          <a:lstStyle/>
          <a:p>
            <a:pPr>
              <a:defRPr/>
            </a:pPr>
            <a:r>
              <a:rPr lang="en-US" b="1" kern="1200" dirty="0">
                <a:solidFill>
                  <a:srgbClr val="FFFFFF"/>
                </a:solidFill>
                <a:latin typeface="Comic Sans MS"/>
                <a:ea typeface="ＭＳ Ｐゴシック"/>
                <a:cs typeface="ＭＳ Ｐゴシック"/>
              </a:rPr>
              <a:t>Theater Seats 25,000</a:t>
            </a:r>
            <a:endParaRPr lang="en-US" sz="6600" b="1" dirty="0"/>
          </a:p>
        </p:txBody>
      </p:sp>
      <p:sp>
        <p:nvSpPr>
          <p:cNvPr id="546820" name="Text Box 37"/>
          <p:cNvSpPr txBox="1">
            <a:spLocks noChangeArrowheads="1"/>
          </p:cNvSpPr>
          <p:nvPr/>
        </p:nvSpPr>
        <p:spPr bwMode="auto">
          <a:xfrm>
            <a:off x="8172400" y="34925"/>
            <a:ext cx="86781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solidFill>
                  <a:srgbClr val="FFFFFF"/>
                </a:solidFill>
                <a:latin typeface="Arial" charset="0"/>
                <a:cs typeface="Arial" charset="0"/>
              </a:rPr>
              <a:t>180a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2962" name="Picture 2" descr="page-0015"/>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rot="227914">
            <a:off x="1049339" y="698503"/>
            <a:ext cx="7721600" cy="5459413"/>
          </a:xfrm>
        </p:spPr>
      </p:pic>
      <p:sp>
        <p:nvSpPr>
          <p:cNvPr id="552963"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2964" name="AutoShape 4"/>
          <p:cNvSpPr>
            <a:spLocks noChangeArrowheads="1"/>
          </p:cNvSpPr>
          <p:nvPr/>
        </p:nvSpPr>
        <p:spPr bwMode="auto">
          <a:xfrm>
            <a:off x="779463" y="5486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5" name="AutoShape 5"/>
          <p:cNvSpPr>
            <a:spLocks noChangeArrowheads="1"/>
          </p:cNvSpPr>
          <p:nvPr/>
        </p:nvSpPr>
        <p:spPr bwMode="auto">
          <a:xfrm rot="5400000">
            <a:off x="1092200"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6" name="AutoShape 6"/>
          <p:cNvSpPr>
            <a:spLocks noChangeArrowheads="1"/>
          </p:cNvSpPr>
          <p:nvPr/>
        </p:nvSpPr>
        <p:spPr bwMode="auto">
          <a:xfrm rot="-10314794">
            <a:off x="8567738" y="9144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2967" name="AutoShape 7"/>
          <p:cNvSpPr>
            <a:spLocks noChangeArrowheads="1"/>
          </p:cNvSpPr>
          <p:nvPr/>
        </p:nvSpPr>
        <p:spPr bwMode="auto">
          <a:xfrm rot="-5566981">
            <a:off x="82042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2968" name="Group 8"/>
          <p:cNvGrpSpPr>
            <a:grpSpLocks/>
          </p:cNvGrpSpPr>
          <p:nvPr/>
        </p:nvGrpSpPr>
        <p:grpSpPr bwMode="auto">
          <a:xfrm>
            <a:off x="0" y="228600"/>
            <a:ext cx="541338" cy="304800"/>
            <a:chOff x="4488" y="1488"/>
            <a:chExt cx="384" cy="192"/>
          </a:xfrm>
        </p:grpSpPr>
        <p:sp>
          <p:nvSpPr>
            <p:cNvPr id="553019"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20"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69" name="Group 11"/>
          <p:cNvGrpSpPr>
            <a:grpSpLocks/>
          </p:cNvGrpSpPr>
          <p:nvPr/>
        </p:nvGrpSpPr>
        <p:grpSpPr bwMode="auto">
          <a:xfrm>
            <a:off x="0" y="609601"/>
            <a:ext cx="541338" cy="304800"/>
            <a:chOff x="4488" y="1488"/>
            <a:chExt cx="384" cy="192"/>
          </a:xfrm>
        </p:grpSpPr>
        <p:sp>
          <p:nvSpPr>
            <p:cNvPr id="553017"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8"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0" name="Group 14"/>
          <p:cNvGrpSpPr>
            <a:grpSpLocks/>
          </p:cNvGrpSpPr>
          <p:nvPr/>
        </p:nvGrpSpPr>
        <p:grpSpPr bwMode="auto">
          <a:xfrm>
            <a:off x="0" y="990600"/>
            <a:ext cx="541338" cy="304800"/>
            <a:chOff x="4488" y="1488"/>
            <a:chExt cx="384" cy="192"/>
          </a:xfrm>
        </p:grpSpPr>
        <p:sp>
          <p:nvSpPr>
            <p:cNvPr id="553015"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6"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1" name="Group 17"/>
          <p:cNvGrpSpPr>
            <a:grpSpLocks/>
          </p:cNvGrpSpPr>
          <p:nvPr/>
        </p:nvGrpSpPr>
        <p:grpSpPr bwMode="auto">
          <a:xfrm>
            <a:off x="0" y="1371601"/>
            <a:ext cx="541338" cy="304800"/>
            <a:chOff x="4488" y="1488"/>
            <a:chExt cx="384" cy="192"/>
          </a:xfrm>
        </p:grpSpPr>
        <p:sp>
          <p:nvSpPr>
            <p:cNvPr id="553013"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4"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2" name="Group 20"/>
          <p:cNvGrpSpPr>
            <a:grpSpLocks/>
          </p:cNvGrpSpPr>
          <p:nvPr/>
        </p:nvGrpSpPr>
        <p:grpSpPr bwMode="auto">
          <a:xfrm>
            <a:off x="0" y="1752600"/>
            <a:ext cx="541338" cy="304800"/>
            <a:chOff x="4488" y="1488"/>
            <a:chExt cx="384" cy="192"/>
          </a:xfrm>
        </p:grpSpPr>
        <p:sp>
          <p:nvSpPr>
            <p:cNvPr id="553011"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2"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3" name="Group 23"/>
          <p:cNvGrpSpPr>
            <a:grpSpLocks/>
          </p:cNvGrpSpPr>
          <p:nvPr/>
        </p:nvGrpSpPr>
        <p:grpSpPr bwMode="auto">
          <a:xfrm>
            <a:off x="0" y="2133601"/>
            <a:ext cx="541338" cy="304800"/>
            <a:chOff x="4488" y="1488"/>
            <a:chExt cx="384" cy="192"/>
          </a:xfrm>
        </p:grpSpPr>
        <p:sp>
          <p:nvSpPr>
            <p:cNvPr id="553009"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10"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4" name="Group 26"/>
          <p:cNvGrpSpPr>
            <a:grpSpLocks/>
          </p:cNvGrpSpPr>
          <p:nvPr/>
        </p:nvGrpSpPr>
        <p:grpSpPr bwMode="auto">
          <a:xfrm>
            <a:off x="0" y="2514600"/>
            <a:ext cx="541338" cy="304800"/>
            <a:chOff x="4488" y="1488"/>
            <a:chExt cx="384" cy="192"/>
          </a:xfrm>
        </p:grpSpPr>
        <p:sp>
          <p:nvSpPr>
            <p:cNvPr id="553007"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8"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5" name="Group 29"/>
          <p:cNvGrpSpPr>
            <a:grpSpLocks/>
          </p:cNvGrpSpPr>
          <p:nvPr/>
        </p:nvGrpSpPr>
        <p:grpSpPr bwMode="auto">
          <a:xfrm>
            <a:off x="0" y="2895601"/>
            <a:ext cx="541338" cy="304800"/>
            <a:chOff x="4488" y="1488"/>
            <a:chExt cx="384" cy="192"/>
          </a:xfrm>
        </p:grpSpPr>
        <p:sp>
          <p:nvSpPr>
            <p:cNvPr id="553005"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6"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6" name="Group 32"/>
          <p:cNvGrpSpPr>
            <a:grpSpLocks/>
          </p:cNvGrpSpPr>
          <p:nvPr/>
        </p:nvGrpSpPr>
        <p:grpSpPr bwMode="auto">
          <a:xfrm>
            <a:off x="0" y="3276600"/>
            <a:ext cx="541338" cy="304800"/>
            <a:chOff x="4488" y="1488"/>
            <a:chExt cx="384" cy="192"/>
          </a:xfrm>
        </p:grpSpPr>
        <p:sp>
          <p:nvSpPr>
            <p:cNvPr id="553003"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4"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7" name="Group 35"/>
          <p:cNvGrpSpPr>
            <a:grpSpLocks/>
          </p:cNvGrpSpPr>
          <p:nvPr/>
        </p:nvGrpSpPr>
        <p:grpSpPr bwMode="auto">
          <a:xfrm>
            <a:off x="0" y="3657601"/>
            <a:ext cx="541338" cy="304800"/>
            <a:chOff x="4488" y="1488"/>
            <a:chExt cx="384" cy="192"/>
          </a:xfrm>
        </p:grpSpPr>
        <p:sp>
          <p:nvSpPr>
            <p:cNvPr id="553001"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2"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8" name="Group 38"/>
          <p:cNvGrpSpPr>
            <a:grpSpLocks/>
          </p:cNvGrpSpPr>
          <p:nvPr/>
        </p:nvGrpSpPr>
        <p:grpSpPr bwMode="auto">
          <a:xfrm>
            <a:off x="0" y="4038600"/>
            <a:ext cx="541338" cy="304800"/>
            <a:chOff x="4488" y="1488"/>
            <a:chExt cx="384" cy="192"/>
          </a:xfrm>
        </p:grpSpPr>
        <p:sp>
          <p:nvSpPr>
            <p:cNvPr id="552999"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3000"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79" name="Group 41"/>
          <p:cNvGrpSpPr>
            <a:grpSpLocks/>
          </p:cNvGrpSpPr>
          <p:nvPr/>
        </p:nvGrpSpPr>
        <p:grpSpPr bwMode="auto">
          <a:xfrm>
            <a:off x="0" y="4419601"/>
            <a:ext cx="541338" cy="304800"/>
            <a:chOff x="4488" y="1488"/>
            <a:chExt cx="384" cy="192"/>
          </a:xfrm>
        </p:grpSpPr>
        <p:sp>
          <p:nvSpPr>
            <p:cNvPr id="552997"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8"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0" name="Group 44"/>
          <p:cNvGrpSpPr>
            <a:grpSpLocks/>
          </p:cNvGrpSpPr>
          <p:nvPr/>
        </p:nvGrpSpPr>
        <p:grpSpPr bwMode="auto">
          <a:xfrm>
            <a:off x="0" y="4800600"/>
            <a:ext cx="541338" cy="304800"/>
            <a:chOff x="4488" y="1488"/>
            <a:chExt cx="384" cy="192"/>
          </a:xfrm>
        </p:grpSpPr>
        <p:sp>
          <p:nvSpPr>
            <p:cNvPr id="552995"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6"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1" name="Group 47"/>
          <p:cNvGrpSpPr>
            <a:grpSpLocks/>
          </p:cNvGrpSpPr>
          <p:nvPr/>
        </p:nvGrpSpPr>
        <p:grpSpPr bwMode="auto">
          <a:xfrm>
            <a:off x="0" y="5181601"/>
            <a:ext cx="541338" cy="304800"/>
            <a:chOff x="4488" y="1488"/>
            <a:chExt cx="384" cy="192"/>
          </a:xfrm>
        </p:grpSpPr>
        <p:sp>
          <p:nvSpPr>
            <p:cNvPr id="552993"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4"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2" name="Group 50"/>
          <p:cNvGrpSpPr>
            <a:grpSpLocks/>
          </p:cNvGrpSpPr>
          <p:nvPr/>
        </p:nvGrpSpPr>
        <p:grpSpPr bwMode="auto">
          <a:xfrm>
            <a:off x="0" y="5562600"/>
            <a:ext cx="541338" cy="304800"/>
            <a:chOff x="4488" y="1488"/>
            <a:chExt cx="384" cy="192"/>
          </a:xfrm>
        </p:grpSpPr>
        <p:sp>
          <p:nvSpPr>
            <p:cNvPr id="552991"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2"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3" name="Group 53"/>
          <p:cNvGrpSpPr>
            <a:grpSpLocks/>
          </p:cNvGrpSpPr>
          <p:nvPr/>
        </p:nvGrpSpPr>
        <p:grpSpPr bwMode="auto">
          <a:xfrm>
            <a:off x="0" y="5943601"/>
            <a:ext cx="541338" cy="304800"/>
            <a:chOff x="4488" y="1488"/>
            <a:chExt cx="384" cy="192"/>
          </a:xfrm>
        </p:grpSpPr>
        <p:sp>
          <p:nvSpPr>
            <p:cNvPr id="552989"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90"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2984" name="Group 56"/>
          <p:cNvGrpSpPr>
            <a:grpSpLocks/>
          </p:cNvGrpSpPr>
          <p:nvPr/>
        </p:nvGrpSpPr>
        <p:grpSpPr bwMode="auto">
          <a:xfrm>
            <a:off x="0" y="6324600"/>
            <a:ext cx="541338" cy="304800"/>
            <a:chOff x="4488" y="1488"/>
            <a:chExt cx="384" cy="192"/>
          </a:xfrm>
        </p:grpSpPr>
        <p:sp>
          <p:nvSpPr>
            <p:cNvPr id="552987"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2988"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2985" name="Rectangle 59"/>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Arcadian Avenue</a:t>
            </a:r>
          </a:p>
        </p:txBody>
      </p:sp>
      <p:sp>
        <p:nvSpPr>
          <p:cNvPr id="552986"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en-US">
                <a:latin typeface="Arial" charset="0"/>
                <a:ea typeface="ＭＳ Ｐゴシック" charset="0"/>
                <a:cs typeface="ＭＳ Ｐゴシック" charset="0"/>
              </a:rPr>
              <a:t>Library</a:t>
            </a:r>
          </a:p>
        </p:txBody>
      </p:sp>
      <p:sp>
        <p:nvSpPr>
          <p:cNvPr id="548890"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a:effectLst>
                  <a:glow rad="241300">
                    <a:srgbClr val="E9E884">
                      <a:alpha val="94000"/>
                    </a:srgbClr>
                  </a:glow>
                </a:effectLst>
                <a:latin typeface="Arial" charset="0"/>
                <a:ea typeface="ＭＳ Ｐゴシック" charset="0"/>
                <a:cs typeface="+mj-cs"/>
              </a:rPr>
              <a:t>Directions for the Immoral &amp; Illiterate</a:t>
            </a:r>
          </a:p>
        </p:txBody>
      </p:sp>
      <p:sp>
        <p:nvSpPr>
          <p:cNvPr id="555034"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sld>
</file>

<file path=ppt/slides/slide79.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 xmlns:a14="http://schemas.microsoft.com/office/drawing/2010/main">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en-US">
                <a:latin typeface="Arial" charset="0"/>
                <a:ea typeface="ＭＳ Ｐゴシック" charset="0"/>
                <a:cs typeface="ＭＳ Ｐゴシック" charset="0"/>
              </a:rPr>
              <a:t>Toilets and aqueduct</a:t>
            </a:r>
          </a:p>
        </p:txBody>
      </p:sp>
      <p:sp>
        <p:nvSpPr>
          <p:cNvPr id="557085" name="Text Box 37"/>
          <p:cNvSpPr txBox="1">
            <a:spLocks noChangeArrowheads="1"/>
          </p:cNvSpPr>
          <p:nvPr/>
        </p:nvSpPr>
        <p:spPr bwMode="auto">
          <a:xfrm>
            <a:off x="8413794" y="34925"/>
            <a:ext cx="695241"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349</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30440"/>
            <a:ext cx="9180511"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173680" y="1602010"/>
            <a:ext cx="8770859"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clearest NT text that teaches the church age as a dispensation (3:2-6) shows that salvation makes Jews and Gentiles equal in one body, the Church (2:14, 19).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E8D6BF3-175A-8646-8F14-1918A829A84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94424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Jew-Gentile Divisions</a:t>
            </a: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4800" b="1" dirty="0">
                <a:solidFill>
                  <a:srgbClr val="FFFFFF"/>
                </a:solidFill>
                <a:effectLst>
                  <a:glow rad="127000">
                    <a:srgbClr val="000000"/>
                  </a:glow>
                </a:effectLst>
                <a:latin typeface="Arial" charset="0"/>
                <a:ea typeface="ＭＳ Ｐゴシック" charset="0"/>
                <a:cs typeface="ＭＳ Ｐゴシック" charset="0"/>
              </a:rPr>
              <a:t>Jew-Gentile Unity </a:t>
            </a:r>
            <a:br>
              <a:rPr lang="en-SG" sz="4800" b="1" dirty="0">
                <a:solidFill>
                  <a:srgbClr val="FFFFFF"/>
                </a:solidFill>
                <a:effectLst>
                  <a:glow rad="127000">
                    <a:srgbClr val="000000"/>
                  </a:glow>
                </a:effectLst>
                <a:latin typeface="Arial" charset="0"/>
                <a:ea typeface="ＭＳ Ｐゴシック" charset="0"/>
                <a:cs typeface="ＭＳ Ｐゴシック" charset="0"/>
              </a:rPr>
            </a:br>
            <a:r>
              <a:rPr lang="en-SG" sz="4800" b="1" dirty="0">
                <a:solidFill>
                  <a:srgbClr val="FFFFFF"/>
                </a:solidFill>
                <a:effectLst>
                  <a:glow rad="127000">
                    <a:srgbClr val="000000"/>
                  </a:glow>
                </a:effectLst>
                <a:latin typeface="Arial" charset="0"/>
                <a:ea typeface="ＭＳ Ｐゴシック" charset="0"/>
                <a:cs typeface="ＭＳ Ｐゴシック" charset="0"/>
              </a:rPr>
              <a:t>Shown in Love</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en-US" sz="4000" b="1" dirty="0">
                <a:solidFill>
                  <a:schemeClr val="tx1"/>
                </a:solidFill>
                <a:latin typeface="Arial" charset="0"/>
                <a:ea typeface="ＭＳ Ｐゴシック" charset="0"/>
                <a:cs typeface="ＭＳ Ｐゴシック" charset="0"/>
              </a:rPr>
              <a:t>Sometimes Christians mistreat others of a different ethnic group</a:t>
            </a: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sz="1800">
                <a:latin typeface="Tahoma"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One God</a:t>
            </a:r>
          </a:p>
          <a:p>
            <a:pPr marL="342849" indent="-342849">
              <a:spcBef>
                <a:spcPct val="20000"/>
              </a:spcBef>
              <a:buClr>
                <a:srgbClr val="FFCC66"/>
              </a:buClr>
              <a:buSzPct val="65000"/>
              <a:buFont typeface="Wingdings" charset="0"/>
              <a:buChar char="n"/>
              <a:defRPr/>
            </a:pPr>
            <a:r>
              <a:rPr lang="en-US" sz="2800" b="1" dirty="0">
                <a:solidFill>
                  <a:srgbClr val="FFFFFF"/>
                </a:solidFill>
                <a:effectLst>
                  <a:outerShdw blurRad="38100" dist="38100" dir="2700000" algn="tl">
                    <a:srgbClr val="000000"/>
                  </a:outerShdw>
                </a:effectLst>
                <a:latin typeface="Tahoma" charset="0"/>
              </a:rPr>
              <a:t>Many taboos</a:t>
            </a: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Many Gods</a:t>
            </a:r>
          </a:p>
          <a:p>
            <a:pPr marL="342849" indent="-342849">
              <a:spcBef>
                <a:spcPct val="20000"/>
              </a:spcBef>
              <a:buClr>
                <a:srgbClr val="FFCC66"/>
              </a:buClr>
              <a:buSzPct val="65000"/>
              <a:buFont typeface="Wingdings" charset="0"/>
              <a:buChar char="n"/>
              <a:defRPr/>
            </a:pPr>
            <a:r>
              <a:rPr lang="en-US" sz="2800" b="1">
                <a:solidFill>
                  <a:srgbClr val="FFFFFF"/>
                </a:solidFill>
                <a:effectLst>
                  <a:outerShdw blurRad="38100" dist="38100" dir="2700000" algn="tl">
                    <a:srgbClr val="000000"/>
                  </a:outerShdw>
                </a:effectLst>
                <a:latin typeface="Tahoma" charset="0"/>
              </a:rPr>
              <a:t>Few taboos</a:t>
            </a: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Jews</a:t>
            </a: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poetry</a:t>
            </a:r>
            <a:r>
              <a:rPr lang="en-US" sz="3600" b="1">
                <a:latin typeface="Tahoma" charset="0"/>
                <a:ea typeface="ＭＳ Ｐゴシック" charset="0"/>
                <a:cs typeface="ＭＳ Ｐゴシック" charset="0"/>
              </a:rPr>
              <a:t>, imagery &amp; symbolism</a:t>
            </a: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Favors </a:t>
            </a:r>
            <a:r>
              <a:rPr lang="en-US" sz="3600" b="1">
                <a:solidFill>
                  <a:srgbClr val="FFFF00"/>
                </a:solidFill>
                <a:latin typeface="Tahoma" charset="0"/>
                <a:ea typeface="ＭＳ Ｐゴシック" charset="0"/>
                <a:cs typeface="ＭＳ Ｐゴシック" charset="0"/>
              </a:rPr>
              <a:t>outlines</a:t>
            </a:r>
            <a:r>
              <a:rPr lang="en-US" sz="3600" b="1">
                <a:latin typeface="Tahoma" charset="0"/>
                <a:ea typeface="ＭＳ Ｐゴシック" charset="0"/>
                <a:cs typeface="ＭＳ Ｐゴシック" charset="0"/>
              </a:rPr>
              <a:t>, lists and bullet points</a:t>
            </a: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Writing Style</a:t>
            </a: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quality or </a:t>
            </a:r>
            <a:r>
              <a:rPr lang="en-US" sz="3600" b="1">
                <a:solidFill>
                  <a:srgbClr val="FFFF00"/>
                </a:solidFill>
                <a:latin typeface="Tahoma" charset="0"/>
                <a:ea typeface="ＭＳ Ｐゴシック" charset="0"/>
                <a:cs typeface="ＭＳ Ｐゴシック" charset="0"/>
              </a:rPr>
              <a:t>symbol</a:t>
            </a:r>
            <a:endParaRPr lang="en-US" sz="3600" b="1">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Sees numbers as a specific </a:t>
            </a:r>
            <a:r>
              <a:rPr lang="en-US" sz="3600" b="1">
                <a:solidFill>
                  <a:srgbClr val="FFFF00"/>
                </a:solidFill>
                <a:latin typeface="Tahoma" charset="0"/>
                <a:ea typeface="ＭＳ Ｐゴシック" charset="0"/>
                <a:cs typeface="ＭＳ Ｐゴシック" charset="0"/>
              </a:rPr>
              <a:t>quantity</a:t>
            </a:r>
            <a:endParaRPr lang="en-US" sz="3600" b="1">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Numbers</a:t>
            </a: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Focuses on the </a:t>
            </a:r>
            <a:r>
              <a:rPr lang="en-US" sz="3600" b="1" dirty="0">
                <a:solidFill>
                  <a:srgbClr val="FFFF00"/>
                </a:solidFill>
                <a:latin typeface="Tahoma" charset="0"/>
                <a:ea typeface="ＭＳ Ｐゴシック" charset="0"/>
                <a:cs typeface="ＭＳ Ｐゴシック" charset="0"/>
              </a:rPr>
              <a:t>individual</a:t>
            </a:r>
            <a:r>
              <a:rPr lang="uk-UA" altLang="ja-JP" sz="3600" b="1" dirty="0">
                <a:solidFill>
                  <a:srgbClr val="FFFF00"/>
                </a:solidFill>
                <a:latin typeface="Tahoma" charset="0"/>
                <a:ea typeface="ＭＳ Ｐゴシック" charset="0"/>
                <a:cs typeface="ＭＳ Ｐゴシック" charset="0"/>
              </a:rPr>
              <a:t>'</a:t>
            </a:r>
            <a:r>
              <a:rPr lang="en-US" sz="3600" b="1" dirty="0">
                <a:solidFill>
                  <a:srgbClr val="FFFF00"/>
                </a:solidFill>
                <a:latin typeface="Tahoma" charset="0"/>
                <a:ea typeface="ＭＳ Ｐゴシック" charset="0"/>
                <a:cs typeface="ＭＳ Ｐゴシック" charset="0"/>
              </a:rPr>
              <a:t>s</a:t>
            </a:r>
            <a:r>
              <a:rPr lang="en-US" sz="3600" b="1" dirty="0">
                <a:latin typeface="Tahoma" charset="0"/>
                <a:ea typeface="ＭＳ Ｐゴシック" charset="0"/>
                <a:cs typeface="ＭＳ Ｐゴシック" charset="0"/>
              </a:rPr>
              <a:t> relationship with God</a:t>
            </a: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Focuses on the </a:t>
            </a:r>
            <a:r>
              <a:rPr lang="en-US" sz="3600" b="1">
                <a:solidFill>
                  <a:srgbClr val="FFFF00"/>
                </a:solidFill>
                <a:latin typeface="Tahoma" charset="0"/>
                <a:ea typeface="ＭＳ Ｐゴシック" charset="0"/>
                <a:cs typeface="ＭＳ Ｐゴシック" charset="0"/>
              </a:rPr>
              <a:t>community</a:t>
            </a:r>
            <a:r>
              <a:rPr lang="en-US" sz="3600" b="1">
                <a:latin typeface="Tahoma" charset="0"/>
                <a:ea typeface="ＭＳ Ｐゴシック" charset="0"/>
                <a:cs typeface="ＭＳ Ｐゴシック" charset="0"/>
              </a:rPr>
              <a:t> in relationship with God</a:t>
            </a: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Relation to God</a:t>
            </a: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begins </a:t>
            </a:r>
            <a:r>
              <a:rPr lang="en-US" sz="3600" b="1">
                <a:solidFill>
                  <a:srgbClr val="FFFF00"/>
                </a:solidFill>
                <a:latin typeface="Tahoma" charset="0"/>
                <a:ea typeface="ＭＳ Ｐゴシック" charset="0"/>
                <a:cs typeface="ＭＳ Ｐゴシック" charset="0"/>
              </a:rPr>
              <a:t>in this life</a:t>
            </a:r>
            <a:r>
              <a:rPr lang="en-US" sz="3600" b="1">
                <a:latin typeface="Tahoma" charset="0"/>
                <a:ea typeface="ＭＳ Ｐゴシック" charset="0"/>
                <a:cs typeface="ＭＳ Ｐゴシック" charset="0"/>
              </a:rPr>
              <a:t>.  Eternal life is lived in harmony with God.</a:t>
            </a: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latin typeface="Tahoma" charset="0"/>
                <a:ea typeface="ＭＳ Ｐゴシック" charset="0"/>
                <a:cs typeface="ＭＳ Ｐゴシック" charset="0"/>
              </a:rPr>
              <a:t>The kingdom of God is </a:t>
            </a:r>
            <a:r>
              <a:rPr lang="en-US" sz="3600" b="1">
                <a:solidFill>
                  <a:srgbClr val="FFFF00"/>
                </a:solidFill>
                <a:latin typeface="Tahoma" charset="0"/>
                <a:ea typeface="ＭＳ Ｐゴシック" charset="0"/>
                <a:cs typeface="ＭＳ Ｐゴシック" charset="0"/>
              </a:rPr>
              <a:t>outside this world</a:t>
            </a:r>
            <a:r>
              <a:rPr lang="en-US" sz="3600" b="1">
                <a:latin typeface="Tahoma" charset="0"/>
                <a:ea typeface="ＭＳ Ｐゴシック" charset="0"/>
                <a:cs typeface="ＭＳ Ｐゴシック" charset="0"/>
              </a:rPr>
              <a:t>.  Eternal life will occur after this life ends.</a:t>
            </a: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Eternal Life</a:t>
            </a: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eaLnBrk="0" hangingPunct="0"/>
            <a:endParaRPr lang="en-US" sz="1800">
              <a:solidFill>
                <a:srgbClr val="FFFFFF"/>
              </a:solidFill>
              <a:latin typeface="Tahoma"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t>
            </a:r>
            <a:r>
              <a:rPr lang="en-US" sz="3600" b="1" dirty="0">
                <a:solidFill>
                  <a:srgbClr val="FFFF00"/>
                </a:solidFill>
                <a:latin typeface="Tahoma" charset="0"/>
                <a:ea typeface="ＭＳ Ｐゴシック" charset="0"/>
                <a:cs typeface="ＭＳ Ｐゴシック" charset="0"/>
              </a:rPr>
              <a:t>behavior</a:t>
            </a:r>
            <a:r>
              <a:rPr lang="en-US" sz="3600" b="1" dirty="0">
                <a:latin typeface="Tahoma" charset="0"/>
                <a:ea typeface="ＭＳ Ｐゴシック" charset="0"/>
                <a:cs typeface="ＭＳ Ｐゴシック" charset="0"/>
              </a:rPr>
              <a:t> alone.  </a:t>
            </a:r>
          </a:p>
          <a:p>
            <a:pPr eaLnBrk="1" hangingPunct="1">
              <a:lnSpc>
                <a:spcPct val="90000"/>
              </a:lnSpc>
              <a:defRPr/>
            </a:pPr>
            <a:r>
              <a:rPr lang="en-US" sz="3600" b="1" dirty="0">
                <a:latin typeface="Tahoma" charset="0"/>
                <a:ea typeface="ＭＳ Ｐゴシック" charset="0"/>
                <a:cs typeface="ＭＳ Ｐゴシック" charset="0"/>
              </a:rPr>
              <a:t>They emphasize what one </a:t>
            </a:r>
            <a:r>
              <a:rPr lang="en-US" sz="3600" b="1" dirty="0">
                <a:solidFill>
                  <a:srgbClr val="FFFF00"/>
                </a:solidFill>
                <a:latin typeface="Tahoma" charset="0"/>
                <a:ea typeface="ＭＳ Ｐゴシック" charset="0"/>
                <a:cs typeface="ＭＳ Ｐゴシック" charset="0"/>
              </a:rPr>
              <a:t>does</a:t>
            </a:r>
            <a:r>
              <a:rPr lang="en-US" sz="3600" b="1" dirty="0">
                <a:latin typeface="Tahoma" charset="0"/>
                <a:ea typeface="ＭＳ Ｐゴシック" charset="0"/>
                <a:cs typeface="ＭＳ Ｐゴシック" charset="0"/>
              </a:rPr>
              <a:t> in response to faith.</a:t>
            </a: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a:latin typeface="Tahoma" charset="0"/>
                <a:ea typeface="ＭＳ Ｐゴシック" charset="0"/>
                <a:cs typeface="ＭＳ Ｐゴシック" charset="0"/>
              </a:rPr>
              <a:t>Sin is wrong actions &amp; </a:t>
            </a:r>
            <a:r>
              <a:rPr lang="en-US" sz="3600" b="1" dirty="0">
                <a:solidFill>
                  <a:srgbClr val="FFFF00"/>
                </a:solidFill>
                <a:latin typeface="Tahoma" charset="0"/>
                <a:ea typeface="ＭＳ Ｐゴシック" charset="0"/>
                <a:cs typeface="ＭＳ Ｐゴシック" charset="0"/>
              </a:rPr>
              <a:t>thinking</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a:latin typeface="Tahoma" charset="0"/>
                <a:ea typeface="ＭＳ Ｐゴシック" charset="0"/>
                <a:cs typeface="ＭＳ Ｐゴシック" charset="0"/>
              </a:rPr>
              <a:t>They emphasize what a person </a:t>
            </a:r>
            <a:r>
              <a:rPr lang="en-US" sz="3600" b="1" dirty="0">
                <a:solidFill>
                  <a:srgbClr val="FFFF00"/>
                </a:solidFill>
                <a:latin typeface="Tahoma" charset="0"/>
                <a:ea typeface="ＭＳ Ｐゴシック" charset="0"/>
                <a:cs typeface="ＭＳ Ｐゴシック" charset="0"/>
              </a:rPr>
              <a:t>knows</a:t>
            </a:r>
            <a:r>
              <a:rPr lang="en-US" sz="3600" b="1" dirty="0">
                <a:latin typeface="Tahoma" charset="0"/>
                <a:ea typeface="ＭＳ Ｐゴシック" charset="0"/>
                <a:cs typeface="ＭＳ Ｐゴシック" charset="0"/>
              </a:rPr>
              <a:t> about faith.</a:t>
            </a: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Sin</a:t>
            </a: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a:solidFill>
                  <a:srgbClr val="FFFF00"/>
                </a:solidFill>
                <a:latin typeface="Tahoma" charset="0"/>
                <a:ea typeface="ＭＳ Ｐゴシック" charset="0"/>
                <a:cs typeface="ＭＳ Ｐゴシック" charset="0"/>
              </a:rPr>
              <a:t>Assumes</a:t>
            </a:r>
            <a:r>
              <a:rPr lang="en-US" sz="3600" b="1">
                <a:latin typeface="Tahoma" charset="0"/>
                <a:ea typeface="ＭＳ Ｐゴシック" charset="0"/>
                <a:cs typeface="ＭＳ Ｐゴシック" charset="0"/>
              </a:rPr>
              <a:t> that God exists</a:t>
            </a: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Tries to </a:t>
            </a:r>
            <a:r>
              <a:rPr lang="en-US" sz="3600" b="1" dirty="0">
                <a:solidFill>
                  <a:srgbClr val="FFFF00"/>
                </a:solidFill>
                <a:latin typeface="Tahoma" charset="0"/>
                <a:ea typeface="ＭＳ Ｐゴシック" charset="0"/>
                <a:cs typeface="ＭＳ Ｐゴシック" charset="0"/>
              </a:rPr>
              <a:t>prove</a:t>
            </a:r>
            <a:r>
              <a:rPr lang="en-US" sz="3600" b="1" dirty="0">
                <a:latin typeface="Tahoma" charset="0"/>
                <a:ea typeface="ＭＳ Ｐゴシック" charset="0"/>
                <a:cs typeface="ＭＳ Ｐゴシック" charset="0"/>
              </a:rPr>
              <a:t> God</a:t>
            </a:r>
            <a:r>
              <a:rPr lang="uk-UA"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existence</a:t>
            </a: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4695"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Existence of God</a:t>
            </a: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Relational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terms of </a:t>
            </a:r>
            <a:r>
              <a:rPr lang="en-US" sz="3200" b="1">
                <a:solidFill>
                  <a:srgbClr val="FFFF00"/>
                </a:solidFill>
                <a:latin typeface="Tahoma" charset="0"/>
                <a:ea typeface="ＭＳ Ｐゴシック" charset="0"/>
                <a:cs typeface="ＭＳ Ｐゴシック" charset="0"/>
              </a:rPr>
              <a:t>relationship</a:t>
            </a:r>
            <a:r>
              <a:rPr lang="en-US" sz="3200" b="1">
                <a:latin typeface="Tahoma" charset="0"/>
                <a:ea typeface="ＭＳ Ｐゴシック" charset="0"/>
                <a:cs typeface="ＭＳ Ｐゴシック" charset="0"/>
              </a:rPr>
              <a:t> with God rather than rationalization</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a:solidFill>
                  <a:srgbClr val="FFFF00"/>
                </a:solidFill>
                <a:latin typeface="Tahoma" charset="0"/>
                <a:ea typeface="ＭＳ Ｐゴシック" charset="0"/>
                <a:cs typeface="ＭＳ Ｐゴシック" charset="0"/>
              </a:rPr>
              <a:t>Intellectual</a:t>
            </a:r>
            <a:r>
              <a:rPr lang="en-US" sz="3200" b="1">
                <a:latin typeface="Tahoma" charset="0"/>
                <a:ea typeface="ＭＳ Ｐゴシック" charset="0"/>
                <a:cs typeface="ＭＳ Ｐゴシック" charset="0"/>
              </a:rPr>
              <a:t> and </a:t>
            </a:r>
            <a:r>
              <a:rPr lang="en-US" sz="3200" b="1">
                <a:solidFill>
                  <a:srgbClr val="FFFF00"/>
                </a:solidFill>
                <a:latin typeface="Tahoma" charset="0"/>
                <a:ea typeface="ＭＳ Ｐゴシック" charset="0"/>
                <a:cs typeface="ＭＳ Ｐゴシック" charset="0"/>
              </a:rPr>
              <a:t>impersonal</a:t>
            </a:r>
            <a:endParaRPr lang="en-US" sz="3200" b="1">
              <a:latin typeface="Tahoma" charset="0"/>
              <a:ea typeface="ＭＳ Ｐゴシック" charset="0"/>
              <a:cs typeface="ＭＳ Ｐゴシック" charset="0"/>
            </a:endParaRPr>
          </a:p>
          <a:p>
            <a:pPr eaLnBrk="1" hangingPunct="1">
              <a:defRPr/>
            </a:pPr>
            <a:r>
              <a:rPr lang="en-US" sz="3200" b="1">
                <a:latin typeface="Tahoma" charset="0"/>
                <a:ea typeface="ＭＳ Ｐゴシック" charset="0"/>
                <a:cs typeface="ＭＳ Ｐゴシック" charset="0"/>
              </a:rPr>
              <a:t>Expressed in creeds and </a:t>
            </a:r>
            <a:r>
              <a:rPr lang="en-US" sz="3200" b="1">
                <a:solidFill>
                  <a:srgbClr val="FFFF00"/>
                </a:solidFill>
                <a:latin typeface="Tahoma" charset="0"/>
                <a:ea typeface="ＭＳ Ｐゴシック" charset="0"/>
                <a:cs typeface="ＭＳ Ｐゴシック" charset="0"/>
              </a:rPr>
              <a:t>doctrine</a:t>
            </a:r>
            <a:r>
              <a:rPr lang="en-US" sz="3200" b="1">
                <a:latin typeface="Tahoma" charset="0"/>
                <a:ea typeface="ＭＳ Ｐゴシック" charset="0"/>
                <a:cs typeface="ＭＳ Ｐゴシック" charset="0"/>
              </a:rPr>
              <a:t> with support through proof texts</a:t>
            </a: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6743"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Faith</a:t>
            </a: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304682" y="-27384"/>
            <a:ext cx="883845"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30"/>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132"/>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10"/>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defPPr>
              <a:defRPr lang="en-GB"/>
            </a:defPPr>
            <a:lvl1pPr algn="ctr" defTabSz="457132"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Christ can do more than any of us can imagine (3:20) in the most complete description of demons in all of Paul's writings (2:2; 6:11-16) through the person and work of the Holy Spirit (1:13-14; 2:18; 3:5, 16; 4:3-4, 30; 5:18; 6:17-18). </a:t>
            </a:r>
          </a:p>
        </p:txBody>
      </p:sp>
      <p:sp>
        <p:nvSpPr>
          <p:cNvPr id="5" name="Text Box 3"/>
          <p:cNvSpPr txBox="1">
            <a:spLocks noChangeArrowheads="1"/>
          </p:cNvSpPr>
          <p:nvPr/>
        </p:nvSpPr>
        <p:spPr bwMode="auto">
          <a:xfrm>
            <a:off x="8170701" y="44451"/>
            <a:ext cx="868363" cy="4616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8" name="Rectangle 2">
            <a:extLst>
              <a:ext uri="{FF2B5EF4-FFF2-40B4-BE49-F238E27FC236}">
                <a16:creationId xmlns:a16="http://schemas.microsoft.com/office/drawing/2014/main" id="{E0C7824A-802F-2040-8E11-CE61FFE4504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Ephesians</a:t>
            </a:r>
          </a:p>
        </p:txBody>
      </p:sp>
    </p:spTree>
    <p:extLst>
      <p:ext uri="{BB962C8B-B14F-4D97-AF65-F5344CB8AC3E}">
        <p14:creationId xmlns:p14="http://schemas.microsoft.com/office/powerpoint/2010/main" val="23556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eaLnBrk="0" hangingPunct="0"/>
            <a:endParaRPr lang="en-US" sz="1800">
              <a:solidFill>
                <a:srgbClr val="FFFFFF"/>
              </a:solidFill>
              <a:latin typeface="Tahoma"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Hebrew</a:t>
            </a: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en-US" sz="4000" b="1">
                <a:solidFill>
                  <a:srgbClr val="FFFF00"/>
                </a:solidFill>
                <a:latin typeface="Tahoma" pitchFamily="19" charset="-52"/>
              </a:rPr>
              <a:t>Greek</a:t>
            </a: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Truth</a:t>
            </a: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800" b="1" dirty="0">
                <a:latin typeface="Arial" charset="0"/>
              </a:rPr>
              <a:t>Adapted from Lynne M. Thompson, </a:t>
            </a:r>
            <a:r>
              <a:rPr lang="ru-RU" sz="1800" b="1" dirty="0">
                <a:latin typeface="Arial" charset="0"/>
              </a:rPr>
              <a:t>"</a:t>
            </a:r>
            <a:r>
              <a:rPr lang="en-US" sz="1800" b="1" dirty="0">
                <a:latin typeface="Arial" charset="0"/>
              </a:rPr>
              <a:t>Christmas: The Real Deal,</a:t>
            </a:r>
            <a:r>
              <a:rPr lang="ru-RU" sz="1800" b="1" dirty="0">
                <a:latin typeface="Arial" charset="0"/>
              </a:rPr>
              <a:t>"</a:t>
            </a:r>
            <a:r>
              <a:rPr lang="en-US" sz="1800" b="1" dirty="0">
                <a:latin typeface="Arial" charset="0"/>
              </a:rPr>
              <a:t> interview with Ray Vander </a:t>
            </a:r>
            <a:r>
              <a:rPr lang="en-US" sz="1800" b="1" dirty="0" err="1">
                <a:latin typeface="Arial" charset="0"/>
              </a:rPr>
              <a:t>Laan</a:t>
            </a:r>
            <a:r>
              <a:rPr lang="en-US" sz="1800" b="1" dirty="0">
                <a:latin typeface="Arial" charset="0"/>
              </a:rPr>
              <a:t>, </a:t>
            </a:r>
            <a:r>
              <a:rPr lang="en-US" sz="1800" b="1" i="1" dirty="0">
                <a:latin typeface="Arial" charset="0"/>
              </a:rPr>
              <a:t>Breakaway</a:t>
            </a:r>
            <a:r>
              <a:rPr lang="en-US" sz="1800" b="1" dirty="0">
                <a:latin typeface="Arial" charset="0"/>
              </a:rPr>
              <a:t> magazine (Dec 2003): 7-9.</a:t>
            </a: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304682" y="-6300"/>
            <a:ext cx="883845" cy="42166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180b</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en-SG" sz="4800" b="1" dirty="0">
                <a:effectLst>
                  <a:glow rad="127000">
                    <a:schemeClr val="tx1"/>
                  </a:glow>
                </a:effectLst>
                <a:latin typeface="Arial" charset="0"/>
                <a:ea typeface="ＭＳ Ｐゴシック" charset="0"/>
                <a:cs typeface="ＭＳ Ｐゴシック" charset="0"/>
              </a:rPr>
              <a:t>How can our church </a:t>
            </a:r>
            <a:br>
              <a:rPr lang="en-SG" sz="4800" b="1" dirty="0">
                <a:effectLst>
                  <a:glow rad="127000">
                    <a:schemeClr val="tx1"/>
                  </a:glow>
                </a:effectLst>
                <a:latin typeface="Arial" charset="0"/>
                <a:ea typeface="ＭＳ Ｐゴシック" charset="0"/>
                <a:cs typeface="ＭＳ Ｐゴシック" charset="0"/>
              </a:rPr>
            </a:br>
            <a:r>
              <a:rPr lang="en-SG" sz="8000" b="1" dirty="0">
                <a:effectLst>
                  <a:glow rad="127000">
                    <a:schemeClr val="tx1"/>
                  </a:glow>
                </a:effectLst>
                <a:latin typeface="Arial" charset="0"/>
                <a:ea typeface="ＭＳ Ｐゴシック" charset="0"/>
                <a:cs typeface="ＭＳ Ｐゴシック" charset="0"/>
              </a:rPr>
              <a:t>be </a:t>
            </a:r>
            <a:r>
              <a:rPr lang="en-SG" sz="8000" b="1" dirty="0">
                <a:solidFill>
                  <a:srgbClr val="FFFF00"/>
                </a:solidFill>
                <a:effectLst>
                  <a:glow rad="127000">
                    <a:schemeClr val="tx1"/>
                  </a:glow>
                </a:effectLst>
                <a:latin typeface="Arial" charset="0"/>
                <a:ea typeface="ＭＳ Ｐゴシック" charset="0"/>
                <a:cs typeface="ＭＳ Ｐゴシック" charset="0"/>
              </a:rPr>
              <a:t>united</a:t>
            </a:r>
            <a:r>
              <a:rPr lang="en-SG" sz="8000" b="1" dirty="0">
                <a:effectLst>
                  <a:glow rad="127000">
                    <a:schemeClr val="tx1"/>
                  </a:glow>
                </a:effectLst>
                <a:latin typeface="Arial" charset="0"/>
                <a:ea typeface="ＭＳ Ｐゴシック" charset="0"/>
                <a:cs typeface="ＭＳ Ｐゴシック" charset="0"/>
              </a:rPr>
              <a:t> </a:t>
            </a:r>
            <a:br>
              <a:rPr lang="en-SG" sz="4800" b="1" dirty="0">
                <a:effectLst>
                  <a:glow rad="127000">
                    <a:schemeClr val="tx1"/>
                  </a:glow>
                </a:effectLst>
                <a:latin typeface="Arial" charset="0"/>
                <a:ea typeface="ＭＳ Ｐゴシック" charset="0"/>
                <a:cs typeface="ＭＳ Ｐゴシック" charset="0"/>
              </a:rPr>
            </a:br>
            <a:r>
              <a:rPr lang="en-SG" sz="4800" b="1" dirty="0">
                <a:effectLst>
                  <a:glow rad="127000">
                    <a:schemeClr val="tx1"/>
                  </a:glow>
                </a:effectLst>
                <a:latin typeface="Arial" charset="0"/>
                <a:ea typeface="ＭＳ Ｐゴシック" charset="0"/>
                <a:cs typeface="ＭＳ Ｐゴシック" charset="0"/>
              </a:rPr>
              <a:t>despite our many different kinds of people</a:t>
            </a:r>
            <a:r>
              <a:rPr lang="en-US" sz="4800" b="1" dirty="0">
                <a:effectLst>
                  <a:glow rad="127000">
                    <a:schemeClr val="tx1"/>
                  </a:glow>
                </a:effectLst>
                <a:latin typeface="Arial" charset="0"/>
                <a:ea typeface="ＭＳ Ｐゴシック" charset="0"/>
                <a:cs typeface="ＭＳ Ｐゴシック" charset="0"/>
              </a:rPr>
              <a:t>?</a:t>
            </a: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How to be united…</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ＭＳ Ｐゴシック" charset="0"/>
                </a:rPr>
                <a:t>Love God</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en-US" sz="4800" b="1" dirty="0">
                <a:solidFill>
                  <a:srgbClr val="FFFFFF"/>
                </a:solidFill>
                <a:effectLst>
                  <a:glow rad="127000">
                    <a:srgbClr val="000000"/>
                  </a:glow>
                </a:effectLst>
                <a:latin typeface="Arial" charset="0"/>
                <a:ea typeface="ＭＳ Ｐゴシック" charset="0"/>
                <a:cs typeface="ＭＳ Ｐゴシック" charset="0"/>
              </a:rPr>
              <a:t>Eph 1–3</a:t>
            </a:r>
          </a:p>
        </p:txBody>
      </p:sp>
    </p:spTree>
    <p:extLst>
      <p:ext uri="{BB962C8B-B14F-4D97-AF65-F5344CB8AC3E}">
        <p14:creationId xmlns:p14="http://schemas.microsoft.com/office/powerpoint/2010/main" val="38976868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Ephesians 1</a:t>
            </a:r>
          </a:p>
        </p:txBody>
      </p:sp>
    </p:spTree>
    <p:extLst>
      <p:ext uri="{BB962C8B-B14F-4D97-AF65-F5344CB8AC3E}">
        <p14:creationId xmlns:p14="http://schemas.microsoft.com/office/powerpoint/2010/main" val="1979675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The FACTI Panel is showing a path to a better… - Transparency.org">
            <a:extLst>
              <a:ext uri="{FF2B5EF4-FFF2-40B4-BE49-F238E27FC236}">
                <a16:creationId xmlns:a16="http://schemas.microsoft.com/office/drawing/2014/main" id="{89277BF4-10EE-42C3-9673-5000953F77D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38751" y="321733"/>
            <a:ext cx="8662669" cy="6214534"/>
          </a:xfrm>
          <a:custGeom>
            <a:avLst/>
            <a:gdLst/>
            <a:ahLst/>
            <a:cxnLst/>
            <a:rect l="l" t="t" r="r" b="b"/>
            <a:pathLst>
              <a:path w="11550226" h="6214534">
                <a:moveTo>
                  <a:pt x="0" y="0"/>
                </a:moveTo>
                <a:lnTo>
                  <a:pt x="6061984" y="0"/>
                </a:lnTo>
                <a:lnTo>
                  <a:pt x="6061984" y="1786"/>
                </a:lnTo>
                <a:lnTo>
                  <a:pt x="7226327" y="1786"/>
                </a:lnTo>
                <a:lnTo>
                  <a:pt x="7968826" y="1786"/>
                </a:lnTo>
                <a:lnTo>
                  <a:pt x="7968828" y="1786"/>
                </a:lnTo>
                <a:lnTo>
                  <a:pt x="11550226" y="1786"/>
                </a:lnTo>
                <a:lnTo>
                  <a:pt x="11550226" y="2866740"/>
                </a:lnTo>
                <a:lnTo>
                  <a:pt x="8106781" y="6214534"/>
                </a:lnTo>
                <a:lnTo>
                  <a:pt x="7226327" y="6214534"/>
                </a:lnTo>
                <a:lnTo>
                  <a:pt x="7226327" y="6212748"/>
                </a:lnTo>
                <a:lnTo>
                  <a:pt x="6061984" y="6212748"/>
                </a:lnTo>
                <a:lnTo>
                  <a:pt x="5454226" y="6212748"/>
                </a:lnTo>
                <a:lnTo>
                  <a:pt x="0" y="6212748"/>
                </a:lnTo>
                <a:close/>
              </a:path>
            </a:pathLst>
          </a:custGeom>
          <a:noFill/>
          <a:extLst>
            <a:ext uri="{909E8E84-426E-40DD-AFC4-6F175D3DCCD1}">
              <a14:hiddenFill xmlns:a14="http://schemas.microsoft.com/office/drawing/2010/main">
                <a:solidFill>
                  <a:srgbClr val="FFFFFF"/>
                </a:solidFill>
              </a14:hiddenFill>
            </a:ext>
          </a:extLst>
        </p:spPr>
      </p:pic>
      <p:sp>
        <p:nvSpPr>
          <p:cNvPr id="18" name="Right Triangle 8">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0">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623275"/>
            <a:ext cx="817879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1DF6A0C3-7985-4280-AEB7-16E2DC5C6F24}"/>
              </a:ext>
            </a:extLst>
          </p:cNvPr>
          <p:cNvSpPr txBox="1"/>
          <p:nvPr/>
        </p:nvSpPr>
        <p:spPr>
          <a:xfrm>
            <a:off x="803868" y="839964"/>
            <a:ext cx="7475974" cy="1413785"/>
          </a:xfrm>
          <a:prstGeom prst="rect">
            <a:avLst/>
          </a:prstGeom>
          <a:solidFill>
            <a:schemeClr val="accent6">
              <a:lumMod val="50000"/>
            </a:schemeClr>
          </a:solidFill>
        </p:spPr>
        <p:txBody>
          <a:bodyPr wrap="square">
            <a:spAutoFit/>
          </a:bodyPr>
          <a:lstStyle/>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alibri" panose="020F0502020204030204"/>
                <a:ea typeface="Times New Roman" panose="02020603050405020304" pitchFamily="18" charset="0"/>
                <a:cs typeface="Times New Roman" panose="02020603050405020304" pitchFamily="18" charset="0"/>
              </a:rPr>
              <a:t>Blessed by God to be in Christ </a:t>
            </a:r>
            <a:endParaRPr kumimoji="0" lang="en-US" sz="3600" b="0" i="0" u="none" strike="noStrike" kern="1200" cap="none" spc="0" normalizeH="0" baseline="0" noProof="0" dirty="0">
              <a:ln>
                <a:noFill/>
              </a:ln>
              <a:solidFill>
                <a:prstClr val="white"/>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15000"/>
              </a:lnSpc>
              <a:spcBef>
                <a:spcPts val="120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Ephesians 1:1-14</a:t>
            </a:r>
            <a:endParaRPr kumimoji="0" lang="en-US" sz="28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0F323E78-6B73-5947-811E-637277A23886}"/>
              </a:ext>
            </a:extLst>
          </p:cNvPr>
          <p:cNvSpPr>
            <a:spLocks noChangeArrowheads="1"/>
          </p:cNvSpPr>
          <p:nvPr/>
        </p:nvSpPr>
        <p:spPr bwMode="auto">
          <a:xfrm>
            <a:off x="0" y="5325117"/>
            <a:ext cx="9158502" cy="153288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Dr. Jim Harmeling </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409248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HGTV Will Revive &amp;#39;Extreme Makeover: Home Edition&amp;#39; - Variety">
            <a:extLst>
              <a:ext uri="{FF2B5EF4-FFF2-40B4-BE49-F238E27FC236}">
                <a16:creationId xmlns:a16="http://schemas.microsoft.com/office/drawing/2014/main" id="{9228C1C8-0FBC-46EE-9CB5-5D92E83F5E7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342900" y="1050131"/>
            <a:ext cx="8458200" cy="4757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14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Text, letter&#10;&#10;Description automatically generated">
            <a:extLst>
              <a:ext uri="{FF2B5EF4-FFF2-40B4-BE49-F238E27FC236}">
                <a16:creationId xmlns:a16="http://schemas.microsoft.com/office/drawing/2014/main" id="{E7E6805A-4E1B-45ED-A278-484EA23F7C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13" r="2437" b="1"/>
          <a:stretch/>
        </p:blipFill>
        <p:spPr>
          <a:xfrm>
            <a:off x="20" y="1282"/>
            <a:ext cx="9143980" cy="6856718"/>
          </a:xfrm>
          <a:prstGeom prst="rect">
            <a:avLst/>
          </a:prstGeom>
        </p:spPr>
      </p:pic>
    </p:spTree>
    <p:extLst>
      <p:ext uri="{BB962C8B-B14F-4D97-AF65-F5344CB8AC3E}">
        <p14:creationId xmlns:p14="http://schemas.microsoft.com/office/powerpoint/2010/main" val="245447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319ADB-C43B-4662-8B2E-89F465898285}"/>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ADDF65A-2A9F-4937-AE54-2908EE5F720B}"/>
              </a:ext>
            </a:extLst>
          </p:cNvPr>
          <p:cNvSpPr txBox="1"/>
          <p:nvPr/>
        </p:nvSpPr>
        <p:spPr>
          <a:xfrm>
            <a:off x="5834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Before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6754509-E6ED-4D08-9B49-8F2E64241FDF}"/>
              </a:ext>
            </a:extLst>
          </p:cNvPr>
          <p:cNvSpPr txBox="1"/>
          <p:nvPr/>
        </p:nvSpPr>
        <p:spPr>
          <a:xfrm>
            <a:off x="5834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Occult oriented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19)</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12E253-0F2B-44DF-AB76-C36B918F5986}"/>
              </a:ext>
            </a:extLst>
          </p:cNvPr>
          <p:cNvSpPr txBox="1"/>
          <p:nvPr/>
        </p:nvSpPr>
        <p:spPr>
          <a:xfrm>
            <a:off x="3402805"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Strong leaders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(Acts 20)</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800D2F84-D243-491C-809C-B8DB98227B4A}"/>
              </a:ext>
            </a:extLst>
          </p:cNvPr>
          <p:cNvSpPr txBox="1"/>
          <p:nvPr/>
        </p:nvSpPr>
        <p:spPr>
          <a:xfrm>
            <a:off x="3402806"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After</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C04B48E-A7DD-49E3-910A-9542A3E509BD}"/>
              </a:ext>
            </a:extLst>
          </p:cNvPr>
          <p:cNvSpPr txBox="1"/>
          <p:nvPr/>
        </p:nvSpPr>
        <p:spPr>
          <a:xfrm>
            <a:off x="6136481" y="2506146"/>
            <a:ext cx="2416969" cy="584775"/>
          </a:xfrm>
          <a:prstGeom prst="rect">
            <a:avLst/>
          </a:prstGeom>
          <a:noFill/>
          <a:ln>
            <a:solidFill>
              <a:srgbClr val="FFFF00"/>
            </a:solid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Later on</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6DC2A27-701F-43CF-B6F1-85B12155BA59}"/>
              </a:ext>
            </a:extLst>
          </p:cNvPr>
          <p:cNvSpPr txBox="1"/>
          <p:nvPr/>
        </p:nvSpPr>
        <p:spPr>
          <a:xfrm>
            <a:off x="6146006" y="3191946"/>
            <a:ext cx="2416969"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Sound but Cold</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(Revelation 2)</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8FE6F56D-3E2A-4CC7-9D1A-D552A55BF71B}"/>
              </a:ext>
            </a:extLst>
          </p:cNvPr>
          <p:cNvSpPr txBox="1"/>
          <p:nvPr/>
        </p:nvSpPr>
        <p:spPr>
          <a:xfrm>
            <a:off x="1201339" y="633174"/>
            <a:ext cx="681989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Ephesians spiritual development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55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EF0ED-F7E2-4D99-BD1F-A3C79E0EC799}"/>
              </a:ext>
            </a:extLst>
          </p:cNvPr>
          <p:cNvSpPr/>
          <p:nvPr/>
        </p:nvSpPr>
        <p:spPr>
          <a:xfrm>
            <a:off x="0" y="0"/>
            <a:ext cx="9144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F37A5A2-AC3D-450B-837E-55C5ECF630A4}"/>
              </a:ext>
            </a:extLst>
          </p:cNvPr>
          <p:cNvSpPr/>
          <p:nvPr/>
        </p:nvSpPr>
        <p:spPr>
          <a:xfrm rot="16200000">
            <a:off x="1647825" y="-514509"/>
            <a:ext cx="5848349" cy="8020370"/>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70C9532-F673-4622-AC69-1287C31550FD}"/>
              </a:ext>
            </a:extLst>
          </p:cNvPr>
          <p:cNvSpPr txBox="1"/>
          <p:nvPr/>
        </p:nvSpPr>
        <p:spPr>
          <a:xfrm>
            <a:off x="1061846" y="1525039"/>
            <a:ext cx="7020306" cy="3649589"/>
          </a:xfrm>
          <a:prstGeom prst="rect">
            <a:avLst/>
          </a:prstGeom>
          <a:solidFill>
            <a:schemeClr val="bg1"/>
          </a:solidFill>
        </p:spPr>
        <p:txBody>
          <a:bodyPr wrap="square">
            <a:spAutoFit/>
          </a:bodyPr>
          <a:lstStyle/>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Am I? I am united with Christ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1)</a:t>
            </a: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Who Are We? We are a new people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2–3)</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457200" rtl="0" eaLnBrk="1" fontAlgn="auto" latinLnBrk="0" hangingPunct="1">
              <a:lnSpc>
                <a:spcPct val="115000"/>
              </a:lnSpc>
              <a:spcBef>
                <a:spcPts val="120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How do we glorify God as a new people?   We live different lives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(Eph 4–6)</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781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Hoarding in the spotlight, Life News &amp;amp; Top Stories - The Straits Times">
            <a:extLst>
              <a:ext uri="{FF2B5EF4-FFF2-40B4-BE49-F238E27FC236}">
                <a16:creationId xmlns:a16="http://schemas.microsoft.com/office/drawing/2014/main" id="{BE354221-A178-4686-B701-4FB186BA9B3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untitled 1">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untitled 1">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Times New Roman" charset="0"/>
            <a:cs typeface="Times New Roman"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1.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7" charset="0"/>
            <a:ea typeface="ヒラギノ角ゴ Pro W3" pitchFamily="-107" charset="-128"/>
            <a:cs typeface="ヒラギノ角ゴ Pro W3" pitchFamily="-107"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8.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1.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3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1_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1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3.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22751</TotalTime>
  <Words>24948</Words>
  <Application>Microsoft Macintosh PowerPoint</Application>
  <PresentationFormat>On-screen Show (4:3)</PresentationFormat>
  <Paragraphs>3032</Paragraphs>
  <Slides>484</Slides>
  <Notes>261</Notes>
  <HiddenSlides>0</HiddenSlides>
  <MMClips>6</MMClips>
  <ScaleCrop>false</ScaleCrop>
  <HeadingPairs>
    <vt:vector size="8" baseType="variant">
      <vt:variant>
        <vt:lpstr>Fonts Used</vt:lpstr>
      </vt:variant>
      <vt:variant>
        <vt:i4>40</vt:i4>
      </vt:variant>
      <vt:variant>
        <vt:lpstr>Theme</vt:lpstr>
      </vt:variant>
      <vt:variant>
        <vt:i4>69</vt:i4>
      </vt:variant>
      <vt:variant>
        <vt:lpstr>Embedded OLE Servers</vt:lpstr>
      </vt:variant>
      <vt:variant>
        <vt:i4>1</vt:i4>
      </vt:variant>
      <vt:variant>
        <vt:lpstr>Slide Titles</vt:lpstr>
      </vt:variant>
      <vt:variant>
        <vt:i4>484</vt:i4>
      </vt:variant>
    </vt:vector>
  </HeadingPairs>
  <TitlesOfParts>
    <vt:vector size="594" baseType="lpstr">
      <vt:lpstr>26</vt:lpstr>
      <vt:lpstr>Arail</vt:lpstr>
      <vt:lpstr>Aramis</vt:lpstr>
      <vt:lpstr>Aramis Italic</vt:lpstr>
      <vt:lpstr>BONES</vt:lpstr>
      <vt:lpstr>Kosher-Normal</vt:lpstr>
      <vt:lpstr>Mac ttnorm</vt:lpstr>
      <vt:lpstr>ＭＳ Ｐゴシック</vt:lpstr>
      <vt:lpstr>Osaka</vt:lpstr>
      <vt:lpstr>Paganini</vt:lpstr>
      <vt:lpstr>SimSun</vt:lpstr>
      <vt:lpstr>华文细黑</vt:lpstr>
      <vt:lpstr>system-ui</vt:lpstr>
      <vt:lpstr>Times</vt:lpstr>
      <vt:lpstr>Apple Chancery</vt:lpstr>
      <vt:lpstr>Arial</vt:lpstr>
      <vt:lpstr>Arial Black</vt:lpstr>
      <vt:lpstr>Arial Narrow</vt:lpstr>
      <vt:lpstr>Arial Rounded MT Bold</vt:lpstr>
      <vt:lpstr>Avenir Black</vt:lpstr>
      <vt:lpstr>Bwgrki</vt:lpstr>
      <vt:lpstr>Bwgrkl</vt:lpstr>
      <vt:lpstr>Calibri</vt:lpstr>
      <vt:lpstr>Calibri Light</vt:lpstr>
      <vt:lpstr>Comic Sans MS</vt:lpstr>
      <vt:lpstr>Copperplate Gothic Light</vt:lpstr>
      <vt:lpstr>Futura</vt:lpstr>
      <vt:lpstr>Geneva</vt:lpstr>
      <vt:lpstr>Helvetica</vt:lpstr>
      <vt:lpstr>Helvetica Neue</vt:lpstr>
      <vt:lpstr>Impact</vt:lpstr>
      <vt:lpstr>Lucida Grande</vt:lpstr>
      <vt:lpstr>Monaco</vt:lpstr>
      <vt:lpstr>Monotype Sorts</vt:lpstr>
      <vt:lpstr>Symbol</vt:lpstr>
      <vt:lpstr>Tahoma</vt:lpstr>
      <vt:lpstr>Times New Roman</vt:lpstr>
      <vt:lpstr>Trebuchet MS</vt:lpstr>
      <vt:lpstr>Verdana</vt:lpstr>
      <vt:lpstr>Wingdings</vt:lpstr>
      <vt:lpstr>Lock And Key</vt:lpstr>
      <vt:lpstr>1_Default Design</vt:lpstr>
      <vt:lpstr>Strategic</vt:lpstr>
      <vt:lpstr>Default Design</vt:lpstr>
      <vt:lpstr>Bar Code</vt:lpstr>
      <vt:lpstr>2_Default Design</vt:lpstr>
      <vt:lpstr>1_Strategic</vt:lpstr>
      <vt:lpstr>3_Default Design</vt:lpstr>
      <vt:lpstr>1_Lock And Key</vt:lpstr>
      <vt:lpstr>13_Default Design</vt:lpstr>
      <vt:lpstr>17_Blank Presentation</vt:lpstr>
      <vt:lpstr>4_Office Theme</vt:lpstr>
      <vt:lpstr>4_Default Design</vt:lpstr>
      <vt:lpstr>Balance</vt:lpstr>
      <vt:lpstr>Azure</vt:lpstr>
      <vt:lpstr>Textured</vt:lpstr>
      <vt:lpstr>5_Default Design</vt:lpstr>
      <vt:lpstr>Alchemy</vt:lpstr>
      <vt:lpstr>untitled 1</vt:lpstr>
      <vt:lpstr>6_Default Design</vt:lpstr>
      <vt:lpstr>Schmooze</vt:lpstr>
      <vt:lpstr>Blends</vt:lpstr>
      <vt:lpstr>Slit</vt:lpstr>
      <vt:lpstr>1_Alchemy</vt:lpstr>
      <vt:lpstr>Fossil</vt:lpstr>
      <vt:lpstr>Gesture</vt:lpstr>
      <vt:lpstr>1_Earth</vt:lpstr>
      <vt:lpstr>Medical Glass</vt:lpstr>
      <vt:lpstr>Blank Presentation</vt:lpstr>
      <vt:lpstr>Calm</vt:lpstr>
      <vt:lpstr>Globe</vt:lpstr>
      <vt:lpstr>Gleam</vt:lpstr>
      <vt:lpstr>7_Default Design</vt:lpstr>
      <vt:lpstr>8_Default Design</vt:lpstr>
      <vt:lpstr>4_Lock And Key</vt:lpstr>
      <vt:lpstr>1_Blank Presentation</vt:lpstr>
      <vt:lpstr>Lyrics</vt:lpstr>
      <vt:lpstr>9_Default Design</vt:lpstr>
      <vt:lpstr>10_Default Design</vt:lpstr>
      <vt:lpstr>Office Theme</vt:lpstr>
      <vt:lpstr>1_Textured</vt:lpstr>
      <vt:lpstr>49_Blank Presentation</vt:lpstr>
      <vt:lpstr>11_Default Design</vt:lpstr>
      <vt:lpstr>2_Blank Presentation</vt:lpstr>
      <vt:lpstr>3_Blank Presentation</vt:lpstr>
      <vt:lpstr>4_Blank Presentation</vt:lpstr>
      <vt:lpstr>2_Lock And Key</vt:lpstr>
      <vt:lpstr>1_Office Theme</vt:lpstr>
      <vt:lpstr>Notebook</vt:lpstr>
      <vt:lpstr>50_Blank Presentation</vt:lpstr>
      <vt:lpstr>12_Default Design</vt:lpstr>
      <vt:lpstr>51_Blank Presentation</vt:lpstr>
      <vt:lpstr>13_Blank Presentation</vt:lpstr>
      <vt:lpstr>9_Blank Presentation</vt:lpstr>
      <vt:lpstr>14_Default Design</vt:lpstr>
      <vt:lpstr>3_Office Theme</vt:lpstr>
      <vt:lpstr>7_Office Theme</vt:lpstr>
      <vt:lpstr>12_Blank Presentation</vt:lpstr>
      <vt:lpstr>2_Office Theme</vt:lpstr>
      <vt:lpstr>5_Office Theme</vt:lpstr>
      <vt:lpstr>1_Slit</vt:lpstr>
      <vt:lpstr>52_Blank Presentation</vt:lpstr>
      <vt:lpstr>5_Blank Presentation</vt:lpstr>
      <vt:lpstr>2_Strategic</vt:lpstr>
      <vt:lpstr>3_Earth</vt:lpstr>
      <vt:lpstr>ZESTY</vt:lpstr>
      <vt:lpstr>3_Expedition</vt:lpstr>
      <vt:lpstr>1_Lyrics</vt:lpstr>
      <vt:lpstr>14_Blank Presentation</vt:lpstr>
      <vt:lpstr>Document</vt:lpstr>
      <vt:lpstr>E p h e s i a n s</vt:lpstr>
      <vt:lpstr>Key Word</vt:lpstr>
      <vt:lpstr>Theme</vt:lpstr>
      <vt:lpstr>Key Verse</vt:lpstr>
      <vt:lpstr>PowerPoint Presentation</vt:lpstr>
      <vt:lpstr>Kingdom Statement</vt:lpstr>
      <vt:lpstr>Covenant</vt:lpstr>
      <vt:lpstr>Redemption</vt:lpstr>
      <vt:lpstr>Prophecy (Lord, Deity) </vt:lpstr>
      <vt:lpstr>Book Chart</vt:lpstr>
      <vt:lpstr>EPHESIANS</vt:lpstr>
      <vt:lpstr>Be United</vt:lpstr>
      <vt:lpstr>How can our church  be united  despite our many different kinds of people?</vt:lpstr>
      <vt:lpstr>Sometimes Christians mistreat others of a different ethnic group</vt:lpstr>
      <vt:lpstr>How to be united…</vt:lpstr>
      <vt:lpstr>How to be united…</vt:lpstr>
      <vt:lpstr>How to be united…</vt:lpstr>
      <vt:lpstr>Love God, love the church as equals, and love the nations</vt:lpstr>
      <vt:lpstr>Think about it.</vt:lpstr>
      <vt:lpstr>Black</vt:lpstr>
      <vt:lpstr>Introducing the "Prison Epistles"</vt:lpstr>
      <vt:lpstr>NT Overview (Paul's Letters)</vt:lpstr>
      <vt:lpstr>Which letters are Prison Epistles?</vt:lpstr>
      <vt:lpstr>Who carried these letters?</vt:lpstr>
      <vt:lpstr>What was Paul's attitude?</vt:lpstr>
      <vt:lpstr>Occasion for Prison Epistles</vt:lpstr>
      <vt:lpstr>Some months later (AD 62)…</vt:lpstr>
      <vt:lpstr>The Prison Epistles</vt:lpstr>
      <vt:lpstr>Sometimes Christians are Treated Unfairly</vt:lpstr>
      <vt:lpstr>Prison Epistle Christology</vt:lpstr>
      <vt:lpstr>Applying the Prison Epistles</vt:lpstr>
      <vt:lpstr>How Do You Respond to Trials?</vt:lpstr>
      <vt:lpstr>City of Ephesus</vt:lpstr>
      <vt:lpstr>Roman Territories (50 BC-AD 100)</vt:lpstr>
      <vt:lpstr>Place &amp; Date</vt:lpstr>
      <vt:lpstr>Paul's 1st &amp; 2nd Missionary Journeys</vt:lpstr>
      <vt:lpstr>Paul's 3rd Missionary Journey</vt:lpstr>
      <vt:lpstr>Ephesus Notables</vt:lpstr>
      <vt:lpstr>Recipients </vt:lpstr>
      <vt:lpstr>BACKGROUND </vt:lpstr>
      <vt:lpstr>BACKGROUND </vt:lpstr>
      <vt:lpstr>Authorship </vt:lpstr>
      <vt:lpstr>Characteristics </vt:lpstr>
      <vt:lpstr>Ephesians &amp; Colossians</vt:lpstr>
      <vt:lpstr>Ephesians &amp; Colossians</vt:lpstr>
      <vt:lpstr>Ephesians v. Colossians</vt:lpstr>
      <vt:lpstr>Metaphors for the Church</vt:lpstr>
      <vt:lpstr>Problems in Ephesus</vt:lpstr>
      <vt:lpstr>Purpose in Writing</vt:lpstr>
      <vt:lpstr>Purpose </vt:lpstr>
      <vt:lpstr>Be United</vt:lpstr>
      <vt:lpstr>The Second Law of Thermodynamics</vt:lpstr>
      <vt:lpstr>The Second Law of Thermodynamics</vt:lpstr>
      <vt:lpstr>You’re right, we don’t have any dark sheep. But they have their own flocks. It’s much better that way!</vt:lpstr>
      <vt:lpstr>A Slight Division</vt:lpstr>
      <vt:lpstr>“…and the church unity workshop has been postponed until the deacons can agree on the date, time, and color of the participant's name tags.”</vt:lpstr>
      <vt:lpstr>“I sense a new unity in my church… away from apathy and moving steadily toward opposition.”</vt:lpstr>
      <vt:lpstr>What is Unity?</vt:lpstr>
      <vt:lpstr>How can our church  be united  despite our many different kinds of people?</vt:lpstr>
      <vt:lpstr>NT Overview (Paul's Letters)</vt:lpstr>
      <vt:lpstr>PowerPoint Presentation</vt:lpstr>
      <vt:lpstr>Key Word</vt:lpstr>
      <vt:lpstr>Ephesus was the capital of Asia</vt:lpstr>
      <vt:lpstr>Ephesus City Layout</vt:lpstr>
      <vt:lpstr>A Centre of Culture</vt:lpstr>
      <vt:lpstr>Photo Album</vt:lpstr>
      <vt:lpstr>Artemis, Goddess of Fertility</vt:lpstr>
      <vt:lpstr>Marble Roads</vt:lpstr>
      <vt:lpstr>Seven Wonders of the Ancient World</vt:lpstr>
      <vt:lpstr>The Temple of Artemis at Ephesus</vt:lpstr>
      <vt:lpstr>Artemis (Diana) Video (cf. Acts 19)</vt:lpstr>
      <vt:lpstr>The Temple of Diana (Artemis) Today</vt:lpstr>
      <vt:lpstr>The Library of Celsus</vt:lpstr>
      <vt:lpstr>The Ephesian Theatre of Acts 19:29</vt:lpstr>
      <vt:lpstr>Theater Seats 25,000</vt:lpstr>
      <vt:lpstr>Arcadian Avenue</vt:lpstr>
      <vt:lpstr>Library</vt:lpstr>
      <vt:lpstr>Directions for the Immoral &amp; Illiterate</vt:lpstr>
      <vt:lpstr>Toilets and aqueduct</vt:lpstr>
      <vt:lpstr>Jew-Gentile Divisions</vt:lpstr>
      <vt:lpstr>Theme</vt:lpstr>
      <vt:lpstr>Sometimes Christians mistreat others of a different ethnic group</vt:lpstr>
      <vt:lpstr>East Meets West</vt:lpstr>
      <vt:lpstr>East Meets West</vt:lpstr>
      <vt:lpstr>East Meets West</vt:lpstr>
      <vt:lpstr>East Meets West</vt:lpstr>
      <vt:lpstr>East Meets West</vt:lpstr>
      <vt:lpstr>East Meets West</vt:lpstr>
      <vt:lpstr>East Meets West</vt:lpstr>
      <vt:lpstr>East Meets West</vt:lpstr>
      <vt:lpstr>How can our church  be united  despite our many different kinds of people?</vt:lpstr>
      <vt:lpstr>How to be united…</vt:lpstr>
      <vt:lpstr>Slides on  Ephesians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1:3-14 (NAU)</vt:lpstr>
      <vt:lpstr>"Us/We/Our" &amp; "You" in Ephesians 1:3-14 (NLT)</vt:lpstr>
      <vt:lpstr>"Us/We/Our" &amp; "You" in Ephesians 1:3-14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"Having believed, you were marked in him with a seal, the promised Holy Spirit,  14who is a deposit guaranteeing our inheritance until the redemption of those who are God's possession—to the praise of his glory"  (Eph. 1:13-14 NIV).</vt:lpstr>
      <vt:lpstr>A Seal Guarantees Security and Provides Assurance</vt:lpstr>
      <vt:lpstr>Assurance of Salvation</vt:lpstr>
      <vt:lpstr>Romans 10:9-10 NLT</vt:lpstr>
      <vt:lpstr>Create In Me</vt:lpstr>
      <vt:lpstr>Create In 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Ethnic Differences Now?</vt:lpstr>
      <vt:lpstr>The Cross Makes Ethnicity Irrelevant</vt:lpstr>
      <vt:lpstr>Book Chart</vt:lpstr>
      <vt:lpstr>The Two-Headed Snake</vt:lpstr>
      <vt:lpstr>The One-Headed Church</vt:lpstr>
      <vt:lpstr>We Are One in the Bond of Love</vt:lpstr>
      <vt:lpstr>Outline</vt:lpstr>
      <vt:lpstr>Book Chart</vt:lpstr>
      <vt:lpstr>Outline </vt:lpstr>
      <vt:lpstr>Chapters 1–3</vt:lpstr>
      <vt:lpstr>Outline </vt:lpstr>
      <vt:lpstr>Chapters 4–6</vt:lpstr>
      <vt:lpstr>KEY VERSE</vt:lpstr>
      <vt:lpstr>Scripture in Song</vt:lpstr>
      <vt:lpstr>Ephesians 3:20-21</vt:lpstr>
      <vt:lpstr>Chapters 1–3</vt:lpstr>
      <vt:lpstr>Slides on  Ephesians 2</vt:lpstr>
      <vt:lpstr>Understanding our inheritance in Christ Jesus </vt:lpstr>
      <vt:lpstr>Overview of Ephesians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did God save 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God save us?</vt:lpstr>
      <vt:lpstr>Why did God save us?</vt:lpstr>
      <vt:lpstr>PowerPoint Presentation</vt:lpstr>
      <vt:lpstr>PowerPoint Presentation</vt:lpstr>
      <vt:lpstr>How did God save us?</vt:lpstr>
      <vt:lpstr>Why else did God save us?</vt:lpstr>
      <vt:lpstr>PowerPoint Presentation</vt:lpstr>
      <vt:lpstr>PowerPoint Presentation</vt:lpstr>
      <vt:lpstr>PowerPoint Presentation</vt:lpstr>
      <vt:lpstr>PowerPoint Presentation</vt:lpstr>
      <vt:lpstr>PowerPoint Presentation</vt:lpstr>
      <vt:lpstr>PowerPoint Presentation</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(Ephesians 2:11-12 NLT).</vt:lpstr>
      <vt:lpstr>PowerPoint Presentation</vt:lpstr>
      <vt:lpstr>PowerPoint Presentation</vt:lpstr>
      <vt:lpstr>PowerPoint Presentation</vt:lpstr>
      <vt:lpstr>PowerPoint Presentation</vt:lpstr>
      <vt:lpstr>Divisions in Herod's Temple</vt:lpstr>
      <vt:lpstr>Divisions in Herod's Temple</vt:lpstr>
      <vt:lpstr>"Therefore, remember that formerly you who are Gentiles by birth and called “uncircumcised” by those who call themselves “the circumcision” (that done in the body by the hands of men)—  12remember that at that time you were separate from Christ, excluded from citizenship in Israel and foreigners to the covenants of the promise, without hope and without God in the world.  13But now in Christ Jesus you who once were far away have been brought near through the blood of Christ" (Ephesians 2:11-13 NLT).</vt:lpstr>
      <vt:lpstr>Warning of Dividing Wall for Gentiles</vt:lpstr>
      <vt:lpstr>He Is Our Peace</vt:lpstr>
      <vt:lpstr>He is Our Peace</vt:lpstr>
      <vt:lpstr>PowerPoint Presentation</vt:lpstr>
      <vt:lpstr>PowerPoint Presentation</vt:lpstr>
      <vt:lpstr>EPHESIANS 2:19</vt:lpstr>
      <vt:lpstr>PowerPoint Presentation</vt:lpstr>
      <vt:lpstr>Are there apostles today?</vt:lpstr>
      <vt:lpstr>God's Household (Eph. 2:19-22)</vt:lpstr>
      <vt:lpstr>Contemporary Application </vt:lpstr>
      <vt:lpstr>Slides on  Ephesians 3</vt:lpstr>
      <vt:lpstr>PowerPoint Presentation</vt:lpstr>
      <vt:lpstr>PowerPoint Presentation</vt:lpstr>
      <vt:lpstr>PowerPoint Presentation</vt:lpstr>
      <vt:lpstr>PowerPoint Presentation</vt:lpstr>
      <vt:lpstr>PowerPoint Presentation</vt:lpstr>
      <vt:lpstr>PowerPoint Presentation</vt:lpstr>
      <vt:lpstr>Dispensations (Eph. 3:2)</vt:lpstr>
      <vt:lpstr>Dispensations in Ephesians</vt:lpstr>
      <vt:lpstr>oivkonomi,a in the NT</vt:lpstr>
      <vt:lpstr>oivkonomi,a in the 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"God’s purpose in all this was to use the church to display his wisdom in its rich variety to all the unseen rulers and authorities in the heavenly places" (Ephesians 3:10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the Gift of Apostle?</vt:lpstr>
      <vt:lpstr>Are Apostles Living Today?</vt:lpstr>
      <vt:lpstr>Singapore even claims its own apostles…</vt:lpstr>
      <vt:lpstr>Apostolic Council for Educational Accountability</vt:lpstr>
      <vt:lpstr>Are there apostles today?</vt:lpstr>
      <vt:lpstr>The cornerstone was the first stone laid in ancient buildings</vt:lpstr>
      <vt:lpstr>Some take Christ as "cornerstone" more literally</vt:lpstr>
      <vt:lpstr>God's Household (Eph. 2:19-22)</vt:lpstr>
      <vt:lpstr>What is the gift of apostleship?</vt:lpstr>
      <vt:lpstr>Biblical Roles</vt:lpstr>
      <vt:lpstr>How can our church  be united  despite our many different kinds of people?</vt:lpstr>
      <vt:lpstr>How to be united…</vt:lpstr>
      <vt:lpstr>How to be united…</vt:lpstr>
      <vt:lpstr>Slides on  Ephesians 4</vt:lpstr>
      <vt:lpstr>PowerPoint Presentation</vt:lpstr>
      <vt:lpstr>PowerPoint Presentation</vt:lpstr>
      <vt:lpstr>PowerPoint Presentation</vt:lpstr>
      <vt:lpstr>PowerPoint Presentation</vt:lpstr>
      <vt:lpstr>Ephesians 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4:1–5:21</vt:lpstr>
      <vt:lpstr>What unites us (Eph. 4:4-6)?</vt:lpstr>
      <vt:lpstr>Ephesians 4:1-16</vt:lpstr>
      <vt:lpstr>The Transfer to Paradise</vt:lpstr>
      <vt:lpstr>Like life, the Bible has both do’s and don’ts</vt:lpstr>
      <vt:lpstr>The Do's (4:17–5:2)</vt:lpstr>
      <vt:lpstr>Ephesians at a Glance</vt:lpstr>
      <vt:lpstr>Let's see Eph. 4:11-13</vt:lpstr>
      <vt:lpstr>What are our roles?</vt:lpstr>
      <vt:lpstr>Main Point #1</vt:lpstr>
      <vt:lpstr>"The Professionals"</vt:lpstr>
      <vt:lpstr>The Gift of Prophecy</vt:lpstr>
      <vt:lpstr>Prophets</vt:lpstr>
      <vt:lpstr>What is Prophecy? </vt:lpstr>
      <vt:lpstr>Tests of a True Prophet (Deut. 18:18-20)</vt:lpstr>
      <vt:lpstr>God's Household</vt:lpstr>
      <vt:lpstr>A Stern Warning  (Rev. 22:18-19)</vt:lpstr>
      <vt:lpstr>Evangelists</vt:lpstr>
      <vt:lpstr>Pastor-Teacher</vt:lpstr>
      <vt:lpstr>Christ is the Good Shepherd</vt:lpstr>
      <vt:lpstr>The Dual Gift</vt:lpstr>
      <vt:lpstr>The Only "Dual" Gift</vt:lpstr>
      <vt:lpstr>Toughest Job in the World</vt:lpstr>
      <vt:lpstr>Ephesians 4:11-12 (KJV)</vt:lpstr>
      <vt:lpstr>The Advertisement Read…</vt:lpstr>
      <vt:lpstr>What's inside the church?</vt:lpstr>
      <vt:lpstr>"Equipping" (NAU, 4:12) "to prepare" (NIV)</vt:lpstr>
      <vt:lpstr>katarti,zw (katartizo = verb) mend, restore, set right,  make complete </vt:lpstr>
      <vt:lpstr>Don't Expect Leaders to Hold the Sun!</vt:lpstr>
      <vt:lpstr>Ephesians 4:11-12 (NASB)</vt:lpstr>
      <vt:lpstr>Ephesians 4:11-12 (NIV)</vt:lpstr>
      <vt:lpstr>Why No Comma?</vt:lpstr>
      <vt:lpstr>B.  As pastor-teachers our role is to train you for your own ministry (12a)</vt:lpstr>
      <vt:lpstr>How are we equipping?</vt:lpstr>
      <vt:lpstr>Flow of Eph. 4:11-13</vt:lpstr>
      <vt:lpstr>Your being equipped will make the church like Christ  (12b-13)</vt:lpstr>
      <vt:lpstr>Encourages us (12b)</vt:lpstr>
      <vt:lpstr>The Meaning of "Build Up"</vt:lpstr>
      <vt:lpstr>The Same Word for "Build Up"</vt:lpstr>
      <vt:lpstr>The Same Word for "Build Up"</vt:lpstr>
      <vt:lpstr>Encourages us (12b)</vt:lpstr>
      <vt:lpstr>Why did God bring you here?</vt:lpstr>
      <vt:lpstr>God's Design for Church Leadership</vt:lpstr>
      <vt:lpstr>—Main Idea— Christ called Tom and me to equip you to be like Christ!</vt:lpstr>
      <vt:lpstr>So What?</vt:lpstr>
      <vt:lpstr>Action Points</vt:lpstr>
      <vt:lpstr>Response Form</vt:lpstr>
      <vt:lpstr>Action Points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Ephesians 4:29 NASB</vt:lpstr>
      <vt:lpstr>Chapters 4–6</vt:lpstr>
      <vt:lpstr>Slides on  Ephesians 5</vt:lpstr>
      <vt:lpstr>The Don'ts (5:3-18)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be careful how you live. Don’t live like fools, but like those who are wise.  16Make the most of every opportunity in these evil days.  17Don’t act thoughtlessly, but understand what the Lord wants you to do"  (Eph 5:15-17 NLT).</vt:lpstr>
      <vt:lpstr>How can you “redeem the time”?</vt:lpstr>
      <vt:lpstr>PowerPoint Presentation</vt:lpstr>
      <vt:lpstr>PowerPoint Presentation</vt:lpstr>
      <vt:lpstr>PowerPoint Presentation</vt:lpstr>
      <vt:lpstr>When someone is drunk…</vt:lpstr>
      <vt:lpstr>Ephesians 5:18-20 NLT</vt:lpstr>
      <vt:lpstr>Can a believer sin to the extent that the Holy Spirit leaves?</vt:lpstr>
      <vt:lpstr>Baptism v. Filling</vt:lpstr>
      <vt:lpstr>Baptism v. Filling</vt:lpstr>
      <vt:lpstr>Baptism v. Filling</vt:lpstr>
      <vt:lpstr>Baptism v. Filling</vt:lpstr>
      <vt:lpstr>PowerPoint Presentation</vt:lpstr>
      <vt:lpstr>PowerPoint Presentation</vt:lpstr>
      <vt:lpstr>PowerPoint Presentation</vt:lpstr>
      <vt:lpstr>Results of Spirit Filling (Eph 5:18-21)</vt:lpstr>
      <vt:lpstr>Ephesians 5:21–6:9</vt:lpstr>
      <vt:lpstr>Family Life = Relationships Between…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Mutual Submission (Ephesians 5:21).</vt:lpstr>
      <vt:lpstr>PowerPoint Presentation</vt:lpstr>
      <vt:lpstr>PowerPoint Presentation</vt:lpstr>
      <vt:lpstr>Wives, submit to your husbands as to the Lord. For the husband is the head of the wife as Christ is the head of the church, his body, of which he is the Savior. Now as the church submits to Christ, so also wives should submit to their husbands in everything. Husbands, love your wives, just as Christ loved the church and gave himself up for her to make her holy, cleansing her by the washing with water through the word, and to present her to himself as a radiant church, without stain or wrinkle or any other blemish, but holy and blameless.  —Ephesians 5:22-27 NIV—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Slides on  Ephesians 6</vt:lpstr>
      <vt:lpstr>PowerPoint Presentation</vt:lpstr>
      <vt:lpstr>PowerPoint Presentation</vt:lpstr>
      <vt:lpstr>PowerPoint Presentation</vt:lpstr>
      <vt:lpstr>PowerPoint Presentation</vt:lpstr>
      <vt:lpstr>Parenting is the hardest job in the world</vt:lpstr>
      <vt:lpstr>“Children, obey your parents in the Lord, for this is right”  (Ephesians 6:1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PowerPoint Presentation</vt:lpstr>
      <vt:lpstr>PowerPoint Presentation</vt:lpstr>
      <vt:lpstr>PowerPoint Presentation</vt:lpstr>
      <vt:lpstr>PowerPoint Presentation</vt:lpstr>
      <vt:lpstr>PowerPoint Presentation</vt:lpstr>
      <vt:lpstr>The Battle</vt:lpstr>
      <vt:lpstr>Our Real Enemy</vt:lpstr>
      <vt:lpstr>6:10-20 Armor of God</vt:lpstr>
      <vt:lpstr>"A final word: Be strong in the Lord and in his mighty power.  11Put on all of God’s armor so that you will be able to stand firm against all strategies of the devil.  12For we are not fighting against flesh-and-blood enemies, but against evil rulers and authorities of the unseen world, against mighty powers in this dark world, and against evil spirits in the heavenly places"  (Ephesians 6:10-12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Soldiers</vt:lpstr>
      <vt:lpstr>Roman Soldiers</vt:lpstr>
      <vt:lpstr>Roman Soldier</vt:lpstr>
      <vt:lpstr>Pieces of the Armor</vt:lpstr>
      <vt:lpstr>Weapons</vt:lpstr>
      <vt:lpstr>Use Your Weapons!</vt:lpstr>
      <vt:lpstr>Conclusion</vt:lpstr>
      <vt:lpstr>RECAP: The Book of Ephesians</vt:lpstr>
      <vt:lpstr>"And pray for me, too. Ask God to give me the right words so I can boldly explain God’s mysterious plan that the Good News is for Jews and Gentiles alike" (Ephesians 6:19 NLT).</vt:lpstr>
      <vt:lpstr>PowerPoint Presentation</vt:lpstr>
      <vt:lpstr>How can our church  be united  despite our many different kinds of people?</vt:lpstr>
      <vt:lpstr>Love God, love the church as equals, and love the nations</vt:lpstr>
      <vt:lpstr>How to be united…</vt:lpstr>
      <vt:lpstr>How to be united…</vt:lpstr>
      <vt:lpstr>How to be united…</vt:lpstr>
      <vt:lpstr>"And this is the plan: At the right time he will bring everything together under the authority of Christ—everything in heaven and on earth"  (Ephesians 1:10 NLT).</vt:lpstr>
      <vt:lpstr>"God has put all things under the authority of Christ and has made him head over all things for the benefit of the church" (Ephesians 1:22 NLT).</vt:lpstr>
      <vt:lpstr>"And the church is his body; it is made full and complete by Christ, who fills all things everywhere with himself"  (Ephesians 1:23 NLT).</vt:lpstr>
      <vt:lpstr>"So God can point to us in all future ages as examples of the incredible wealth of his grace and kindness toward us, as shown in all he has done for us who are united with Christ Jesus"  (Ephesians 2:7 NLT).</vt:lpstr>
      <vt:lpstr>"Take no part in the worthless deeds of evil and darkness; instead, expose them" (Ephesians 5:11 NLT).</vt:lpstr>
      <vt:lpstr>"Slaves, obey your earthly masters with deep respect and fear. Serve them sincerely as you would serve Christ" (Ephesians 6:5 NLT).</vt:lpstr>
      <vt:lpstr>"Try to please them all the time, not just when they are watching you. As slaves of Christ, do the will of God with all your heart.  7Work with enthusiasm, as though you were working for the Lord rather than for people" (Ephesians 6:6-7 NLT).</vt:lpstr>
      <vt:lpstr>"And pray for me, too. Ask God to give me the right words so I can boldly explain God’s mysterious plan that the Good News is for Jews and Gentiles alike" (Ephesians 6:19 NLT).</vt:lpstr>
      <vt:lpstr>Think about it.</vt:lpstr>
      <vt:lpstr>Crossroads in Missions</vt:lpstr>
      <vt:lpstr>Missions Giving</vt:lpstr>
      <vt:lpstr>Our Vision</vt:lpstr>
      <vt:lpstr>Be United</vt:lpstr>
      <vt:lpstr>Black</vt:lpstr>
      <vt:lpstr>NT Preaching link • BibleStudyDownloads.org</vt:lpstr>
      <vt:lpstr>Group Members</vt:lpstr>
      <vt:lpstr>Group Members</vt:lpstr>
      <vt:lpstr>NT Survey link at BibleStudyDownloads.org</vt:lpstr>
      <vt:lpstr>PowerPoint Presentation</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486</cp:revision>
  <dcterms:created xsi:type="dcterms:W3CDTF">2003-03-04T16:42:02Z</dcterms:created>
  <dcterms:modified xsi:type="dcterms:W3CDTF">2025-05-13T06:39:16Z</dcterms:modified>
</cp:coreProperties>
</file>