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theme/theme5.xml" ContentType="application/vnd.openxmlformats-officedocument.theme+xml"/>
  <Override PartName="/ppt/slideLayouts/slideLayout36.xml" ContentType="application/vnd.openxmlformats-officedocument.presentationml.slideLayout+xml"/>
  <Override PartName="/ppt/theme/theme6.xml" ContentType="application/vnd.openxmlformats-officedocument.theme+xml"/>
  <Override PartName="/ppt/slideLayouts/slideLayout37.xml" ContentType="application/vnd.openxmlformats-officedocument.presentationml.slideLayout+xml"/>
  <Override PartName="/ppt/theme/theme7.xml" ContentType="application/vnd.openxmlformats-officedocument.theme+xml"/>
  <Override PartName="/ppt/slideLayouts/slideLayout38.xml" ContentType="application/vnd.openxmlformats-officedocument.presentationml.slideLayout+xml"/>
  <Override PartName="/ppt/theme/theme8.xml" ContentType="application/vnd.openxmlformats-officedocument.theme+xml"/>
  <Override PartName="/ppt/slideLayouts/slideLayout39.xml" ContentType="application/vnd.openxmlformats-officedocument.presentationml.slideLayout+xml"/>
  <Override PartName="/ppt/theme/theme9.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10.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11.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12.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13.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14.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15.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16.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17.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8.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9.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20.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21.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22.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23.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24.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25.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26.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27.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28.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29.xml" ContentType="application/vnd.openxmlformats-officedocument.theme+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30.xml" ContentType="application/vnd.openxmlformats-officedocument.theme+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theme/theme31.xml" ContentType="application/vnd.openxmlformats-officedocument.theme+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32.xml" ContentType="application/vnd.openxmlformats-officedocument.theme+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33.xml" ContentType="application/vnd.openxmlformats-officedocument.theme+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theme/theme34.xml" ContentType="application/vnd.openxmlformats-officedocument.theme+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theme/theme35.xml" ContentType="application/vnd.openxmlformats-officedocument.theme+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theme/theme36.xml" ContentType="application/vnd.openxmlformats-officedocument.theme+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theme/theme37.xml" ContentType="application/vnd.openxmlformats-officedocument.theme+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38.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theme/theme39.xml" ContentType="application/vnd.openxmlformats-officedocument.theme+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theme/theme40.xml" ContentType="application/vnd.openxmlformats-officedocument.theme+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theme/theme41.xml" ContentType="application/vnd.openxmlformats-officedocument.theme+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theme/theme42.xml" ContentType="application/vnd.openxmlformats-officedocument.theme+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theme/theme43.xml" ContentType="application/vnd.openxmlformats-officedocument.theme+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theme/theme44.xml" ContentType="application/vnd.openxmlformats-officedocument.theme+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theme/theme45.xml" ContentType="application/vnd.openxmlformats-officedocument.theme+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theme/theme46.xml" ContentType="application/vnd.openxmlformats-officedocument.theme+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theme/theme47.xml" ContentType="application/vnd.openxmlformats-officedocument.theme+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theme/theme48.xml" ContentType="application/vnd.openxmlformats-officedocument.theme+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theme/theme49.xml" ContentType="application/vnd.openxmlformats-officedocument.theme+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theme/theme50.xml" ContentType="application/vnd.openxmlformats-officedocument.theme+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theme/theme51.xml" ContentType="application/vnd.openxmlformats-officedocument.theme+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theme/theme52.xml" ContentType="application/vnd.openxmlformats-officedocument.theme+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theme/theme53.xml" ContentType="application/vnd.openxmlformats-officedocument.theme+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theme/theme54.xml" ContentType="application/vnd.openxmlformats-officedocument.theme+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theme/theme55.xml" ContentType="application/vnd.openxmlformats-officedocument.theme+xml"/>
  <Override PartName="/ppt/slideLayouts/slideLayout527.xml" ContentType="application/vnd.openxmlformats-officedocument.presentationml.slideLayout+xml"/>
  <Override PartName="/ppt/theme/theme56.xml" ContentType="application/vnd.openxmlformats-officedocument.theme+xml"/>
  <Override PartName="/ppt/slideLayouts/slideLayout528.xml" ContentType="application/vnd.openxmlformats-officedocument.presentationml.slideLayout+xml"/>
  <Override PartName="/ppt/theme/theme57.xml" ContentType="application/vnd.openxmlformats-officedocument.theme+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theme/theme58.xml" ContentType="application/vnd.openxmlformats-officedocument.theme+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theme/theme59.xml" ContentType="application/vnd.openxmlformats-officedocument.theme+xml"/>
  <Override PartName="/ppt/slideLayouts/slideLayout552.xml" ContentType="application/vnd.openxmlformats-officedocument.presentationml.slideLayout+xml"/>
  <Override PartName="/ppt/theme/theme60.xml" ContentType="application/vnd.openxmlformats-officedocument.theme+xml"/>
  <Override PartName="/ppt/slideLayouts/slideLayout553.xml" ContentType="application/vnd.openxmlformats-officedocument.presentationml.slideLayout+xml"/>
  <Override PartName="/ppt/theme/theme61.xml" ContentType="application/vnd.openxmlformats-officedocument.theme+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theme/theme62.xml" ContentType="application/vnd.openxmlformats-officedocument.theme+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theme/theme63.xml" ContentType="application/vnd.openxmlformats-officedocument.theme+xml"/>
  <Override PartName="/ppt/theme/theme64.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3.xml" ContentType="application/vnd.openxmlformats-officedocument.themeOverride+xml"/>
  <Override PartName="/ppt/notesSlides/notesSlide5.xml" ContentType="application/vnd.openxmlformats-officedocument.presentationml.notesSlide+xml"/>
  <Override PartName="/ppt/theme/themeOverride4.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5.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heme/themeOverride6.xml" ContentType="application/vnd.openxmlformats-officedocument.themeOverride+xml"/>
  <Override PartName="/ppt/notesSlides/notesSlide43.xml" ContentType="application/vnd.openxmlformats-officedocument.presentationml.notesSlide+xml"/>
  <Override PartName="/ppt/theme/themeOverride7.xml" ContentType="application/vnd.openxmlformats-officedocument.themeOverride+xml"/>
  <Override PartName="/ppt/notesSlides/notesSlide44.xml" ContentType="application/vnd.openxmlformats-officedocument.presentationml.notesSlide+xml"/>
  <Override PartName="/ppt/theme/themeOverride8.xml" ContentType="application/vnd.openxmlformats-officedocument.themeOverr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heme/themeOverride9.xml" ContentType="application/vnd.openxmlformats-officedocument.themeOverr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heme/themeOverride10.xml" ContentType="application/vnd.openxmlformats-officedocument.themeOverride+xml"/>
  <Override PartName="/ppt/notesSlides/notesSlide52.xml" ContentType="application/vnd.openxmlformats-officedocument.presentationml.notesSlide+xml"/>
  <Override PartName="/ppt/theme/themeOverride11.xml" ContentType="application/vnd.openxmlformats-officedocument.themeOverride+xml"/>
  <Override PartName="/ppt/notesSlides/notesSlide53.xml" ContentType="application/vnd.openxmlformats-officedocument.presentationml.notesSlide+xml"/>
  <Override PartName="/ppt/theme/themeOverride12.xml" ContentType="application/vnd.openxmlformats-officedocument.themeOverride+xml"/>
  <Override PartName="/ppt/notesSlides/notesSlide54.xml" ContentType="application/vnd.openxmlformats-officedocument.presentationml.notesSlide+xml"/>
  <Override PartName="/ppt/theme/themeOverride13.xml" ContentType="application/vnd.openxmlformats-officedocument.themeOverride+xml"/>
  <Override PartName="/ppt/theme/themeOverride14.xml" ContentType="application/vnd.openxmlformats-officedocument.themeOverride+xml"/>
  <Override PartName="/ppt/notesSlides/notesSlide55.xml" ContentType="application/vnd.openxmlformats-officedocument.presentationml.notesSlide+xml"/>
  <Override PartName="/ppt/theme/themeOverride15.xml" ContentType="application/vnd.openxmlformats-officedocument.themeOverride+xml"/>
  <Override PartName="/ppt/notesSlides/notesSlide56.xml" ContentType="application/vnd.openxmlformats-officedocument.presentationml.notesSlide+xml"/>
  <Override PartName="/ppt/theme/themeOverride16.xml" ContentType="application/vnd.openxmlformats-officedocument.themeOverride+xml"/>
  <Override PartName="/ppt/notesSlides/notesSlide57.xml" ContentType="application/vnd.openxmlformats-officedocument.presentationml.notesSlide+xml"/>
  <Override PartName="/ppt/theme/themeOverride17.xml" ContentType="application/vnd.openxmlformats-officedocument.themeOverride+xml"/>
  <Override PartName="/ppt/notesSlides/notesSlide58.xml" ContentType="application/vnd.openxmlformats-officedocument.presentationml.notesSlide+xml"/>
  <Override PartName="/ppt/theme/themeOverride18.xml" ContentType="application/vnd.openxmlformats-officedocument.themeOverr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theme/themeOverride19.xml" ContentType="application/vnd.openxmlformats-officedocument.themeOverride+xml"/>
  <Override PartName="/ppt/notesSlides/notesSlide78.xml" ContentType="application/vnd.openxmlformats-officedocument.presentationml.notesSlide+xml"/>
  <Override PartName="/ppt/theme/themeOverride20.xml" ContentType="application/vnd.openxmlformats-officedocument.themeOverride+xml"/>
  <Override PartName="/ppt/notesSlides/notesSlide79.xml" ContentType="application/vnd.openxmlformats-officedocument.presentationml.notesSlide+xml"/>
  <Override PartName="/ppt/theme/themeOverride21.xml" ContentType="application/vnd.openxmlformats-officedocument.themeOverride+xml"/>
  <Override PartName="/ppt/notesSlides/notesSlide80.xml" ContentType="application/vnd.openxmlformats-officedocument.presentationml.notesSlide+xml"/>
  <Override PartName="/ppt/theme/themeOverride22.xml" ContentType="application/vnd.openxmlformats-officedocument.themeOverride+xml"/>
  <Override PartName="/ppt/notesSlides/notesSlide81.xml" ContentType="application/vnd.openxmlformats-officedocument.presentationml.notesSlide+xml"/>
  <Override PartName="/ppt/theme/themeOverride23.xml" ContentType="application/vnd.openxmlformats-officedocument.themeOverr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theme/themeOverride24.xml" ContentType="application/vnd.openxmlformats-officedocument.themeOverr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theme/themeOverride25.xml" ContentType="application/vnd.openxmlformats-officedocument.themeOverr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theme/themeOverride26.xml" ContentType="application/vnd.openxmlformats-officedocument.themeOverr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theme/themeOverride27.xml" ContentType="application/vnd.openxmlformats-officedocument.themeOverr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theme/themeOverride28.xml" ContentType="application/vnd.openxmlformats-officedocument.themeOverr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theme/themeOverride29.xml" ContentType="application/vnd.openxmlformats-officedocument.themeOverr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theme/themeOverride30.xml" ContentType="application/vnd.openxmlformats-officedocument.themeOverr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theme/themeOverride31.xml" ContentType="application/vnd.openxmlformats-officedocument.themeOverr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theme/themeOverride32.xml" ContentType="application/vnd.openxmlformats-officedocument.themeOverr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theme/themeOverride33.xml" ContentType="application/vnd.openxmlformats-officedocument.themeOverr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3" r:id="rId1"/>
    <p:sldMasterId id="2147483660" r:id="rId2"/>
    <p:sldMasterId id="2147483659" r:id="rId3"/>
    <p:sldMasterId id="2147483772" r:id="rId4"/>
    <p:sldMasterId id="2147483837" r:id="rId5"/>
    <p:sldMasterId id="2147483839" r:id="rId6"/>
    <p:sldMasterId id="2147483841" r:id="rId7"/>
    <p:sldMasterId id="2147483843" r:id="rId8"/>
    <p:sldMasterId id="2147483931" r:id="rId9"/>
    <p:sldMasterId id="2147484306" r:id="rId10"/>
    <p:sldMasterId id="2147484392" r:id="rId11"/>
    <p:sldMasterId id="2147484404" r:id="rId12"/>
    <p:sldMasterId id="2147484416" r:id="rId13"/>
    <p:sldMasterId id="2147484427" r:id="rId14"/>
    <p:sldMasterId id="2147484715" r:id="rId15"/>
    <p:sldMasterId id="2147484718" r:id="rId16"/>
    <p:sldMasterId id="2147485016" r:id="rId17"/>
    <p:sldMasterId id="2147485198" r:id="rId18"/>
    <p:sldMasterId id="2147485223" r:id="rId19"/>
    <p:sldMasterId id="2147485235" r:id="rId20"/>
    <p:sldMasterId id="2147485247" r:id="rId21"/>
    <p:sldMasterId id="2147485250" r:id="rId22"/>
    <p:sldMasterId id="2147485263" r:id="rId23"/>
    <p:sldMasterId id="2147485901" r:id="rId24"/>
    <p:sldMasterId id="2147485913" r:id="rId25"/>
    <p:sldMasterId id="2147485927" r:id="rId26"/>
    <p:sldMasterId id="2147485939" r:id="rId27"/>
    <p:sldMasterId id="2147485951" r:id="rId28"/>
    <p:sldMasterId id="2147485963" r:id="rId29"/>
    <p:sldMasterId id="2147489439" r:id="rId30"/>
    <p:sldMasterId id="2147489451" r:id="rId31"/>
    <p:sldMasterId id="2147489475" r:id="rId32"/>
    <p:sldMasterId id="2147489499" r:id="rId33"/>
    <p:sldMasterId id="2147489511" r:id="rId34"/>
    <p:sldMasterId id="2147489535" r:id="rId35"/>
    <p:sldMasterId id="2147489549" r:id="rId36"/>
    <p:sldMasterId id="2147489561" r:id="rId37"/>
    <p:sldMasterId id="2147489573" r:id="rId38"/>
    <p:sldMasterId id="2147489587" r:id="rId39"/>
    <p:sldMasterId id="2147489617" r:id="rId40"/>
    <p:sldMasterId id="2147489629" r:id="rId41"/>
    <p:sldMasterId id="2147489641" r:id="rId42"/>
    <p:sldMasterId id="2147489654" r:id="rId43"/>
    <p:sldMasterId id="2147489666" r:id="rId44"/>
    <p:sldMasterId id="2147489678" r:id="rId45"/>
    <p:sldMasterId id="2147489694" r:id="rId46"/>
    <p:sldMasterId id="2147489710" r:id="rId47"/>
    <p:sldMasterId id="2147489726" r:id="rId48"/>
    <p:sldMasterId id="2147489738" r:id="rId49"/>
    <p:sldMasterId id="2147489744" r:id="rId50"/>
    <p:sldMasterId id="2147489757" r:id="rId51"/>
    <p:sldMasterId id="2147489769" r:id="rId52"/>
    <p:sldMasterId id="2147489782" r:id="rId53"/>
    <p:sldMasterId id="2147489795" r:id="rId54"/>
    <p:sldMasterId id="2147489807" r:id="rId55"/>
    <p:sldMasterId id="2147489821" r:id="rId56"/>
    <p:sldMasterId id="2147489823" r:id="rId57"/>
    <p:sldMasterId id="2147489825" r:id="rId58"/>
    <p:sldMasterId id="2147489850" r:id="rId59"/>
    <p:sldMasterId id="2147489862" r:id="rId60"/>
    <p:sldMasterId id="2147489864" r:id="rId61"/>
    <p:sldMasterId id="2147489866" r:id="rId62"/>
    <p:sldMasterId id="2147489878" r:id="rId63"/>
  </p:sldMasterIdLst>
  <p:notesMasterIdLst>
    <p:notesMasterId r:id="rId290"/>
  </p:notesMasterIdLst>
  <p:sldIdLst>
    <p:sldId id="386" r:id="rId64"/>
    <p:sldId id="387" r:id="rId65"/>
    <p:sldId id="1141" r:id="rId66"/>
    <p:sldId id="388" r:id="rId67"/>
    <p:sldId id="389" r:id="rId68"/>
    <p:sldId id="390" r:id="rId69"/>
    <p:sldId id="391" r:id="rId70"/>
    <p:sldId id="392" r:id="rId71"/>
    <p:sldId id="393" r:id="rId72"/>
    <p:sldId id="394" r:id="rId73"/>
    <p:sldId id="395" r:id="rId74"/>
    <p:sldId id="554" r:id="rId75"/>
    <p:sldId id="1143" r:id="rId76"/>
    <p:sldId id="585" r:id="rId77"/>
    <p:sldId id="546" r:id="rId78"/>
    <p:sldId id="550" r:id="rId79"/>
    <p:sldId id="548" r:id="rId80"/>
    <p:sldId id="1167" r:id="rId81"/>
    <p:sldId id="1142" r:id="rId82"/>
    <p:sldId id="458" r:id="rId83"/>
    <p:sldId id="300" r:id="rId84"/>
    <p:sldId id="295" r:id="rId85"/>
    <p:sldId id="1171" r:id="rId86"/>
    <p:sldId id="2404" r:id="rId87"/>
    <p:sldId id="257" r:id="rId88"/>
    <p:sldId id="1144" r:id="rId89"/>
    <p:sldId id="1145" r:id="rId90"/>
    <p:sldId id="296" r:id="rId91"/>
    <p:sldId id="1146" r:id="rId92"/>
    <p:sldId id="1147" r:id="rId93"/>
    <p:sldId id="1148" r:id="rId94"/>
    <p:sldId id="1149" r:id="rId95"/>
    <p:sldId id="1150" r:id="rId96"/>
    <p:sldId id="1151" r:id="rId97"/>
    <p:sldId id="291" r:id="rId98"/>
    <p:sldId id="292" r:id="rId99"/>
    <p:sldId id="293" r:id="rId100"/>
    <p:sldId id="294" r:id="rId101"/>
    <p:sldId id="281" r:id="rId102"/>
    <p:sldId id="283" r:id="rId103"/>
    <p:sldId id="282" r:id="rId104"/>
    <p:sldId id="284" r:id="rId105"/>
    <p:sldId id="301" r:id="rId106"/>
    <p:sldId id="302" r:id="rId107"/>
    <p:sldId id="308" r:id="rId108"/>
    <p:sldId id="264" r:id="rId109"/>
    <p:sldId id="265" r:id="rId110"/>
    <p:sldId id="2515" r:id="rId111"/>
    <p:sldId id="4679" r:id="rId112"/>
    <p:sldId id="716" r:id="rId113"/>
    <p:sldId id="341" r:id="rId114"/>
    <p:sldId id="343" r:id="rId115"/>
    <p:sldId id="316" r:id="rId116"/>
    <p:sldId id="4096" r:id="rId117"/>
    <p:sldId id="4095" r:id="rId118"/>
    <p:sldId id="779" r:id="rId119"/>
    <p:sldId id="780" r:id="rId120"/>
    <p:sldId id="569" r:id="rId121"/>
    <p:sldId id="570" r:id="rId122"/>
    <p:sldId id="571" r:id="rId123"/>
    <p:sldId id="304" r:id="rId124"/>
    <p:sldId id="273" r:id="rId125"/>
    <p:sldId id="299" r:id="rId126"/>
    <p:sldId id="263" r:id="rId127"/>
    <p:sldId id="266" r:id="rId128"/>
    <p:sldId id="267" r:id="rId129"/>
    <p:sldId id="268" r:id="rId130"/>
    <p:sldId id="269" r:id="rId131"/>
    <p:sldId id="435" r:id="rId132"/>
    <p:sldId id="256" r:id="rId133"/>
    <p:sldId id="433" r:id="rId134"/>
    <p:sldId id="428" r:id="rId135"/>
    <p:sldId id="306" r:id="rId136"/>
    <p:sldId id="314" r:id="rId137"/>
    <p:sldId id="319" r:id="rId138"/>
    <p:sldId id="345" r:id="rId139"/>
    <p:sldId id="434" r:id="rId140"/>
    <p:sldId id="432" r:id="rId141"/>
    <p:sldId id="446" r:id="rId142"/>
    <p:sldId id="549" r:id="rId143"/>
    <p:sldId id="1169" r:id="rId144"/>
    <p:sldId id="543" r:id="rId145"/>
    <p:sldId id="544" r:id="rId146"/>
    <p:sldId id="476" r:id="rId147"/>
    <p:sldId id="562" r:id="rId148"/>
    <p:sldId id="342" r:id="rId149"/>
    <p:sldId id="563" r:id="rId150"/>
    <p:sldId id="303" r:id="rId151"/>
    <p:sldId id="297" r:id="rId152"/>
    <p:sldId id="261" r:id="rId153"/>
    <p:sldId id="401" r:id="rId154"/>
    <p:sldId id="262" r:id="rId155"/>
    <p:sldId id="277" r:id="rId156"/>
    <p:sldId id="278" r:id="rId157"/>
    <p:sldId id="1154" r:id="rId158"/>
    <p:sldId id="305" r:id="rId159"/>
    <p:sldId id="556" r:id="rId160"/>
    <p:sldId id="380" r:id="rId161"/>
    <p:sldId id="351" r:id="rId162"/>
    <p:sldId id="350" r:id="rId163"/>
    <p:sldId id="578" r:id="rId164"/>
    <p:sldId id="397" r:id="rId165"/>
    <p:sldId id="396" r:id="rId166"/>
    <p:sldId id="352" r:id="rId167"/>
    <p:sldId id="354" r:id="rId168"/>
    <p:sldId id="353" r:id="rId169"/>
    <p:sldId id="355" r:id="rId170"/>
    <p:sldId id="381" r:id="rId171"/>
    <p:sldId id="358" r:id="rId172"/>
    <p:sldId id="374" r:id="rId173"/>
    <p:sldId id="359" r:id="rId174"/>
    <p:sldId id="574" r:id="rId175"/>
    <p:sldId id="588" r:id="rId176"/>
    <p:sldId id="560" r:id="rId177"/>
    <p:sldId id="579" r:id="rId178"/>
    <p:sldId id="382" r:id="rId179"/>
    <p:sldId id="1178" r:id="rId180"/>
    <p:sldId id="4025" r:id="rId181"/>
    <p:sldId id="321" r:id="rId182"/>
    <p:sldId id="5488" r:id="rId183"/>
    <p:sldId id="375" r:id="rId184"/>
    <p:sldId id="356" r:id="rId185"/>
    <p:sldId id="552" r:id="rId186"/>
    <p:sldId id="553" r:id="rId187"/>
    <p:sldId id="489" r:id="rId188"/>
    <p:sldId id="317" r:id="rId189"/>
    <p:sldId id="318" r:id="rId190"/>
    <p:sldId id="285" r:id="rId191"/>
    <p:sldId id="536" r:id="rId192"/>
    <p:sldId id="537" r:id="rId193"/>
    <p:sldId id="538" r:id="rId194"/>
    <p:sldId id="539" r:id="rId195"/>
    <p:sldId id="1024" r:id="rId196"/>
    <p:sldId id="980" r:id="rId197"/>
    <p:sldId id="1025" r:id="rId198"/>
    <p:sldId id="1026" r:id="rId199"/>
    <p:sldId id="1027" r:id="rId200"/>
    <p:sldId id="1028" r:id="rId201"/>
    <p:sldId id="506" r:id="rId202"/>
    <p:sldId id="1029" r:id="rId203"/>
    <p:sldId id="800" r:id="rId204"/>
    <p:sldId id="801" r:id="rId205"/>
    <p:sldId id="802" r:id="rId206"/>
    <p:sldId id="803" r:id="rId207"/>
    <p:sldId id="804" r:id="rId208"/>
    <p:sldId id="805" r:id="rId209"/>
    <p:sldId id="806" r:id="rId210"/>
    <p:sldId id="1030" r:id="rId211"/>
    <p:sldId id="4680" r:id="rId212"/>
    <p:sldId id="439" r:id="rId213"/>
    <p:sldId id="4024" r:id="rId214"/>
    <p:sldId id="336" r:id="rId215"/>
    <p:sldId id="1170" r:id="rId216"/>
    <p:sldId id="337" r:id="rId217"/>
    <p:sldId id="568" r:id="rId218"/>
    <p:sldId id="4026" r:id="rId219"/>
    <p:sldId id="4027" r:id="rId220"/>
    <p:sldId id="1157" r:id="rId221"/>
    <p:sldId id="1158" r:id="rId222"/>
    <p:sldId id="1159" r:id="rId223"/>
    <p:sldId id="413" r:id="rId224"/>
    <p:sldId id="1160" r:id="rId225"/>
    <p:sldId id="1161" r:id="rId226"/>
    <p:sldId id="1162" r:id="rId227"/>
    <p:sldId id="1163" r:id="rId228"/>
    <p:sldId id="287" r:id="rId229"/>
    <p:sldId id="288" r:id="rId230"/>
    <p:sldId id="1164" r:id="rId231"/>
    <p:sldId id="1165" r:id="rId232"/>
    <p:sldId id="577" r:id="rId233"/>
    <p:sldId id="589" r:id="rId234"/>
    <p:sldId id="557" r:id="rId235"/>
    <p:sldId id="4681" r:id="rId236"/>
    <p:sldId id="582" r:id="rId237"/>
    <p:sldId id="580" r:id="rId238"/>
    <p:sldId id="559" r:id="rId239"/>
    <p:sldId id="384" r:id="rId240"/>
    <p:sldId id="2405" r:id="rId241"/>
    <p:sldId id="452" r:id="rId242"/>
    <p:sldId id="444" r:id="rId243"/>
    <p:sldId id="357" r:id="rId244"/>
    <p:sldId id="334" r:id="rId245"/>
    <p:sldId id="376" r:id="rId246"/>
    <p:sldId id="701" r:id="rId247"/>
    <p:sldId id="364" r:id="rId248"/>
    <p:sldId id="365" r:id="rId249"/>
    <p:sldId id="366" r:id="rId250"/>
    <p:sldId id="4688" r:id="rId251"/>
    <p:sldId id="367" r:id="rId252"/>
    <p:sldId id="368" r:id="rId253"/>
    <p:sldId id="5487" r:id="rId254"/>
    <p:sldId id="370" r:id="rId255"/>
    <p:sldId id="371" r:id="rId256"/>
    <p:sldId id="372" r:id="rId257"/>
    <p:sldId id="373" r:id="rId258"/>
    <p:sldId id="385" r:id="rId259"/>
    <p:sldId id="360" r:id="rId260"/>
    <p:sldId id="361" r:id="rId261"/>
    <p:sldId id="362" r:id="rId262"/>
    <p:sldId id="399" r:id="rId263"/>
    <p:sldId id="398" r:id="rId264"/>
    <p:sldId id="286" r:id="rId265"/>
    <p:sldId id="377" r:id="rId266"/>
    <p:sldId id="378" r:id="rId267"/>
    <p:sldId id="270" r:id="rId268"/>
    <p:sldId id="4683" r:id="rId269"/>
    <p:sldId id="4684" r:id="rId270"/>
    <p:sldId id="4685" r:id="rId271"/>
    <p:sldId id="4686" r:id="rId272"/>
    <p:sldId id="4687" r:id="rId273"/>
    <p:sldId id="298" r:id="rId274"/>
    <p:sldId id="329" r:id="rId275"/>
    <p:sldId id="322" r:id="rId276"/>
    <p:sldId id="323" r:id="rId277"/>
    <p:sldId id="331" r:id="rId278"/>
    <p:sldId id="332" r:id="rId279"/>
    <p:sldId id="349" r:id="rId280"/>
    <p:sldId id="333" r:id="rId281"/>
    <p:sldId id="348" r:id="rId282"/>
    <p:sldId id="581" r:id="rId283"/>
    <p:sldId id="459" r:id="rId284"/>
    <p:sldId id="460" r:id="rId285"/>
    <p:sldId id="1168" r:id="rId286"/>
    <p:sldId id="400" r:id="rId287"/>
    <p:sldId id="347" r:id="rId288"/>
    <p:sldId id="379" r:id="rId289"/>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Overview" id="{3518DDDD-015A-904D-8E75-A47092ECAF31}">
          <p14:sldIdLst>
            <p14:sldId id="386"/>
            <p14:sldId id="387"/>
            <p14:sldId id="1141"/>
            <p14:sldId id="388"/>
            <p14:sldId id="389"/>
            <p14:sldId id="390"/>
            <p14:sldId id="391"/>
            <p14:sldId id="392"/>
            <p14:sldId id="393"/>
            <p14:sldId id="394"/>
            <p14:sldId id="395"/>
            <p14:sldId id="554"/>
            <p14:sldId id="1143"/>
            <p14:sldId id="585"/>
            <p14:sldId id="546"/>
            <p14:sldId id="550"/>
            <p14:sldId id="548"/>
            <p14:sldId id="1167"/>
            <p14:sldId id="1142"/>
            <p14:sldId id="458"/>
          </p14:sldIdLst>
        </p14:section>
        <p14:section name="Introduction" id="{B613EA28-9224-8A43-987F-9FF4558542D1}">
          <p14:sldIdLst>
            <p14:sldId id="300"/>
            <p14:sldId id="295"/>
            <p14:sldId id="1171"/>
            <p14:sldId id="2404"/>
            <p14:sldId id="257"/>
            <p14:sldId id="1144"/>
            <p14:sldId id="1145"/>
            <p14:sldId id="296"/>
            <p14:sldId id="1146"/>
            <p14:sldId id="1147"/>
            <p14:sldId id="1148"/>
            <p14:sldId id="1149"/>
            <p14:sldId id="1150"/>
            <p14:sldId id="1151"/>
            <p14:sldId id="291"/>
            <p14:sldId id="292"/>
            <p14:sldId id="293"/>
            <p14:sldId id="294"/>
            <p14:sldId id="281"/>
            <p14:sldId id="283"/>
            <p14:sldId id="282"/>
            <p14:sldId id="284"/>
            <p14:sldId id="301"/>
            <p14:sldId id="302"/>
            <p14:sldId id="308"/>
            <p14:sldId id="264"/>
            <p14:sldId id="265"/>
            <p14:sldId id="2515"/>
            <p14:sldId id="4679"/>
            <p14:sldId id="716"/>
            <p14:sldId id="341"/>
            <p14:sldId id="343"/>
            <p14:sldId id="316"/>
            <p14:sldId id="4096"/>
            <p14:sldId id="4095"/>
            <p14:sldId id="779"/>
            <p14:sldId id="780"/>
            <p14:sldId id="569"/>
            <p14:sldId id="570"/>
            <p14:sldId id="571"/>
            <p14:sldId id="304"/>
            <p14:sldId id="273"/>
            <p14:sldId id="299"/>
            <p14:sldId id="263"/>
            <p14:sldId id="266"/>
            <p14:sldId id="267"/>
            <p14:sldId id="268"/>
            <p14:sldId id="269"/>
          </p14:sldIdLst>
        </p14:section>
        <p14:section name="Sermon" id="{60EF87D4-1D91-134D-86D2-A295245FA014}">
          <p14:sldIdLst>
            <p14:sldId id="435"/>
            <p14:sldId id="256"/>
            <p14:sldId id="433"/>
            <p14:sldId id="428"/>
            <p14:sldId id="306"/>
            <p14:sldId id="314"/>
            <p14:sldId id="319"/>
            <p14:sldId id="345"/>
            <p14:sldId id="434"/>
            <p14:sldId id="432"/>
            <p14:sldId id="446"/>
            <p14:sldId id="549"/>
            <p14:sldId id="1169"/>
            <p14:sldId id="543"/>
            <p14:sldId id="544"/>
            <p14:sldId id="476"/>
            <p14:sldId id="562"/>
            <p14:sldId id="342"/>
            <p14:sldId id="563"/>
            <p14:sldId id="303"/>
            <p14:sldId id="297"/>
            <p14:sldId id="261"/>
            <p14:sldId id="401"/>
            <p14:sldId id="262"/>
            <p14:sldId id="277"/>
            <p14:sldId id="278"/>
            <p14:sldId id="1154"/>
            <p14:sldId id="305"/>
            <p14:sldId id="556"/>
          </p14:sldIdLst>
        </p14:section>
        <p14:section name="Chapters" id="{9E8910DA-79F1-C845-8A17-945FE9F7132A}">
          <p14:sldIdLst>
            <p14:sldId id="380"/>
            <p14:sldId id="351"/>
            <p14:sldId id="350"/>
            <p14:sldId id="578"/>
            <p14:sldId id="397"/>
            <p14:sldId id="396"/>
            <p14:sldId id="352"/>
            <p14:sldId id="354"/>
            <p14:sldId id="353"/>
            <p14:sldId id="355"/>
            <p14:sldId id="381"/>
            <p14:sldId id="358"/>
            <p14:sldId id="374"/>
            <p14:sldId id="359"/>
            <p14:sldId id="574"/>
            <p14:sldId id="588"/>
            <p14:sldId id="560"/>
            <p14:sldId id="579"/>
            <p14:sldId id="382"/>
            <p14:sldId id="1178"/>
            <p14:sldId id="4025"/>
            <p14:sldId id="321"/>
            <p14:sldId id="5488"/>
            <p14:sldId id="375"/>
            <p14:sldId id="356"/>
            <p14:sldId id="552"/>
            <p14:sldId id="553"/>
            <p14:sldId id="489"/>
            <p14:sldId id="317"/>
            <p14:sldId id="318"/>
            <p14:sldId id="285"/>
            <p14:sldId id="536"/>
            <p14:sldId id="537"/>
            <p14:sldId id="538"/>
            <p14:sldId id="539"/>
            <p14:sldId id="1024"/>
            <p14:sldId id="980"/>
            <p14:sldId id="1025"/>
            <p14:sldId id="1026"/>
            <p14:sldId id="1027"/>
            <p14:sldId id="1028"/>
            <p14:sldId id="506"/>
            <p14:sldId id="1029"/>
            <p14:sldId id="800"/>
            <p14:sldId id="801"/>
            <p14:sldId id="802"/>
            <p14:sldId id="803"/>
            <p14:sldId id="804"/>
            <p14:sldId id="805"/>
            <p14:sldId id="806"/>
            <p14:sldId id="1030"/>
            <p14:sldId id="4680"/>
            <p14:sldId id="439"/>
            <p14:sldId id="4024"/>
            <p14:sldId id="336"/>
            <p14:sldId id="1170"/>
            <p14:sldId id="337"/>
            <p14:sldId id="568"/>
            <p14:sldId id="4026"/>
            <p14:sldId id="4027"/>
            <p14:sldId id="1157"/>
            <p14:sldId id="1158"/>
            <p14:sldId id="1159"/>
            <p14:sldId id="413"/>
            <p14:sldId id="1160"/>
            <p14:sldId id="1161"/>
            <p14:sldId id="1162"/>
            <p14:sldId id="1163"/>
            <p14:sldId id="287"/>
            <p14:sldId id="288"/>
            <p14:sldId id="1164"/>
            <p14:sldId id="1165"/>
            <p14:sldId id="577"/>
            <p14:sldId id="589"/>
            <p14:sldId id="557"/>
            <p14:sldId id="4681"/>
            <p14:sldId id="582"/>
            <p14:sldId id="580"/>
            <p14:sldId id="559"/>
            <p14:sldId id="384"/>
            <p14:sldId id="2405"/>
            <p14:sldId id="452"/>
            <p14:sldId id="444"/>
            <p14:sldId id="357"/>
            <p14:sldId id="334"/>
            <p14:sldId id="376"/>
            <p14:sldId id="701"/>
            <p14:sldId id="364"/>
            <p14:sldId id="365"/>
            <p14:sldId id="366"/>
            <p14:sldId id="4688"/>
            <p14:sldId id="367"/>
            <p14:sldId id="368"/>
            <p14:sldId id="5487"/>
            <p14:sldId id="370"/>
            <p14:sldId id="371"/>
            <p14:sldId id="372"/>
            <p14:sldId id="373"/>
            <p14:sldId id="385"/>
            <p14:sldId id="360"/>
            <p14:sldId id="361"/>
            <p14:sldId id="362"/>
            <p14:sldId id="399"/>
            <p14:sldId id="398"/>
            <p14:sldId id="286"/>
            <p14:sldId id="377"/>
            <p14:sldId id="378"/>
            <p14:sldId id="270"/>
          </p14:sldIdLst>
        </p14:section>
        <p14:section name="Conclusion" id="{DB754CAC-031E-414D-811C-1D1EB889E9BC}">
          <p14:sldIdLst>
            <p14:sldId id="4683"/>
            <p14:sldId id="4684"/>
            <p14:sldId id="4685"/>
            <p14:sldId id="4686"/>
            <p14:sldId id="4687"/>
            <p14:sldId id="298"/>
            <p14:sldId id="329"/>
            <p14:sldId id="322"/>
            <p14:sldId id="323"/>
            <p14:sldId id="331"/>
            <p14:sldId id="332"/>
            <p14:sldId id="349"/>
            <p14:sldId id="333"/>
            <p14:sldId id="348"/>
            <p14:sldId id="581"/>
            <p14:sldId id="459"/>
            <p14:sldId id="460"/>
          </p14:sldIdLst>
        </p14:section>
        <p14:section name="Supplements" id="{B0DDF090-6FE5-6748-B079-8DF719A4CC60}">
          <p14:sldIdLst>
            <p14:sldId id="1168"/>
            <p14:sldId id="400"/>
            <p14:sldId id="347"/>
            <p14:sldId id="37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7A0701"/>
    <a:srgbClr val="056A04"/>
    <a:srgbClr val="009193"/>
    <a:srgbClr val="009051"/>
    <a:srgbClr val="942092"/>
    <a:srgbClr val="ED8883"/>
    <a:srgbClr val="CB4CD3"/>
    <a:srgbClr val="660066"/>
    <a:srgbClr val="9933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650"/>
    <p:restoredTop sz="63003" autoAdjust="0"/>
  </p:normalViewPr>
  <p:slideViewPr>
    <p:cSldViewPr>
      <p:cViewPr varScale="1">
        <p:scale>
          <a:sx n="81" d="100"/>
          <a:sy n="81" d="100"/>
        </p:scale>
        <p:origin x="272" y="480"/>
      </p:cViewPr>
      <p:guideLst>
        <p:guide orient="horz" pos="2160"/>
        <p:guide pos="2880"/>
      </p:guideLst>
    </p:cSldViewPr>
  </p:slideViewPr>
  <p:outlineViewPr>
    <p:cViewPr>
      <p:scale>
        <a:sx n="33" d="100"/>
        <a:sy n="33" d="100"/>
      </p:scale>
      <p:origin x="0" y="-37480"/>
    </p:cViewPr>
  </p:outlineViewPr>
  <p:notesTextViewPr>
    <p:cViewPr>
      <p:scale>
        <a:sx n="100" d="100"/>
        <a:sy n="100" d="100"/>
      </p:scale>
      <p:origin x="0" y="0"/>
    </p:cViewPr>
  </p:notesTextViewPr>
  <p:sorterViewPr>
    <p:cViewPr varScale="1">
      <p:scale>
        <a:sx n="50" d="100"/>
        <a:sy n="50" d="100"/>
      </p:scale>
      <p:origin x="0" y="4384"/>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54.xml"/><Relationship Id="rId21" Type="http://schemas.openxmlformats.org/officeDocument/2006/relationships/slideMaster" Target="slideMasters/slideMaster21.xml"/><Relationship Id="rId63" Type="http://schemas.openxmlformats.org/officeDocument/2006/relationships/slideMaster" Target="slideMasters/slideMaster63.xml"/><Relationship Id="rId159" Type="http://schemas.openxmlformats.org/officeDocument/2006/relationships/slide" Target="slides/slide96.xml"/><Relationship Id="rId170" Type="http://schemas.openxmlformats.org/officeDocument/2006/relationships/slide" Target="slides/slide107.xml"/><Relationship Id="rId226" Type="http://schemas.openxmlformats.org/officeDocument/2006/relationships/slide" Target="slides/slide163.xml"/><Relationship Id="rId268" Type="http://schemas.openxmlformats.org/officeDocument/2006/relationships/slide" Target="slides/slide205.xml"/><Relationship Id="rId32" Type="http://schemas.openxmlformats.org/officeDocument/2006/relationships/slideMaster" Target="slideMasters/slideMaster32.xml"/><Relationship Id="rId74" Type="http://schemas.openxmlformats.org/officeDocument/2006/relationships/slide" Target="slides/slide11.xml"/><Relationship Id="rId128" Type="http://schemas.openxmlformats.org/officeDocument/2006/relationships/slide" Target="slides/slide65.xml"/><Relationship Id="rId5" Type="http://schemas.openxmlformats.org/officeDocument/2006/relationships/slideMaster" Target="slideMasters/slideMaster5.xml"/><Relationship Id="rId181" Type="http://schemas.openxmlformats.org/officeDocument/2006/relationships/slide" Target="slides/slide118.xml"/><Relationship Id="rId237" Type="http://schemas.openxmlformats.org/officeDocument/2006/relationships/slide" Target="slides/slide174.xml"/><Relationship Id="rId279" Type="http://schemas.openxmlformats.org/officeDocument/2006/relationships/slide" Target="slides/slide216.xml"/><Relationship Id="rId43" Type="http://schemas.openxmlformats.org/officeDocument/2006/relationships/slideMaster" Target="slideMasters/slideMaster43.xml"/><Relationship Id="rId139" Type="http://schemas.openxmlformats.org/officeDocument/2006/relationships/slide" Target="slides/slide76.xml"/><Relationship Id="rId290" Type="http://schemas.openxmlformats.org/officeDocument/2006/relationships/notesMaster" Target="notesMasters/notesMaster1.xml"/><Relationship Id="rId85" Type="http://schemas.openxmlformats.org/officeDocument/2006/relationships/slide" Target="slides/slide22.xml"/><Relationship Id="rId150" Type="http://schemas.openxmlformats.org/officeDocument/2006/relationships/slide" Target="slides/slide87.xml"/><Relationship Id="rId192" Type="http://schemas.openxmlformats.org/officeDocument/2006/relationships/slide" Target="slides/slide129.xml"/><Relationship Id="rId206" Type="http://schemas.openxmlformats.org/officeDocument/2006/relationships/slide" Target="slides/slide143.xml"/><Relationship Id="rId248" Type="http://schemas.openxmlformats.org/officeDocument/2006/relationships/slide" Target="slides/slide185.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45.xml"/><Relationship Id="rId129" Type="http://schemas.openxmlformats.org/officeDocument/2006/relationships/slide" Target="slides/slide66.xml"/><Relationship Id="rId280" Type="http://schemas.openxmlformats.org/officeDocument/2006/relationships/slide" Target="slides/slide217.xml"/><Relationship Id="rId54" Type="http://schemas.openxmlformats.org/officeDocument/2006/relationships/slideMaster" Target="slideMasters/slideMaster54.xml"/><Relationship Id="rId75" Type="http://schemas.openxmlformats.org/officeDocument/2006/relationships/slide" Target="slides/slide12.xml"/><Relationship Id="rId96" Type="http://schemas.openxmlformats.org/officeDocument/2006/relationships/slide" Target="slides/slide33.xml"/><Relationship Id="rId140" Type="http://schemas.openxmlformats.org/officeDocument/2006/relationships/slide" Target="slides/slide77.xml"/><Relationship Id="rId161" Type="http://schemas.openxmlformats.org/officeDocument/2006/relationships/slide" Target="slides/slide98.xml"/><Relationship Id="rId182" Type="http://schemas.openxmlformats.org/officeDocument/2006/relationships/slide" Target="slides/slide119.xml"/><Relationship Id="rId217" Type="http://schemas.openxmlformats.org/officeDocument/2006/relationships/slide" Target="slides/slide154.xml"/><Relationship Id="rId6" Type="http://schemas.openxmlformats.org/officeDocument/2006/relationships/slideMaster" Target="slideMasters/slideMaster6.xml"/><Relationship Id="rId238" Type="http://schemas.openxmlformats.org/officeDocument/2006/relationships/slide" Target="slides/slide175.xml"/><Relationship Id="rId259" Type="http://schemas.openxmlformats.org/officeDocument/2006/relationships/slide" Target="slides/slide196.xml"/><Relationship Id="rId23" Type="http://schemas.openxmlformats.org/officeDocument/2006/relationships/slideMaster" Target="slideMasters/slideMaster23.xml"/><Relationship Id="rId119" Type="http://schemas.openxmlformats.org/officeDocument/2006/relationships/slide" Target="slides/slide56.xml"/><Relationship Id="rId270" Type="http://schemas.openxmlformats.org/officeDocument/2006/relationships/slide" Target="slides/slide207.xml"/><Relationship Id="rId291" Type="http://schemas.openxmlformats.org/officeDocument/2006/relationships/presProps" Target="presProps.xml"/><Relationship Id="rId44" Type="http://schemas.openxmlformats.org/officeDocument/2006/relationships/slideMaster" Target="slideMasters/slideMaster44.xml"/><Relationship Id="rId65" Type="http://schemas.openxmlformats.org/officeDocument/2006/relationships/slide" Target="slides/slide2.xml"/><Relationship Id="rId86" Type="http://schemas.openxmlformats.org/officeDocument/2006/relationships/slide" Target="slides/slide23.xml"/><Relationship Id="rId130" Type="http://schemas.openxmlformats.org/officeDocument/2006/relationships/slide" Target="slides/slide67.xml"/><Relationship Id="rId151" Type="http://schemas.openxmlformats.org/officeDocument/2006/relationships/slide" Target="slides/slide88.xml"/><Relationship Id="rId172" Type="http://schemas.openxmlformats.org/officeDocument/2006/relationships/slide" Target="slides/slide109.xml"/><Relationship Id="rId193" Type="http://schemas.openxmlformats.org/officeDocument/2006/relationships/slide" Target="slides/slide130.xml"/><Relationship Id="rId207" Type="http://schemas.openxmlformats.org/officeDocument/2006/relationships/slide" Target="slides/slide144.xml"/><Relationship Id="rId228" Type="http://schemas.openxmlformats.org/officeDocument/2006/relationships/slide" Target="slides/slide165.xml"/><Relationship Id="rId249" Type="http://schemas.openxmlformats.org/officeDocument/2006/relationships/slide" Target="slides/slide186.xml"/><Relationship Id="rId13" Type="http://schemas.openxmlformats.org/officeDocument/2006/relationships/slideMaster" Target="slideMasters/slideMaster13.xml"/><Relationship Id="rId109" Type="http://schemas.openxmlformats.org/officeDocument/2006/relationships/slide" Target="slides/slide46.xml"/><Relationship Id="rId260" Type="http://schemas.openxmlformats.org/officeDocument/2006/relationships/slide" Target="slides/slide197.xml"/><Relationship Id="rId281" Type="http://schemas.openxmlformats.org/officeDocument/2006/relationships/slide" Target="slides/slide218.xml"/><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 Target="slides/slide13.xml"/><Relationship Id="rId97" Type="http://schemas.openxmlformats.org/officeDocument/2006/relationships/slide" Target="slides/slide34.xml"/><Relationship Id="rId120" Type="http://schemas.openxmlformats.org/officeDocument/2006/relationships/slide" Target="slides/slide57.xml"/><Relationship Id="rId141" Type="http://schemas.openxmlformats.org/officeDocument/2006/relationships/slide" Target="slides/slide78.xml"/><Relationship Id="rId7" Type="http://schemas.openxmlformats.org/officeDocument/2006/relationships/slideMaster" Target="slideMasters/slideMaster7.xml"/><Relationship Id="rId162" Type="http://schemas.openxmlformats.org/officeDocument/2006/relationships/slide" Target="slides/slide99.xml"/><Relationship Id="rId183" Type="http://schemas.openxmlformats.org/officeDocument/2006/relationships/slide" Target="slides/slide120.xml"/><Relationship Id="rId218" Type="http://schemas.openxmlformats.org/officeDocument/2006/relationships/slide" Target="slides/slide155.xml"/><Relationship Id="rId239" Type="http://schemas.openxmlformats.org/officeDocument/2006/relationships/slide" Target="slides/slide176.xml"/><Relationship Id="rId250" Type="http://schemas.openxmlformats.org/officeDocument/2006/relationships/slide" Target="slides/slide187.xml"/><Relationship Id="rId271" Type="http://schemas.openxmlformats.org/officeDocument/2006/relationships/slide" Target="slides/slide208.xml"/><Relationship Id="rId292" Type="http://schemas.openxmlformats.org/officeDocument/2006/relationships/viewProps" Target="viewProps.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3.xml"/><Relationship Id="rId87" Type="http://schemas.openxmlformats.org/officeDocument/2006/relationships/slide" Target="slides/slide24.xml"/><Relationship Id="rId110" Type="http://schemas.openxmlformats.org/officeDocument/2006/relationships/slide" Target="slides/slide47.xml"/><Relationship Id="rId131" Type="http://schemas.openxmlformats.org/officeDocument/2006/relationships/slide" Target="slides/slide68.xml"/><Relationship Id="rId152" Type="http://schemas.openxmlformats.org/officeDocument/2006/relationships/slide" Target="slides/slide89.xml"/><Relationship Id="rId173" Type="http://schemas.openxmlformats.org/officeDocument/2006/relationships/slide" Target="slides/slide110.xml"/><Relationship Id="rId194" Type="http://schemas.openxmlformats.org/officeDocument/2006/relationships/slide" Target="slides/slide131.xml"/><Relationship Id="rId208" Type="http://schemas.openxmlformats.org/officeDocument/2006/relationships/slide" Target="slides/slide145.xml"/><Relationship Id="rId229" Type="http://schemas.openxmlformats.org/officeDocument/2006/relationships/slide" Target="slides/slide166.xml"/><Relationship Id="rId240" Type="http://schemas.openxmlformats.org/officeDocument/2006/relationships/slide" Target="slides/slide177.xml"/><Relationship Id="rId261" Type="http://schemas.openxmlformats.org/officeDocument/2006/relationships/slide" Target="slides/slide198.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14.xml"/><Relationship Id="rId100" Type="http://schemas.openxmlformats.org/officeDocument/2006/relationships/slide" Target="slides/slide37.xml"/><Relationship Id="rId282" Type="http://schemas.openxmlformats.org/officeDocument/2006/relationships/slide" Target="slides/slide219.xml"/><Relationship Id="rId8" Type="http://schemas.openxmlformats.org/officeDocument/2006/relationships/slideMaster" Target="slideMasters/slideMaster8.xml"/><Relationship Id="rId98" Type="http://schemas.openxmlformats.org/officeDocument/2006/relationships/slide" Target="slides/slide35.xml"/><Relationship Id="rId121" Type="http://schemas.openxmlformats.org/officeDocument/2006/relationships/slide" Target="slides/slide58.xml"/><Relationship Id="rId142" Type="http://schemas.openxmlformats.org/officeDocument/2006/relationships/slide" Target="slides/slide79.xml"/><Relationship Id="rId163" Type="http://schemas.openxmlformats.org/officeDocument/2006/relationships/slide" Target="slides/slide100.xml"/><Relationship Id="rId184" Type="http://schemas.openxmlformats.org/officeDocument/2006/relationships/slide" Target="slides/slide121.xml"/><Relationship Id="rId219" Type="http://schemas.openxmlformats.org/officeDocument/2006/relationships/slide" Target="slides/slide156.xml"/><Relationship Id="rId230" Type="http://schemas.openxmlformats.org/officeDocument/2006/relationships/slide" Target="slides/slide167.xml"/><Relationship Id="rId251" Type="http://schemas.openxmlformats.org/officeDocument/2006/relationships/slide" Target="slides/slide188.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4.xml"/><Relationship Id="rId272" Type="http://schemas.openxmlformats.org/officeDocument/2006/relationships/slide" Target="slides/slide209.xml"/><Relationship Id="rId293" Type="http://schemas.openxmlformats.org/officeDocument/2006/relationships/theme" Target="theme/theme1.xml"/><Relationship Id="rId88" Type="http://schemas.openxmlformats.org/officeDocument/2006/relationships/slide" Target="slides/slide25.xml"/><Relationship Id="rId111" Type="http://schemas.openxmlformats.org/officeDocument/2006/relationships/slide" Target="slides/slide48.xml"/><Relationship Id="rId132" Type="http://schemas.openxmlformats.org/officeDocument/2006/relationships/slide" Target="slides/slide69.xml"/><Relationship Id="rId153" Type="http://schemas.openxmlformats.org/officeDocument/2006/relationships/slide" Target="slides/slide90.xml"/><Relationship Id="rId174" Type="http://schemas.openxmlformats.org/officeDocument/2006/relationships/slide" Target="slides/slide111.xml"/><Relationship Id="rId195" Type="http://schemas.openxmlformats.org/officeDocument/2006/relationships/slide" Target="slides/slide132.xml"/><Relationship Id="rId209" Type="http://schemas.openxmlformats.org/officeDocument/2006/relationships/slide" Target="slides/slide146.xml"/><Relationship Id="rId220" Type="http://schemas.openxmlformats.org/officeDocument/2006/relationships/slide" Target="slides/slide157.xml"/><Relationship Id="rId241" Type="http://schemas.openxmlformats.org/officeDocument/2006/relationships/slide" Target="slides/slide178.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262" Type="http://schemas.openxmlformats.org/officeDocument/2006/relationships/slide" Target="slides/slide199.xml"/><Relationship Id="rId283" Type="http://schemas.openxmlformats.org/officeDocument/2006/relationships/slide" Target="slides/slide220.xml"/><Relationship Id="rId78" Type="http://schemas.openxmlformats.org/officeDocument/2006/relationships/slide" Target="slides/slide15.xml"/><Relationship Id="rId99" Type="http://schemas.openxmlformats.org/officeDocument/2006/relationships/slide" Target="slides/slide36.xml"/><Relationship Id="rId101" Type="http://schemas.openxmlformats.org/officeDocument/2006/relationships/slide" Target="slides/slide38.xml"/><Relationship Id="rId122" Type="http://schemas.openxmlformats.org/officeDocument/2006/relationships/slide" Target="slides/slide59.xml"/><Relationship Id="rId143" Type="http://schemas.openxmlformats.org/officeDocument/2006/relationships/slide" Target="slides/slide80.xml"/><Relationship Id="rId164" Type="http://schemas.openxmlformats.org/officeDocument/2006/relationships/slide" Target="slides/slide101.xml"/><Relationship Id="rId185" Type="http://schemas.openxmlformats.org/officeDocument/2006/relationships/slide" Target="slides/slide122.xml"/><Relationship Id="rId9" Type="http://schemas.openxmlformats.org/officeDocument/2006/relationships/slideMaster" Target="slideMasters/slideMaster9.xml"/><Relationship Id="rId210" Type="http://schemas.openxmlformats.org/officeDocument/2006/relationships/slide" Target="slides/slide147.xml"/><Relationship Id="rId26" Type="http://schemas.openxmlformats.org/officeDocument/2006/relationships/slideMaster" Target="slideMasters/slideMaster26.xml"/><Relationship Id="rId231" Type="http://schemas.openxmlformats.org/officeDocument/2006/relationships/slide" Target="slides/slide168.xml"/><Relationship Id="rId252" Type="http://schemas.openxmlformats.org/officeDocument/2006/relationships/slide" Target="slides/slide189.xml"/><Relationship Id="rId273" Type="http://schemas.openxmlformats.org/officeDocument/2006/relationships/slide" Target="slides/slide210.xml"/><Relationship Id="rId294" Type="http://schemas.openxmlformats.org/officeDocument/2006/relationships/tableStyles" Target="tableStyles.xml"/><Relationship Id="rId47" Type="http://schemas.openxmlformats.org/officeDocument/2006/relationships/slideMaster" Target="slideMasters/slideMaster47.xml"/><Relationship Id="rId68" Type="http://schemas.openxmlformats.org/officeDocument/2006/relationships/slide" Target="slides/slide5.xml"/><Relationship Id="rId89" Type="http://schemas.openxmlformats.org/officeDocument/2006/relationships/slide" Target="slides/slide26.xml"/><Relationship Id="rId112" Type="http://schemas.openxmlformats.org/officeDocument/2006/relationships/slide" Target="slides/slide49.xml"/><Relationship Id="rId133" Type="http://schemas.openxmlformats.org/officeDocument/2006/relationships/slide" Target="slides/slide70.xml"/><Relationship Id="rId154" Type="http://schemas.openxmlformats.org/officeDocument/2006/relationships/slide" Target="slides/slide91.xml"/><Relationship Id="rId175" Type="http://schemas.openxmlformats.org/officeDocument/2006/relationships/slide" Target="slides/slide112.xml"/><Relationship Id="rId196" Type="http://schemas.openxmlformats.org/officeDocument/2006/relationships/slide" Target="slides/slide133.xml"/><Relationship Id="rId200" Type="http://schemas.openxmlformats.org/officeDocument/2006/relationships/slide" Target="slides/slide137.xml"/><Relationship Id="rId16" Type="http://schemas.openxmlformats.org/officeDocument/2006/relationships/slideMaster" Target="slideMasters/slideMaster16.xml"/><Relationship Id="rId221" Type="http://schemas.openxmlformats.org/officeDocument/2006/relationships/slide" Target="slides/slide158.xml"/><Relationship Id="rId242" Type="http://schemas.openxmlformats.org/officeDocument/2006/relationships/slide" Target="slides/slide179.xml"/><Relationship Id="rId263" Type="http://schemas.openxmlformats.org/officeDocument/2006/relationships/slide" Target="slides/slide200.xml"/><Relationship Id="rId284" Type="http://schemas.openxmlformats.org/officeDocument/2006/relationships/slide" Target="slides/slide221.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16.xml"/><Relationship Id="rId102" Type="http://schemas.openxmlformats.org/officeDocument/2006/relationships/slide" Target="slides/slide39.xml"/><Relationship Id="rId123" Type="http://schemas.openxmlformats.org/officeDocument/2006/relationships/slide" Target="slides/slide60.xml"/><Relationship Id="rId144" Type="http://schemas.openxmlformats.org/officeDocument/2006/relationships/slide" Target="slides/slide81.xml"/><Relationship Id="rId90" Type="http://schemas.openxmlformats.org/officeDocument/2006/relationships/slide" Target="slides/slide27.xml"/><Relationship Id="rId165" Type="http://schemas.openxmlformats.org/officeDocument/2006/relationships/slide" Target="slides/slide102.xml"/><Relationship Id="rId186" Type="http://schemas.openxmlformats.org/officeDocument/2006/relationships/slide" Target="slides/slide123.xml"/><Relationship Id="rId211" Type="http://schemas.openxmlformats.org/officeDocument/2006/relationships/slide" Target="slides/slide148.xml"/><Relationship Id="rId232" Type="http://schemas.openxmlformats.org/officeDocument/2006/relationships/slide" Target="slides/slide169.xml"/><Relationship Id="rId253" Type="http://schemas.openxmlformats.org/officeDocument/2006/relationships/slide" Target="slides/slide190.xml"/><Relationship Id="rId274" Type="http://schemas.openxmlformats.org/officeDocument/2006/relationships/slide" Target="slides/slide211.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6.xml"/><Relationship Id="rId113" Type="http://schemas.openxmlformats.org/officeDocument/2006/relationships/slide" Target="slides/slide50.xml"/><Relationship Id="rId134" Type="http://schemas.openxmlformats.org/officeDocument/2006/relationships/slide" Target="slides/slide71.xml"/><Relationship Id="rId80" Type="http://schemas.openxmlformats.org/officeDocument/2006/relationships/slide" Target="slides/slide17.xml"/><Relationship Id="rId155" Type="http://schemas.openxmlformats.org/officeDocument/2006/relationships/slide" Target="slides/slide92.xml"/><Relationship Id="rId176" Type="http://schemas.openxmlformats.org/officeDocument/2006/relationships/slide" Target="slides/slide113.xml"/><Relationship Id="rId197" Type="http://schemas.openxmlformats.org/officeDocument/2006/relationships/slide" Target="slides/slide134.xml"/><Relationship Id="rId201" Type="http://schemas.openxmlformats.org/officeDocument/2006/relationships/slide" Target="slides/slide138.xml"/><Relationship Id="rId222" Type="http://schemas.openxmlformats.org/officeDocument/2006/relationships/slide" Target="slides/slide159.xml"/><Relationship Id="rId243" Type="http://schemas.openxmlformats.org/officeDocument/2006/relationships/slide" Target="slides/slide180.xml"/><Relationship Id="rId264" Type="http://schemas.openxmlformats.org/officeDocument/2006/relationships/slide" Target="slides/slide201.xml"/><Relationship Id="rId285" Type="http://schemas.openxmlformats.org/officeDocument/2006/relationships/slide" Target="slides/slide222.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40.xml"/><Relationship Id="rId124" Type="http://schemas.openxmlformats.org/officeDocument/2006/relationships/slide" Target="slides/slide61.xml"/><Relationship Id="rId70" Type="http://schemas.openxmlformats.org/officeDocument/2006/relationships/slide" Target="slides/slide7.xml"/><Relationship Id="rId91" Type="http://schemas.openxmlformats.org/officeDocument/2006/relationships/slide" Target="slides/slide28.xml"/><Relationship Id="rId145" Type="http://schemas.openxmlformats.org/officeDocument/2006/relationships/slide" Target="slides/slide82.xml"/><Relationship Id="rId166" Type="http://schemas.openxmlformats.org/officeDocument/2006/relationships/slide" Target="slides/slide103.xml"/><Relationship Id="rId187" Type="http://schemas.openxmlformats.org/officeDocument/2006/relationships/slide" Target="slides/slide124.xml"/><Relationship Id="rId1" Type="http://schemas.openxmlformats.org/officeDocument/2006/relationships/slideMaster" Target="slideMasters/slideMaster1.xml"/><Relationship Id="rId212" Type="http://schemas.openxmlformats.org/officeDocument/2006/relationships/slide" Target="slides/slide149.xml"/><Relationship Id="rId233" Type="http://schemas.openxmlformats.org/officeDocument/2006/relationships/slide" Target="slides/slide170.xml"/><Relationship Id="rId254" Type="http://schemas.openxmlformats.org/officeDocument/2006/relationships/slide" Target="slides/slide191.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51.xml"/><Relationship Id="rId275" Type="http://schemas.openxmlformats.org/officeDocument/2006/relationships/slide" Target="slides/slide212.xml"/><Relationship Id="rId60" Type="http://schemas.openxmlformats.org/officeDocument/2006/relationships/slideMaster" Target="slideMasters/slideMaster60.xml"/><Relationship Id="rId81" Type="http://schemas.openxmlformats.org/officeDocument/2006/relationships/slide" Target="slides/slide18.xml"/><Relationship Id="rId135" Type="http://schemas.openxmlformats.org/officeDocument/2006/relationships/slide" Target="slides/slide72.xml"/><Relationship Id="rId156" Type="http://schemas.openxmlformats.org/officeDocument/2006/relationships/slide" Target="slides/slide93.xml"/><Relationship Id="rId177" Type="http://schemas.openxmlformats.org/officeDocument/2006/relationships/slide" Target="slides/slide114.xml"/><Relationship Id="rId198" Type="http://schemas.openxmlformats.org/officeDocument/2006/relationships/slide" Target="slides/slide135.xml"/><Relationship Id="rId202" Type="http://schemas.openxmlformats.org/officeDocument/2006/relationships/slide" Target="slides/slide139.xml"/><Relationship Id="rId223" Type="http://schemas.openxmlformats.org/officeDocument/2006/relationships/slide" Target="slides/slide160.xml"/><Relationship Id="rId244" Type="http://schemas.openxmlformats.org/officeDocument/2006/relationships/slide" Target="slides/slide181.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02.xml"/><Relationship Id="rId286" Type="http://schemas.openxmlformats.org/officeDocument/2006/relationships/slide" Target="slides/slide223.xml"/><Relationship Id="rId50" Type="http://schemas.openxmlformats.org/officeDocument/2006/relationships/slideMaster" Target="slideMasters/slideMaster50.xml"/><Relationship Id="rId104" Type="http://schemas.openxmlformats.org/officeDocument/2006/relationships/slide" Target="slides/slide41.xml"/><Relationship Id="rId125" Type="http://schemas.openxmlformats.org/officeDocument/2006/relationships/slide" Target="slides/slide62.xml"/><Relationship Id="rId146" Type="http://schemas.openxmlformats.org/officeDocument/2006/relationships/slide" Target="slides/slide83.xml"/><Relationship Id="rId167" Type="http://schemas.openxmlformats.org/officeDocument/2006/relationships/slide" Target="slides/slide104.xml"/><Relationship Id="rId188" Type="http://schemas.openxmlformats.org/officeDocument/2006/relationships/slide" Target="slides/slide125.xml"/><Relationship Id="rId71" Type="http://schemas.openxmlformats.org/officeDocument/2006/relationships/slide" Target="slides/slide8.xml"/><Relationship Id="rId92" Type="http://schemas.openxmlformats.org/officeDocument/2006/relationships/slide" Target="slides/slide29.xml"/><Relationship Id="rId213" Type="http://schemas.openxmlformats.org/officeDocument/2006/relationships/slide" Target="slides/slide150.xml"/><Relationship Id="rId234" Type="http://schemas.openxmlformats.org/officeDocument/2006/relationships/slide" Target="slides/slide17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92.xml"/><Relationship Id="rId276" Type="http://schemas.openxmlformats.org/officeDocument/2006/relationships/slide" Target="slides/slide213.xml"/><Relationship Id="rId40" Type="http://schemas.openxmlformats.org/officeDocument/2006/relationships/slideMaster" Target="slideMasters/slideMaster40.xml"/><Relationship Id="rId115" Type="http://schemas.openxmlformats.org/officeDocument/2006/relationships/slide" Target="slides/slide52.xml"/><Relationship Id="rId136" Type="http://schemas.openxmlformats.org/officeDocument/2006/relationships/slide" Target="slides/slide73.xml"/><Relationship Id="rId157" Type="http://schemas.openxmlformats.org/officeDocument/2006/relationships/slide" Target="slides/slide94.xml"/><Relationship Id="rId178" Type="http://schemas.openxmlformats.org/officeDocument/2006/relationships/slide" Target="slides/slide115.xml"/><Relationship Id="rId61" Type="http://schemas.openxmlformats.org/officeDocument/2006/relationships/slideMaster" Target="slideMasters/slideMaster61.xml"/><Relationship Id="rId82" Type="http://schemas.openxmlformats.org/officeDocument/2006/relationships/slide" Target="slides/slide19.xml"/><Relationship Id="rId199" Type="http://schemas.openxmlformats.org/officeDocument/2006/relationships/slide" Target="slides/slide136.xml"/><Relationship Id="rId203" Type="http://schemas.openxmlformats.org/officeDocument/2006/relationships/slide" Target="slides/slide140.xml"/><Relationship Id="rId19" Type="http://schemas.openxmlformats.org/officeDocument/2006/relationships/slideMaster" Target="slideMasters/slideMaster19.xml"/><Relationship Id="rId224" Type="http://schemas.openxmlformats.org/officeDocument/2006/relationships/slide" Target="slides/slide161.xml"/><Relationship Id="rId245" Type="http://schemas.openxmlformats.org/officeDocument/2006/relationships/slide" Target="slides/slide182.xml"/><Relationship Id="rId266" Type="http://schemas.openxmlformats.org/officeDocument/2006/relationships/slide" Target="slides/slide203.xml"/><Relationship Id="rId287" Type="http://schemas.openxmlformats.org/officeDocument/2006/relationships/slide" Target="slides/slide224.xml"/><Relationship Id="rId30" Type="http://schemas.openxmlformats.org/officeDocument/2006/relationships/slideMaster" Target="slideMasters/slideMaster30.xml"/><Relationship Id="rId105" Type="http://schemas.openxmlformats.org/officeDocument/2006/relationships/slide" Target="slides/slide42.xml"/><Relationship Id="rId126" Type="http://schemas.openxmlformats.org/officeDocument/2006/relationships/slide" Target="slides/slide63.xml"/><Relationship Id="rId147" Type="http://schemas.openxmlformats.org/officeDocument/2006/relationships/slide" Target="slides/slide84.xml"/><Relationship Id="rId168" Type="http://schemas.openxmlformats.org/officeDocument/2006/relationships/slide" Target="slides/slide105.xml"/><Relationship Id="rId51" Type="http://schemas.openxmlformats.org/officeDocument/2006/relationships/slideMaster" Target="slideMasters/slideMaster51.xml"/><Relationship Id="rId72" Type="http://schemas.openxmlformats.org/officeDocument/2006/relationships/slide" Target="slides/slide9.xml"/><Relationship Id="rId93" Type="http://schemas.openxmlformats.org/officeDocument/2006/relationships/slide" Target="slides/slide30.xml"/><Relationship Id="rId189" Type="http://schemas.openxmlformats.org/officeDocument/2006/relationships/slide" Target="slides/slide126.xml"/><Relationship Id="rId3" Type="http://schemas.openxmlformats.org/officeDocument/2006/relationships/slideMaster" Target="slideMasters/slideMaster3.xml"/><Relationship Id="rId214" Type="http://schemas.openxmlformats.org/officeDocument/2006/relationships/slide" Target="slides/slide151.xml"/><Relationship Id="rId235" Type="http://schemas.openxmlformats.org/officeDocument/2006/relationships/slide" Target="slides/slide172.xml"/><Relationship Id="rId256" Type="http://schemas.openxmlformats.org/officeDocument/2006/relationships/slide" Target="slides/slide193.xml"/><Relationship Id="rId277" Type="http://schemas.openxmlformats.org/officeDocument/2006/relationships/slide" Target="slides/slide214.xml"/><Relationship Id="rId116" Type="http://schemas.openxmlformats.org/officeDocument/2006/relationships/slide" Target="slides/slide53.xml"/><Relationship Id="rId137" Type="http://schemas.openxmlformats.org/officeDocument/2006/relationships/slide" Target="slides/slide74.xml"/><Relationship Id="rId158" Type="http://schemas.openxmlformats.org/officeDocument/2006/relationships/slide" Target="slides/slide95.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20.xml"/><Relationship Id="rId179" Type="http://schemas.openxmlformats.org/officeDocument/2006/relationships/slide" Target="slides/slide116.xml"/><Relationship Id="rId190" Type="http://schemas.openxmlformats.org/officeDocument/2006/relationships/slide" Target="slides/slide127.xml"/><Relationship Id="rId204" Type="http://schemas.openxmlformats.org/officeDocument/2006/relationships/slide" Target="slides/slide141.xml"/><Relationship Id="rId225" Type="http://schemas.openxmlformats.org/officeDocument/2006/relationships/slide" Target="slides/slide162.xml"/><Relationship Id="rId246" Type="http://schemas.openxmlformats.org/officeDocument/2006/relationships/slide" Target="slides/slide183.xml"/><Relationship Id="rId267" Type="http://schemas.openxmlformats.org/officeDocument/2006/relationships/slide" Target="slides/slide204.xml"/><Relationship Id="rId288" Type="http://schemas.openxmlformats.org/officeDocument/2006/relationships/slide" Target="slides/slide225.xml"/><Relationship Id="rId106" Type="http://schemas.openxmlformats.org/officeDocument/2006/relationships/slide" Target="slides/slide43.xml"/><Relationship Id="rId127" Type="http://schemas.openxmlformats.org/officeDocument/2006/relationships/slide" Target="slides/slide64.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10.xml"/><Relationship Id="rId94" Type="http://schemas.openxmlformats.org/officeDocument/2006/relationships/slide" Target="slides/slide31.xml"/><Relationship Id="rId148" Type="http://schemas.openxmlformats.org/officeDocument/2006/relationships/slide" Target="slides/slide85.xml"/><Relationship Id="rId169" Type="http://schemas.openxmlformats.org/officeDocument/2006/relationships/slide" Target="slides/slide106.xml"/><Relationship Id="rId4" Type="http://schemas.openxmlformats.org/officeDocument/2006/relationships/slideMaster" Target="slideMasters/slideMaster4.xml"/><Relationship Id="rId180" Type="http://schemas.openxmlformats.org/officeDocument/2006/relationships/slide" Target="slides/slide117.xml"/><Relationship Id="rId215" Type="http://schemas.openxmlformats.org/officeDocument/2006/relationships/slide" Target="slides/slide152.xml"/><Relationship Id="rId236" Type="http://schemas.openxmlformats.org/officeDocument/2006/relationships/slide" Target="slides/slide173.xml"/><Relationship Id="rId257" Type="http://schemas.openxmlformats.org/officeDocument/2006/relationships/slide" Target="slides/slide194.xml"/><Relationship Id="rId278" Type="http://schemas.openxmlformats.org/officeDocument/2006/relationships/slide" Target="slides/slide215.xml"/><Relationship Id="rId42" Type="http://schemas.openxmlformats.org/officeDocument/2006/relationships/slideMaster" Target="slideMasters/slideMaster42.xml"/><Relationship Id="rId84" Type="http://schemas.openxmlformats.org/officeDocument/2006/relationships/slide" Target="slides/slide21.xml"/><Relationship Id="rId138" Type="http://schemas.openxmlformats.org/officeDocument/2006/relationships/slide" Target="slides/slide75.xml"/><Relationship Id="rId191" Type="http://schemas.openxmlformats.org/officeDocument/2006/relationships/slide" Target="slides/slide128.xml"/><Relationship Id="rId205" Type="http://schemas.openxmlformats.org/officeDocument/2006/relationships/slide" Target="slides/slide142.xml"/><Relationship Id="rId247" Type="http://schemas.openxmlformats.org/officeDocument/2006/relationships/slide" Target="slides/slide184.xml"/><Relationship Id="rId107" Type="http://schemas.openxmlformats.org/officeDocument/2006/relationships/slide" Target="slides/slide44.xml"/><Relationship Id="rId289" Type="http://schemas.openxmlformats.org/officeDocument/2006/relationships/slide" Target="slides/slide226.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86.xml"/><Relationship Id="rId95" Type="http://schemas.openxmlformats.org/officeDocument/2006/relationships/slide" Target="slides/slide32.xml"/><Relationship Id="rId160" Type="http://schemas.openxmlformats.org/officeDocument/2006/relationships/slide" Target="slides/slide97.xml"/><Relationship Id="rId216" Type="http://schemas.openxmlformats.org/officeDocument/2006/relationships/slide" Target="slides/slide153.xml"/><Relationship Id="rId258" Type="http://schemas.openxmlformats.org/officeDocument/2006/relationships/slide" Target="slides/slide195.xml"/><Relationship Id="rId22" Type="http://schemas.openxmlformats.org/officeDocument/2006/relationships/slideMaster" Target="slideMasters/slideMaster22.xml"/><Relationship Id="rId64" Type="http://schemas.openxmlformats.org/officeDocument/2006/relationships/slide" Target="slides/slide1.xml"/><Relationship Id="rId118" Type="http://schemas.openxmlformats.org/officeDocument/2006/relationships/slide" Target="slides/slide55.xml"/><Relationship Id="rId171" Type="http://schemas.openxmlformats.org/officeDocument/2006/relationships/slide" Target="slides/slide108.xml"/><Relationship Id="rId227" Type="http://schemas.openxmlformats.org/officeDocument/2006/relationships/slide" Target="slides/slide164.xml"/><Relationship Id="rId269" Type="http://schemas.openxmlformats.org/officeDocument/2006/relationships/slide" Target="slides/slide20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hdr" sz="quarter"/>
          </p:nvPr>
        </p:nvSpPr>
        <p:spPr bwMode="auto">
          <a:xfrm>
            <a:off x="0" y="0"/>
            <a:ext cx="2971800" cy="457200"/>
          </a:xfrm>
          <a:prstGeom prst="rect">
            <a:avLst/>
          </a:prstGeom>
          <a:noFill/>
          <a:ln w="12700">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defRPr sz="1200">
                <a:latin typeface="Times New Roman" pitchFamily="-112" charset="0"/>
                <a:ea typeface="+mn-ea"/>
                <a:cs typeface="+mn-cs"/>
              </a:defRPr>
            </a:lvl1pPr>
          </a:lstStyle>
          <a:p>
            <a:pPr>
              <a:defRPr/>
            </a:pPr>
            <a:endParaRPr lang="en-US"/>
          </a:p>
        </p:txBody>
      </p:sp>
      <p:sp>
        <p:nvSpPr>
          <p:cNvPr id="59395" name="Rectangle 3"/>
          <p:cNvSpPr>
            <a:spLocks noGrp="1" noChangeArrowheads="1"/>
          </p:cNvSpPr>
          <p:nvPr>
            <p:ph type="dt" idx="1"/>
          </p:nvPr>
        </p:nvSpPr>
        <p:spPr bwMode="auto">
          <a:xfrm>
            <a:off x="3886200" y="0"/>
            <a:ext cx="2971800" cy="457200"/>
          </a:xfrm>
          <a:prstGeom prst="rect">
            <a:avLst/>
          </a:prstGeom>
          <a:noFill/>
          <a:ln w="12700">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r">
              <a:defRPr sz="1200">
                <a:latin typeface="Times New Roman" pitchFamily="-112" charset="0"/>
                <a:ea typeface="+mn-ea"/>
                <a:cs typeface="+mn-cs"/>
              </a:defRPr>
            </a:lvl1pPr>
          </a:lstStyle>
          <a:p>
            <a:pPr>
              <a:defRPr/>
            </a:pPr>
            <a:endParaRPr lang="en-US"/>
          </a:p>
        </p:txBody>
      </p:sp>
      <p:sp>
        <p:nvSpPr>
          <p:cNvPr id="27750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9397" name="Rectangle 5"/>
          <p:cNvSpPr>
            <a:spLocks noGrp="1" noChangeArrowheads="1"/>
          </p:cNvSpPr>
          <p:nvPr>
            <p:ph type="body" sz="quarter" idx="3"/>
          </p:nvPr>
        </p:nvSpPr>
        <p:spPr bwMode="auto">
          <a:xfrm>
            <a:off x="914400" y="4343400"/>
            <a:ext cx="5029200" cy="4114800"/>
          </a:xfrm>
          <a:prstGeom prst="rect">
            <a:avLst/>
          </a:prstGeom>
          <a:noFill/>
          <a:ln w="12700">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9398" name="Rectangle 6"/>
          <p:cNvSpPr>
            <a:spLocks noGrp="1" noChangeArrowheads="1"/>
          </p:cNvSpPr>
          <p:nvPr>
            <p:ph type="ftr" sz="quarter" idx="4"/>
          </p:nvPr>
        </p:nvSpPr>
        <p:spPr bwMode="auto">
          <a:xfrm>
            <a:off x="0" y="8686800"/>
            <a:ext cx="2971800" cy="457200"/>
          </a:xfrm>
          <a:prstGeom prst="rect">
            <a:avLst/>
          </a:prstGeom>
          <a:noFill/>
          <a:ln w="12700">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defRPr sz="1200">
                <a:latin typeface="Times New Roman" pitchFamily="-112" charset="0"/>
                <a:ea typeface="+mn-ea"/>
                <a:cs typeface="+mn-cs"/>
              </a:defRPr>
            </a:lvl1pPr>
          </a:lstStyle>
          <a:p>
            <a:pPr>
              <a:defRPr/>
            </a:pPr>
            <a:endParaRPr lang="en-US"/>
          </a:p>
        </p:txBody>
      </p:sp>
      <p:sp>
        <p:nvSpPr>
          <p:cNvPr id="59399" name="Rectangle 7"/>
          <p:cNvSpPr>
            <a:spLocks noGrp="1" noChangeArrowheads="1"/>
          </p:cNvSpPr>
          <p:nvPr>
            <p:ph type="sldNum" sz="quarter" idx="5"/>
          </p:nvPr>
        </p:nvSpPr>
        <p:spPr bwMode="auto">
          <a:xfrm>
            <a:off x="3886200" y="8686800"/>
            <a:ext cx="2971800" cy="457200"/>
          </a:xfrm>
          <a:prstGeom prst="rect">
            <a:avLst/>
          </a:prstGeom>
          <a:noFill/>
          <a:ln w="12700">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r">
              <a:defRPr sz="1200"/>
            </a:lvl1pPr>
          </a:lstStyle>
          <a:p>
            <a:pPr>
              <a:defRPr/>
            </a:pPr>
            <a:fld id="{37BDED8B-9779-A845-BA9B-650C8A4639EB}" type="slidenum">
              <a:rPr lang="en-US"/>
              <a:pPr>
                <a:defRPr/>
              </a:pPr>
              <a:t>‹#›</a:t>
            </a:fld>
            <a:endParaRPr lang="en-US"/>
          </a:p>
        </p:txBody>
      </p:sp>
    </p:spTree>
    <p:extLst>
      <p:ext uri="{BB962C8B-B14F-4D97-AF65-F5344CB8AC3E}">
        <p14:creationId xmlns:p14="http://schemas.microsoft.com/office/powerpoint/2010/main" val="292019883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2"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Describe to your assigned classmate the first word that comes to mind when you see this picture.</a:t>
            </a:r>
          </a:p>
          <a:p>
            <a:r>
              <a:rPr lang="en-US" dirty="0">
                <a:latin typeface="Arial" panose="020B0604020202020204" pitchFamily="34" charset="0"/>
                <a:cs typeface="Arial" panose="020B0604020202020204" pitchFamily="34" charset="0"/>
              </a:rPr>
              <a:t>Futility? Heroism? Ridiculous?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You have to</a:t>
            </a:r>
            <a:r>
              <a:rPr lang="en-US" baseline="0" dirty="0">
                <a:latin typeface="Arial" panose="020B0604020202020204" pitchFamily="34" charset="0"/>
                <a:cs typeface="Arial" panose="020B0604020202020204" pitchFamily="34" charset="0"/>
              </a:rPr>
              <a:t> applaud the man here who is giving his best effort to put out his neighbor's fire, even though it has no effect. He certainly looks sincere. But is sincerity enough? </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 Sometimes, our best efforts aren't good enough.</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It's the same for our relationship with God. </a:t>
            </a:r>
            <a:r>
              <a:rPr lang="en-US" dirty="0">
                <a:latin typeface="Arial" panose="020B0604020202020204" pitchFamily="34" charset="0"/>
                <a:cs typeface="Arial" panose="020B0604020202020204" pitchFamily="34" charset="0"/>
              </a:rPr>
              <a:t>The issue</a:t>
            </a:r>
            <a:r>
              <a:rPr lang="en-US" baseline="0" dirty="0">
                <a:latin typeface="Arial" panose="020B0604020202020204" pitchFamily="34" charset="0"/>
                <a:cs typeface="Arial" panose="020B0604020202020204" pitchFamily="34" charset="0"/>
              </a:rPr>
              <a:t> for salvation is not how hard you try to be good. The fact is that none of us can be good enough to have our sins forgiven and be put into a right relationship with God. We need help—REAL help! </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 We need GOD to justify us (declare us not guilty), which is the idea discussed in Galatians.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37BDED8B-9779-A845-BA9B-650C8A4639EB}" type="slidenum">
              <a:rPr lang="en-US"/>
              <a:pPr>
                <a:defRPr/>
              </a:pPr>
              <a:t>1</a:t>
            </a:fld>
            <a:endParaRPr lang="en-US"/>
          </a:p>
        </p:txBody>
      </p:sp>
    </p:spTree>
    <p:extLst>
      <p:ext uri="{BB962C8B-B14F-4D97-AF65-F5344CB8AC3E}">
        <p14:creationId xmlns:p14="http://schemas.microsoft.com/office/powerpoint/2010/main" val="6403327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E850F6E-2D76-EB40-9898-8B0D90ECD4F6}" type="slidenum">
              <a:rPr lang="en-US" sz="1200">
                <a:solidFill>
                  <a:prstClr val="black"/>
                </a:solidFill>
              </a:rPr>
              <a:pPr eaLnBrk="1" hangingPunct="1"/>
              <a:t>10</a:t>
            </a:fld>
            <a:endParaRPr lang="en-US" sz="1200">
              <a:solidFill>
                <a:prstClr val="black"/>
              </a:solidFill>
            </a:endParaRPr>
          </a:p>
        </p:txBody>
      </p:sp>
      <p:sp>
        <p:nvSpPr>
          <p:cNvPr id="337922" name="Rectangle 2"/>
          <p:cNvSpPr>
            <a:spLocks noGrp="1" noRot="1" noChangeAspect="1" noChangeArrowheads="1" noTextEdit="1"/>
          </p:cNvSpPr>
          <p:nvPr>
            <p:ph type="sldImg"/>
          </p:nvPr>
        </p:nvSpPr>
        <p:spPr>
          <a:ln/>
        </p:spPr>
      </p:sp>
      <p:sp>
        <p:nvSpPr>
          <p:cNvPr id="33792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a:latin typeface="Times New Roman" charset="0"/>
                <a:ea typeface="ＭＳ Ｐゴシック" charset="0"/>
                <a:cs typeface="ＭＳ Ｐゴシック" charset="0"/>
              </a:rPr>
              <a:t>Paul's argument in Galatians is as if he is responding to an assumed attacker. The first accusation may seem reasonable, but Paul shoots it down. Then he does the same for the second and third attacks. Each attack-defense pattern lasts two chapters. The them.e of all three is Paul upholding justification by faith</a:t>
            </a: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Justification by faith instead of Law is seen in the superior Holy Spirit and Promise (Gal 3).</a:t>
            </a:r>
          </a:p>
          <a:p>
            <a:r>
              <a:rPr lang="en-US" dirty="0">
                <a:latin typeface="Arial" panose="020B0604020202020204" pitchFamily="34" charset="0"/>
                <a:cs typeface="Arial" panose="020B0604020202020204" pitchFamily="34" charset="0"/>
              </a:rPr>
              <a:t>Both salvation and sanctification must be by the same means—faith (3:1-5).</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37BDED8B-9779-A845-BA9B-650C8A4639EB}" type="slidenum">
              <a:rPr lang="en-US" smtClean="0"/>
              <a:pPr>
                <a:defRPr/>
              </a:pPr>
              <a:t>121</a:t>
            </a:fld>
            <a:endParaRPr lang="en-US"/>
          </a:p>
        </p:txBody>
      </p:sp>
    </p:spTree>
    <p:extLst>
      <p:ext uri="{BB962C8B-B14F-4D97-AF65-F5344CB8AC3E}">
        <p14:creationId xmlns:p14="http://schemas.microsoft.com/office/powerpoint/2010/main" val="174436266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AB65EF3-7828-4F47-A254-FE72B17B8163}" type="slidenum">
              <a:rPr lang="en-US" sz="1200"/>
              <a:pPr eaLnBrk="1" hangingPunct="1"/>
              <a:t>122</a:t>
            </a:fld>
            <a:endParaRPr lang="en-US" sz="1200"/>
          </a:p>
        </p:txBody>
      </p:sp>
      <p:sp>
        <p:nvSpPr>
          <p:cNvPr id="368642" name="Rectangle 2"/>
          <p:cNvSpPr>
            <a:spLocks noGrp="1" noRot="1" noChangeAspect="1" noChangeArrowheads="1" noTextEdit="1"/>
          </p:cNvSpPr>
          <p:nvPr>
            <p:ph type="sldImg"/>
          </p:nvPr>
        </p:nvSpPr>
        <p:spPr>
          <a:ln/>
        </p:spPr>
      </p:sp>
      <p:sp>
        <p:nvSpPr>
          <p:cNvPr id="36864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DD699BE-5B0B-404C-AC4A-45EA50C6AF3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11298" name="Rectangle 2"/>
          <p:cNvSpPr>
            <a:spLocks noGrp="1" noRot="1" noChangeAspect="1" noChangeArrowheads="1"/>
          </p:cNvSpPr>
          <p:nvPr>
            <p:ph type="sldImg"/>
          </p:nvPr>
        </p:nvSpPr>
        <p:spPr>
          <a:solidFill>
            <a:srgbClr val="FFFFFF"/>
          </a:solidFill>
          <a:ln/>
        </p:spPr>
      </p:sp>
      <p:sp>
        <p:nvSpPr>
          <p:cNvPr id="3112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1711337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Genesis 12 the account switches</a:t>
            </a:r>
            <a:r>
              <a:rPr lang="en-US" sz="1200" kern="1200" baseline="0" dirty="0">
                <a:solidFill>
                  <a:schemeClr val="tx1"/>
                </a:solidFill>
                <a:effectLst/>
                <a:latin typeface="+mn-lt"/>
                <a:ea typeface="+mn-ea"/>
                <a:cs typeface="+mn-cs"/>
              </a:rPr>
              <a:t> directions from discussing all peoples to zeroing in on one man and his family—the man Abraham.</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2152559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AA6F817-7D57-7541-A755-A2C3AC5F686F}" type="slidenum">
              <a:rPr lang="en-US" sz="1200">
                <a:solidFill>
                  <a:srgbClr val="000000"/>
                </a:solidFill>
              </a:rPr>
              <a:pPr eaLnBrk="1" hangingPunct="1"/>
              <a:t>126</a:t>
            </a:fld>
            <a:endParaRPr lang="en-US" sz="1200">
              <a:solidFill>
                <a:srgbClr val="000000"/>
              </a:solidFill>
            </a:endParaRPr>
          </a:p>
        </p:txBody>
      </p:sp>
      <p:sp>
        <p:nvSpPr>
          <p:cNvPr id="346114" name="Rectangle 2"/>
          <p:cNvSpPr>
            <a:spLocks noGrp="1" noRot="1" noChangeAspect="1" noChangeArrowheads="1"/>
          </p:cNvSpPr>
          <p:nvPr>
            <p:ph type="sldImg"/>
          </p:nvPr>
        </p:nvSpPr>
        <p:spPr>
          <a:xfrm>
            <a:off x="1130300" y="701675"/>
            <a:ext cx="4589463" cy="3441700"/>
          </a:xfrm>
          <a:solidFill>
            <a:srgbClr val="FFFFFF"/>
          </a:solidFill>
          <a:ln/>
        </p:spPr>
      </p:sp>
      <p:sp>
        <p:nvSpPr>
          <p:cNvPr id="346115" name="Rectangle 3"/>
          <p:cNvSpPr>
            <a:spLocks noGrp="1" noChangeArrowheads="1"/>
          </p:cNvSpPr>
          <p:nvPr>
            <p:ph type="body" idx="1"/>
          </p:nvPr>
        </p:nvSpPr>
        <p:spPr>
          <a:xfrm>
            <a:off x="923925" y="4354513"/>
            <a:ext cx="5000625" cy="4071937"/>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7EC9BEA-6276-7A42-87E8-A945692E2F07}" type="slidenum">
              <a:rPr lang="en-US" sz="1200">
                <a:solidFill>
                  <a:srgbClr val="000000"/>
                </a:solidFill>
              </a:rPr>
              <a:pPr eaLnBrk="1" hangingPunct="1"/>
              <a:t>127</a:t>
            </a:fld>
            <a:endParaRPr lang="en-US" sz="1200">
              <a:solidFill>
                <a:srgbClr val="000000"/>
              </a:solidFill>
            </a:endParaRPr>
          </a:p>
        </p:txBody>
      </p:sp>
      <p:sp>
        <p:nvSpPr>
          <p:cNvPr id="348162" name="Rectangle 2"/>
          <p:cNvSpPr>
            <a:spLocks noGrp="1" noRot="1" noChangeAspect="1" noChangeArrowheads="1"/>
          </p:cNvSpPr>
          <p:nvPr>
            <p:ph type="sldImg"/>
          </p:nvPr>
        </p:nvSpPr>
        <p:spPr>
          <a:xfrm>
            <a:off x="1130300" y="674688"/>
            <a:ext cx="4597400" cy="3448050"/>
          </a:xfrm>
          <a:solidFill>
            <a:srgbClr val="FFFFFF"/>
          </a:solidFill>
          <a:ln/>
        </p:spPr>
      </p:sp>
      <p:sp>
        <p:nvSpPr>
          <p:cNvPr id="34816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924461F-D39C-7E46-B61F-3AF7F8193495}" type="slidenum">
              <a:rPr lang="en-US" sz="1200"/>
              <a:pPr eaLnBrk="1" hangingPunct="1"/>
              <a:t>128</a:t>
            </a:fld>
            <a:endParaRPr lang="en-US" sz="1200"/>
          </a:p>
        </p:txBody>
      </p:sp>
      <p:sp>
        <p:nvSpPr>
          <p:cNvPr id="324610" name="Rectangle 2"/>
          <p:cNvSpPr>
            <a:spLocks noGrp="1" noRot="1" noChangeAspect="1" noChangeArrowheads="1" noTextEdit="1"/>
          </p:cNvSpPr>
          <p:nvPr>
            <p:ph type="sldImg"/>
          </p:nvPr>
        </p:nvSpPr>
        <p:spPr>
          <a:ln/>
        </p:spPr>
      </p:sp>
      <p:sp>
        <p:nvSpPr>
          <p:cNvPr id="32461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9317081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BS-28-Law of Moses-18-p110</a:t>
            </a:r>
          </a:p>
          <a:p>
            <a:r>
              <a:rPr lang="en-US" dirty="0"/>
              <a:t>OS-02-Exodus-240-p113</a:t>
            </a:r>
          </a:p>
          <a:p>
            <a:r>
              <a:rPr lang="en-US" dirty="0"/>
              <a:t>OS-05-Deut-106-p113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NS-06-Rom5-8-slide93-p155p</a:t>
            </a:r>
          </a:p>
          <a:p>
            <a:r>
              <a:rPr lang="en-US" dirty="0"/>
              <a:t>SA-08-Mosaic Law-20-p36</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290590929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BS-28-Law of Moses-19-p110</a:t>
            </a:r>
          </a:p>
          <a:p>
            <a:r>
              <a:rPr lang="en-US" dirty="0"/>
              <a:t>OS-02-Exodus-241-p113</a:t>
            </a:r>
          </a:p>
          <a:p>
            <a:r>
              <a:rPr lang="en-US" dirty="0"/>
              <a:t>OS-05-Deut-107-p113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NS-06-Rom5-8-slide94-p155p</a:t>
            </a:r>
          </a:p>
          <a:p>
            <a:r>
              <a:rPr lang="en-US" dirty="0"/>
              <a:t>SA-08-Mosaic Law-21-p36</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300868245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BS-28-Law of Moses-20-p110</a:t>
            </a:r>
          </a:p>
          <a:p>
            <a:r>
              <a:rPr lang="en-US" dirty="0"/>
              <a:t>OS-02-Exodus-242-p113</a:t>
            </a:r>
          </a:p>
          <a:p>
            <a:r>
              <a:rPr lang="en-US" dirty="0"/>
              <a:t>OS-05-Deut-108-p113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NS-06-Rom5-8-slide95-p155p</a:t>
            </a:r>
          </a:p>
          <a:p>
            <a:r>
              <a:rPr lang="en-US" dirty="0"/>
              <a:t>SA-08-Mosaic Law-22-p36</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34786257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Notice the broken chain on this happy man's ankle. If you were chained to something for a lifetime and saw that chain break, you also would be overjoyed.</a:t>
            </a:r>
          </a:p>
          <a:p>
            <a:endParaRPr lang="en-US"/>
          </a:p>
          <a:p>
            <a:r>
              <a:rPr lang="en-US"/>
              <a:t>Such is the blessing of realizing that, as believers in Jesus, we are not bound by the hundreds of OT laws. We need not be circumcised, nor do we have to follow the many OT sacrificial procedures and OT civil dictates. </a:t>
            </a:r>
          </a:p>
          <a:p>
            <a:r>
              <a:rPr lang="en-US"/>
              <a:t>• Galatians declares us free to follow the law of Christ instead, which includes commands that give us true freedom.</a:t>
            </a:r>
          </a:p>
        </p:txBody>
      </p:sp>
      <p:sp>
        <p:nvSpPr>
          <p:cNvPr id="4" name="Slide Number Placeholder 3"/>
          <p:cNvSpPr>
            <a:spLocks noGrp="1"/>
          </p:cNvSpPr>
          <p:nvPr>
            <p:ph type="sldNum" sz="quarter" idx="5"/>
          </p:nvPr>
        </p:nvSpPr>
        <p:spPr/>
        <p:txBody>
          <a:bodyPr/>
          <a:lstStyle/>
          <a:p>
            <a:pPr>
              <a:defRPr/>
            </a:pPr>
            <a:fld id="{37BDED8B-9779-A845-BA9B-650C8A4639EB}" type="slidenum">
              <a:rPr lang="en-US"/>
              <a:pPr>
                <a:defRPr/>
              </a:pPr>
              <a:t>11</a:t>
            </a:fld>
            <a:endParaRPr lang="en-US"/>
          </a:p>
        </p:txBody>
      </p:sp>
    </p:spTree>
    <p:extLst>
      <p:ext uri="{BB962C8B-B14F-4D97-AF65-F5344CB8AC3E}">
        <p14:creationId xmlns:p14="http://schemas.microsoft.com/office/powerpoint/2010/main" val="368296136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4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D526907-B9D1-1644-B9C7-3F6F568609B7}"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132</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90850" name="Rectangle 2"/>
          <p:cNvSpPr>
            <a:spLocks noGrp="1" noRot="1" noChangeAspect="1" noChangeArrowheads="1" noTextEdit="1"/>
          </p:cNvSpPr>
          <p:nvPr>
            <p:ph type="sldImg"/>
          </p:nvPr>
        </p:nvSpPr>
        <p:spPr>
          <a:ln/>
        </p:spPr>
      </p:sp>
      <p:sp>
        <p:nvSpPr>
          <p:cNvPr id="59085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r>
              <a:rPr lang="en-US" dirty="0"/>
              <a:t>BS-28-Law of Moses-21-p110</a:t>
            </a:r>
          </a:p>
          <a:p>
            <a:r>
              <a:rPr lang="en-US" dirty="0"/>
              <a:t>OS-02-Exodus-243-p113</a:t>
            </a:r>
          </a:p>
          <a:p>
            <a:r>
              <a:rPr lang="en-US" dirty="0"/>
              <a:t>OS-05-Deut-205-p113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NS-06-Rom5-8-slide96-p155p</a:t>
            </a:r>
          </a:p>
          <a:p>
            <a:r>
              <a:rPr lang="en-US" dirty="0"/>
              <a:t>SA-08-Mosaic Law-23-p36</a:t>
            </a:r>
          </a:p>
        </p:txBody>
      </p:sp>
    </p:spTree>
    <p:extLst>
      <p:ext uri="{BB962C8B-B14F-4D97-AF65-F5344CB8AC3E}">
        <p14:creationId xmlns:p14="http://schemas.microsoft.com/office/powerpoint/2010/main" val="161919455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BS-28-Law of Moses-22-p110</a:t>
            </a:r>
          </a:p>
          <a:p>
            <a:r>
              <a:rPr lang="en-US" dirty="0"/>
              <a:t>OS-02-Exodus-244-p113</a:t>
            </a:r>
          </a:p>
          <a:p>
            <a:r>
              <a:rPr lang="en-US" dirty="0"/>
              <a:t>OS-05-Deut-206-p113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NS-06-Rom5-8-slide97-p155p</a:t>
            </a:r>
          </a:p>
          <a:p>
            <a:r>
              <a:rPr lang="en-US" dirty="0"/>
              <a:t>SA-08-Mosaic Law-24-p36</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133</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201029357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BS-28-Law of Moses-23-p110</a:t>
            </a:r>
          </a:p>
          <a:p>
            <a:r>
              <a:rPr lang="en-US" dirty="0"/>
              <a:t>OS-02-Exodus-245-p113</a:t>
            </a:r>
          </a:p>
          <a:p>
            <a:r>
              <a:rPr lang="en-US" dirty="0"/>
              <a:t>OS-05-Deut-207-p113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NS-06-Rom5-8-slide98-p155p</a:t>
            </a:r>
          </a:p>
          <a:p>
            <a:r>
              <a:rPr lang="en-US" dirty="0"/>
              <a:t>SA-08-Mosaic Law-25-p36</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47926953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BS-28-Law of Moses-24-p110</a:t>
            </a:r>
          </a:p>
          <a:p>
            <a:r>
              <a:rPr lang="en-US" dirty="0"/>
              <a:t>OS-02-Exodus-246-p113</a:t>
            </a:r>
          </a:p>
          <a:p>
            <a:r>
              <a:rPr lang="en-US" dirty="0"/>
              <a:t>OS-05-Deut-208-p113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NS-06-Rom5-8-slide99-p155p</a:t>
            </a:r>
          </a:p>
          <a:p>
            <a:r>
              <a:rPr lang="en-US" dirty="0"/>
              <a:t>SA-08-Mosaic Law-26-p36</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135</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25362920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BS-28-Law of Moses-25-p110</a:t>
            </a:r>
          </a:p>
          <a:p>
            <a:r>
              <a:rPr lang="en-US" dirty="0"/>
              <a:t>OS-02-Exodus-247-p113</a:t>
            </a:r>
          </a:p>
          <a:p>
            <a:r>
              <a:rPr lang="en-US" dirty="0"/>
              <a:t>OS-05-Deut-209-p113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NS-06-Rom5-8-slide100-p155p</a:t>
            </a:r>
          </a:p>
          <a:p>
            <a:r>
              <a:rPr lang="en-US" dirty="0"/>
              <a:t>SA-08-Mosaic Law-27-p36</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136</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406090520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BS-28-Law of Moses-26-p110</a:t>
            </a:r>
          </a:p>
          <a:p>
            <a:r>
              <a:rPr lang="en-US" dirty="0"/>
              <a:t>OS-02-Exodus-248-p113</a:t>
            </a:r>
          </a:p>
          <a:p>
            <a:r>
              <a:rPr lang="en-US" dirty="0"/>
              <a:t>OS-05-Deut-210-p113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NS-06-Rom5-8-slide101-p155p</a:t>
            </a:r>
          </a:p>
          <a:p>
            <a:r>
              <a:rPr lang="en-US" dirty="0"/>
              <a:t>SA-08-Mosaic Law-28-p36</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284974041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E1589CA-42AB-3D40-9B84-9DFABC4D498F}"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138</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89474" name="Rectangle 2"/>
          <p:cNvSpPr>
            <a:spLocks noGrp="1" noRot="1" noChangeAspect="1" noChangeArrowheads="1" noTextEdit="1"/>
          </p:cNvSpPr>
          <p:nvPr>
            <p:ph type="sldImg"/>
          </p:nvPr>
        </p:nvSpPr>
        <p:spPr>
          <a:ln/>
        </p:spPr>
      </p:sp>
      <p:sp>
        <p:nvSpPr>
          <p:cNvPr id="48947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r>
              <a:rPr lang="en-US" dirty="0"/>
              <a:t>OS-02-Exodus-250</a:t>
            </a:r>
          </a:p>
          <a:p>
            <a:r>
              <a:rPr lang="en-US" dirty="0"/>
              <a:t>OS-05-Deut-109</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NS-06-Rom5-8-slide78</a:t>
            </a:r>
          </a:p>
          <a:p>
            <a:r>
              <a:rPr lang="en-US" dirty="0"/>
              <a:t>SA-08-Mosaic Law-29</a:t>
            </a:r>
          </a:p>
        </p:txBody>
      </p:sp>
    </p:spTree>
    <p:extLst>
      <p:ext uri="{BB962C8B-B14F-4D97-AF65-F5344CB8AC3E}">
        <p14:creationId xmlns:p14="http://schemas.microsoft.com/office/powerpoint/2010/main" val="30665872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7154"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B3CB918-236A-CB45-BB37-CF9FA2797E1F}" type="slidenum">
              <a:rPr kumimoji="0" lang="en-US" sz="1200" b="0" i="0" u="none" strike="noStrike" kern="1200" cap="none" spc="0" normalizeH="0" baseline="0" noProof="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139</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
        <p:nvSpPr>
          <p:cNvPr id="817155" name="Rectangle 2"/>
          <p:cNvSpPr>
            <a:spLocks noGrp="1" noRot="1" noChangeAspect="1" noChangeArrowheads="1"/>
          </p:cNvSpPr>
          <p:nvPr>
            <p:ph type="sldImg"/>
          </p:nvPr>
        </p:nvSpPr>
        <p:spPr>
          <a:solidFill>
            <a:srgbClr val="FFFFFF"/>
          </a:solidFill>
          <a:ln/>
        </p:spPr>
      </p:sp>
      <p:sp>
        <p:nvSpPr>
          <p:cNvPr id="817156" name="Rectangle 3"/>
          <p:cNvSpPr>
            <a:spLocks noGrp="1" noChangeArrowheads="1"/>
          </p:cNvSpPr>
          <p:nvPr>
            <p:ph type="body" idx="1"/>
          </p:nvPr>
        </p:nvSpPr>
        <p:spPr>
          <a:solidFill>
            <a:srgbClr val="FFFFFF"/>
          </a:solidFill>
          <a:ln>
            <a:solidFill>
              <a:srgbClr val="000000"/>
            </a:solidFill>
          </a:ln>
        </p:spPr>
        <p:txBody>
          <a:bodyPr/>
          <a:lstStyle/>
          <a:p>
            <a:r>
              <a:rPr lang="en-US" dirty="0"/>
              <a:t>BS-28-Law of Moses-07</a:t>
            </a:r>
          </a:p>
          <a:p>
            <a:r>
              <a:rPr lang="en-US" dirty="0"/>
              <a:t>OS-02-Exodus-251</a:t>
            </a:r>
          </a:p>
          <a:p>
            <a:r>
              <a:rPr lang="en-US" dirty="0"/>
              <a:t>OS-05-Deut-110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NS-06-Rom5-8-slide79</a:t>
            </a:r>
          </a:p>
          <a:p>
            <a:r>
              <a:rPr lang="en-US" dirty="0"/>
              <a:t>SA-08-Mosaic Law-30</a:t>
            </a:r>
          </a:p>
        </p:txBody>
      </p:sp>
    </p:spTree>
    <p:extLst>
      <p:ext uri="{BB962C8B-B14F-4D97-AF65-F5344CB8AC3E}">
        <p14:creationId xmlns:p14="http://schemas.microsoft.com/office/powerpoint/2010/main" val="14809111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BS-28-Law of Moses-07</a:t>
            </a:r>
          </a:p>
          <a:p>
            <a:r>
              <a:rPr lang="en-US" dirty="0"/>
              <a:t>OS-02-Exodus-252</a:t>
            </a:r>
          </a:p>
          <a:p>
            <a:r>
              <a:rPr lang="en-US" dirty="0"/>
              <a:t>OS-05-Deut-111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NS-06-Rom5-8-slide79</a:t>
            </a:r>
          </a:p>
          <a:p>
            <a:r>
              <a:rPr lang="en-US" dirty="0"/>
              <a:t>SA-08-Mosaic Law-31</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888105320"/>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233" name="Rectangle 7"/>
          <p:cNvSpPr>
            <a:spLocks noGrp="1" noChangeArrowheads="1"/>
          </p:cNvSpPr>
          <p:nvPr>
            <p:ph type="sldNum" sz="quarter" idx="5"/>
          </p:nvPr>
        </p:nvSpPr>
        <p:spPr>
          <a:xfrm>
            <a:off x="8805446" y="6581001"/>
            <a:ext cx="338554" cy="276999"/>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E3B79297-C519-C445-8317-BE0A0CDF8BFD}" type="slidenum">
              <a:rPr lang="en-US" sz="1200">
                <a:solidFill>
                  <a:srgbClr val="000000"/>
                </a:solidFill>
              </a:rPr>
              <a:pPr/>
              <a:t>141</a:t>
            </a:fld>
            <a:endParaRPr lang="en-US" sz="1200">
              <a:solidFill>
                <a:srgbClr val="000000"/>
              </a:solidFill>
            </a:endParaRPr>
          </a:p>
        </p:txBody>
      </p:sp>
      <p:sp>
        <p:nvSpPr>
          <p:cNvPr id="607234" name="Rectangle 2"/>
          <p:cNvSpPr>
            <a:spLocks noGrp="1" noRot="1" noChangeAspect="1" noChangeArrowheads="1" noTextEdit="1"/>
          </p:cNvSpPr>
          <p:nvPr>
            <p:ph type="sldImg"/>
          </p:nvPr>
        </p:nvSpPr>
        <p:spPr>
          <a:ln/>
        </p:spPr>
      </p:sp>
      <p:sp>
        <p:nvSpPr>
          <p:cNvPr id="607235" name="Rectangle 3"/>
          <p:cNvSpPr>
            <a:spLocks noGrp="1" noChangeArrowheads="1"/>
          </p:cNvSpPr>
          <p:nvPr>
            <p:ph type="body" idx="1"/>
          </p:nvPr>
        </p:nvSpPr>
        <p:spPr>
          <a:xfrm>
            <a:off x="1219200" y="3276600"/>
            <a:ext cx="6046397" cy="517065"/>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r>
              <a:rPr lang="en-US" b="0" dirty="0">
                <a:latin typeface="Arial" panose="020B0604020202020204" pitchFamily="34" charset="0"/>
                <a:cs typeface="Arial" panose="020B0604020202020204" pitchFamily="34" charset="0"/>
              </a:rPr>
              <a:t>The NT does not specify how to apply OT law, so Christians disagree on how to do so. There are </a:t>
            </a:r>
            <a:r>
              <a:rPr lang="en-US" sz="1200" b="0" kern="1200" dirty="0">
                <a:solidFill>
                  <a:schemeClr val="tx1"/>
                </a:solidFill>
                <a:effectLst/>
                <a:latin typeface="Arial" panose="020B0604020202020204" pitchFamily="34" charset="0"/>
                <a:ea typeface="ＭＳ Ｐゴシック" charset="-128"/>
                <a:cs typeface="Arial" panose="020B0604020202020204" pitchFamily="34" charset="0"/>
              </a:rPr>
              <a:t>five major approaches to how Christians view the Mosaic Law's application.</a:t>
            </a:r>
          </a:p>
          <a:p>
            <a:r>
              <a:rPr lang="en-US" sz="1200" b="0" kern="1200" dirty="0">
                <a:solidFill>
                  <a:schemeClr val="tx1"/>
                </a:solidFill>
                <a:effectLst/>
                <a:latin typeface="Arial" panose="020B0604020202020204" pitchFamily="34" charset="0"/>
                <a:ea typeface="ＭＳ Ｐゴシック" charset="-128"/>
                <a:cs typeface="Arial" panose="020B0604020202020204" pitchFamily="34" charset="0"/>
              </a:rPr>
              <a:t>__________________</a:t>
            </a:r>
          </a:p>
          <a:p>
            <a:r>
              <a:rPr lang="en-US" sz="1200" b="0" kern="1200" dirty="0">
                <a:solidFill>
                  <a:schemeClr val="tx1"/>
                </a:solidFill>
                <a:effectLst/>
                <a:latin typeface="Arial" panose="020B0604020202020204" pitchFamily="34" charset="0"/>
                <a:ea typeface="ＭＳ Ｐゴシック" charset="-128"/>
                <a:cs typeface="Arial" panose="020B0604020202020204" pitchFamily="34" charset="0"/>
              </a:rPr>
              <a:t>Common-233</a:t>
            </a:r>
          </a:p>
          <a:p>
            <a:r>
              <a:rPr lang="en-US" b="0" dirty="0">
                <a:latin typeface="Arial" panose="020B0604020202020204" pitchFamily="34" charset="0"/>
                <a:cs typeface="Arial" panose="020B0604020202020204" pitchFamily="34" charset="0"/>
              </a:rPr>
              <a:t>BS-28-Law of Moses-12</a:t>
            </a:r>
          </a:p>
          <a:p>
            <a:r>
              <a:rPr lang="en-US" b="0" dirty="0">
                <a:latin typeface="Arial" panose="020B0604020202020204" pitchFamily="34" charset="0"/>
                <a:cs typeface="Arial" panose="020B0604020202020204" pitchFamily="34" charset="0"/>
              </a:rPr>
              <a:t>OS-02-Exodus-256</a:t>
            </a:r>
          </a:p>
          <a:p>
            <a:r>
              <a:rPr lang="en-US" b="0" dirty="0">
                <a:latin typeface="Arial" panose="020B0604020202020204" pitchFamily="34" charset="0"/>
                <a:cs typeface="Arial" panose="020B0604020202020204" pitchFamily="34" charset="0"/>
              </a:rPr>
              <a:t>OS-05-Deut-115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NS-06-Rom5-8-slide80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NS-09-Gal-139</a:t>
            </a:r>
          </a:p>
          <a:p>
            <a:r>
              <a:rPr lang="en-US" b="0" dirty="0">
                <a:latin typeface="Arial" panose="020B0604020202020204" pitchFamily="34" charset="0"/>
                <a:cs typeface="Arial" panose="020B0604020202020204" pitchFamily="34" charset="0"/>
              </a:rPr>
              <a:t>SA-08-Mosaic Law-33</a:t>
            </a:r>
            <a:endParaRPr lang="en-GB" b="0"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a:cs typeface="ＭＳ Ｐゴシック" charset="0"/>
              </a:rPr>
              <a:t>Ropes tie a prisoner's hands to keep him from doing wrong, but they also hinder him from working for what is right.</a:t>
            </a:r>
          </a:p>
          <a:p>
            <a:endParaRPr lang="en-US">
              <a:cs typeface="ＭＳ Ｐゴシック" charset="0"/>
            </a:endParaRPr>
          </a:p>
          <a:p>
            <a:r>
              <a:rPr lang="en-US">
                <a:cs typeface="ＭＳ Ｐゴシック" charset="0"/>
              </a:rPr>
              <a:t>• Galatians teaches that Jesus frees us from all things that encourage us to do wrong. Jesus also frees us to do what is right.</a:t>
            </a:r>
          </a:p>
          <a:p>
            <a:endParaRPr lang="en-US">
              <a:cs typeface="ＭＳ Ｐゴシック" charset="0"/>
            </a:endParaRPr>
          </a:p>
          <a:p>
            <a:r>
              <a:rPr lang="en-US">
                <a:cs typeface="ＭＳ Ｐゴシック" charset="0"/>
              </a:rPr>
              <a:t>But WE must do something to be free. We must trust in the work of Christ on our behalf.</a:t>
            </a:r>
          </a:p>
        </p:txBody>
      </p:sp>
    </p:spTree>
    <p:extLst>
      <p:ext uri="{BB962C8B-B14F-4D97-AF65-F5344CB8AC3E}">
        <p14:creationId xmlns:p14="http://schemas.microsoft.com/office/powerpoint/2010/main" val="117084152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1" name="Rectangle 7"/>
          <p:cNvSpPr txBox="1">
            <a:spLocks noGrp="1" noChangeArrowheads="1"/>
          </p:cNvSpPr>
          <p:nvPr/>
        </p:nvSpPr>
        <p:spPr bwMode="auto">
          <a:xfrm>
            <a:off x="5179484" y="6513910"/>
            <a:ext cx="3962400"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04D14DAD-1E56-0848-90B8-AEA445AB1F67}" type="slidenum">
              <a:rPr lang="zh-CN" altLang="en-US" sz="1200">
                <a:solidFill>
                  <a:srgbClr val="000000"/>
                </a:solidFill>
                <a:cs typeface="Times New Roman" charset="0"/>
              </a:rPr>
              <a:pPr algn="r"/>
              <a:t>142</a:t>
            </a:fld>
            <a:endParaRPr lang="en-US" altLang="zh-CN" sz="1200">
              <a:solidFill>
                <a:srgbClr val="000000"/>
              </a:solidFill>
              <a:cs typeface="Times New Roman" charset="0"/>
            </a:endParaRPr>
          </a:p>
        </p:txBody>
      </p:sp>
      <p:sp>
        <p:nvSpPr>
          <p:cNvPr id="609282" name="Rectangle 2"/>
          <p:cNvSpPr>
            <a:spLocks noGrp="1" noRot="1" noChangeAspect="1" noChangeArrowheads="1" noTextEdit="1"/>
          </p:cNvSpPr>
          <p:nvPr>
            <p:ph type="sldImg"/>
          </p:nvPr>
        </p:nvSpPr>
        <p:spPr>
          <a:ln/>
        </p:spPr>
      </p:sp>
      <p:sp>
        <p:nvSpPr>
          <p:cNvPr id="609283" name="Rectangle 3"/>
          <p:cNvSpPr>
            <a:spLocks noGrp="1" noChangeArrowheads="1"/>
          </p:cNvSpPr>
          <p:nvPr>
            <p:ph type="body" idx="1"/>
          </p:nvPr>
        </p:nvSpPr>
        <p:spPr>
          <a:xfrm>
            <a:off x="914400" y="3257550"/>
            <a:ext cx="7315200" cy="276999"/>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wrap="square"/>
          <a:lstStyle/>
          <a:p>
            <a:r>
              <a:rPr lang="en-US" b="0" dirty="0">
                <a:latin typeface="Arial" panose="020B0604020202020204" pitchFamily="34" charset="0"/>
                <a:cs typeface="Arial" panose="020B0604020202020204" pitchFamily="34" charset="0"/>
              </a:rPr>
              <a:t>The NT does not specifically say how to apply the OT law, so Christians disagree on how to do this. There exist </a:t>
            </a:r>
            <a:r>
              <a:rPr lang="en-US" sz="1200" kern="1200" dirty="0">
                <a:solidFill>
                  <a:schemeClr val="tx1"/>
                </a:solidFill>
                <a:effectLst/>
                <a:latin typeface="Arial" panose="020B0604020202020204" pitchFamily="34" charset="0"/>
                <a:ea typeface="+mn-ea"/>
                <a:cs typeface="Arial" panose="020B0604020202020204" pitchFamily="34" charset="0"/>
              </a:rPr>
              <a:t>at least five major approaches to how Christians see the Mosaic Law applying today. </a:t>
            </a:r>
          </a:p>
          <a:p>
            <a:r>
              <a:rPr lang="en-US" sz="1200" b="0" kern="1200" dirty="0">
                <a:solidFill>
                  <a:schemeClr val="tx1"/>
                </a:solidFill>
                <a:effectLst/>
                <a:latin typeface="Arial" panose="020B0604020202020204" pitchFamily="34" charset="0"/>
                <a:ea typeface="+mn-ea"/>
                <a:cs typeface="Arial" panose="020B0604020202020204" pitchFamily="34" charset="0"/>
              </a:rPr>
              <a:t>_______</a:t>
            </a:r>
          </a:p>
          <a:p>
            <a:r>
              <a:rPr lang="en-US" sz="1200" b="0" kern="1200" dirty="0">
                <a:solidFill>
                  <a:schemeClr val="tx1"/>
                </a:solidFill>
                <a:effectLst/>
                <a:latin typeface="Arial" panose="020B0604020202020204" pitchFamily="34" charset="0"/>
                <a:ea typeface="+mn-ea"/>
                <a:cs typeface="Arial" panose="020B0604020202020204" pitchFamily="34" charset="0"/>
              </a:rPr>
              <a:t>Common-235</a:t>
            </a:r>
          </a:p>
          <a:p>
            <a:r>
              <a:rPr lang="en-US" b="0" dirty="0">
                <a:latin typeface="Arial" panose="020B0604020202020204" pitchFamily="34" charset="0"/>
                <a:cs typeface="Arial" panose="020B0604020202020204" pitchFamily="34" charset="0"/>
              </a:rPr>
              <a:t>BS-28-Law of Moses-12</a:t>
            </a:r>
          </a:p>
          <a:p>
            <a:r>
              <a:rPr lang="en-US" b="0" dirty="0">
                <a:latin typeface="Arial" panose="020B0604020202020204" pitchFamily="34" charset="0"/>
                <a:cs typeface="Arial" panose="020B0604020202020204" pitchFamily="34" charset="0"/>
              </a:rPr>
              <a:t>OS-02-Exodus-256</a:t>
            </a:r>
          </a:p>
          <a:p>
            <a:r>
              <a:rPr lang="en-US" b="0" dirty="0">
                <a:latin typeface="Arial" panose="020B0604020202020204" pitchFamily="34" charset="0"/>
                <a:cs typeface="Arial" panose="020B0604020202020204" pitchFamily="34" charset="0"/>
              </a:rPr>
              <a:t>OS-05-Deut-115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NS-06-Rom5-8-slide80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NS-09-Gal-139</a:t>
            </a:r>
          </a:p>
          <a:p>
            <a:r>
              <a:rPr lang="en-US" b="0" dirty="0">
                <a:latin typeface="Arial" panose="020B0604020202020204" pitchFamily="34" charset="0"/>
                <a:cs typeface="Arial" panose="020B0604020202020204" pitchFamily="34" charset="0"/>
              </a:rPr>
              <a:t>SA-08-Mosaic Law-32</a:t>
            </a:r>
            <a:endParaRPr lang="en-GB" b="0"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29" name="Rectangle 7"/>
          <p:cNvSpPr txBox="1">
            <a:spLocks noGrp="1" noChangeArrowheads="1"/>
          </p:cNvSpPr>
          <p:nvPr/>
        </p:nvSpPr>
        <p:spPr bwMode="auto">
          <a:xfrm>
            <a:off x="5179484" y="6513910"/>
            <a:ext cx="3962400"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D19A4FA3-9C0F-4241-98C3-F9CD10C40A20}" type="slidenum">
              <a:rPr lang="zh-CN" altLang="en-US" sz="1200">
                <a:solidFill>
                  <a:srgbClr val="000000"/>
                </a:solidFill>
                <a:cs typeface="Times New Roman" charset="0"/>
              </a:rPr>
              <a:pPr algn="r"/>
              <a:t>143</a:t>
            </a:fld>
            <a:endParaRPr lang="en-US" altLang="zh-CN" sz="1200">
              <a:solidFill>
                <a:srgbClr val="000000"/>
              </a:solidFill>
              <a:cs typeface="Times New Roman" charset="0"/>
            </a:endParaRPr>
          </a:p>
        </p:txBody>
      </p:sp>
      <p:sp>
        <p:nvSpPr>
          <p:cNvPr id="611330" name="Rectangle 2"/>
          <p:cNvSpPr>
            <a:spLocks noGrp="1" noRot="1" noChangeAspect="1" noChangeArrowheads="1" noTextEdit="1"/>
          </p:cNvSpPr>
          <p:nvPr>
            <p:ph type="sldImg"/>
          </p:nvPr>
        </p:nvSpPr>
        <p:spPr>
          <a:ln/>
        </p:spPr>
      </p:sp>
      <p:sp>
        <p:nvSpPr>
          <p:cNvPr id="611331" name="Rectangle 3"/>
          <p:cNvSpPr>
            <a:spLocks noGrp="1" noChangeArrowheads="1"/>
          </p:cNvSpPr>
          <p:nvPr>
            <p:ph type="body" idx="1"/>
          </p:nvPr>
        </p:nvSpPr>
        <p:spPr>
          <a:xfrm>
            <a:off x="914400" y="3257550"/>
            <a:ext cx="7315200" cy="276999"/>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wrap="square"/>
          <a:lstStyle/>
          <a:p>
            <a:r>
              <a:rPr lang="en-US" b="0" dirty="0">
                <a:latin typeface="Arial" panose="020B0604020202020204" pitchFamily="34" charset="0"/>
                <a:cs typeface="Arial" panose="020B0604020202020204" pitchFamily="34" charset="0"/>
              </a:rPr>
              <a:t>The NT does not specifically say how to apply the OT law, so Christians disagree on how to do this. There exist </a:t>
            </a:r>
            <a:r>
              <a:rPr lang="en-US" sz="1200" kern="1200" dirty="0">
                <a:solidFill>
                  <a:schemeClr val="tx1"/>
                </a:solidFill>
                <a:effectLst/>
                <a:latin typeface="Arial" panose="020B0604020202020204" pitchFamily="34" charset="0"/>
                <a:ea typeface="+mn-ea"/>
                <a:cs typeface="Arial" panose="020B0604020202020204" pitchFamily="34" charset="0"/>
              </a:rPr>
              <a:t>at least five major approaches to how Christians see the Mosaic Law applying today. </a:t>
            </a:r>
          </a:p>
          <a:p>
            <a:r>
              <a:rPr lang="en-US" sz="1200" b="0" kern="1200" dirty="0">
                <a:solidFill>
                  <a:schemeClr val="tx1"/>
                </a:solidFill>
                <a:effectLst/>
                <a:latin typeface="Arial" panose="020B0604020202020204" pitchFamily="34" charset="0"/>
                <a:ea typeface="+mn-ea"/>
                <a:cs typeface="Arial" panose="020B0604020202020204" pitchFamily="34" charset="0"/>
              </a:rPr>
              <a:t>_______</a:t>
            </a:r>
          </a:p>
          <a:p>
            <a:r>
              <a:rPr lang="en-US" sz="1200" b="0" kern="1200" dirty="0">
                <a:solidFill>
                  <a:schemeClr val="tx1"/>
                </a:solidFill>
                <a:effectLst/>
                <a:latin typeface="Arial" panose="020B0604020202020204" pitchFamily="34" charset="0"/>
                <a:ea typeface="+mn-ea"/>
                <a:cs typeface="Arial" panose="020B0604020202020204" pitchFamily="34" charset="0"/>
              </a:rPr>
              <a:t>Common-236</a:t>
            </a:r>
          </a:p>
          <a:p>
            <a:r>
              <a:rPr lang="en-US" b="0" dirty="0">
                <a:latin typeface="Arial" panose="020B0604020202020204" pitchFamily="34" charset="0"/>
                <a:cs typeface="Arial" panose="020B0604020202020204" pitchFamily="34" charset="0"/>
              </a:rPr>
              <a:t>BS-28-Law of Moses-12</a:t>
            </a:r>
          </a:p>
          <a:p>
            <a:r>
              <a:rPr lang="en-US" b="0" dirty="0">
                <a:latin typeface="Arial" panose="020B0604020202020204" pitchFamily="34" charset="0"/>
                <a:cs typeface="Arial" panose="020B0604020202020204" pitchFamily="34" charset="0"/>
              </a:rPr>
              <a:t>OS-02-Exodus-256</a:t>
            </a:r>
          </a:p>
          <a:p>
            <a:r>
              <a:rPr lang="en-US" b="0" dirty="0">
                <a:latin typeface="Arial" panose="020B0604020202020204" pitchFamily="34" charset="0"/>
                <a:cs typeface="Arial" panose="020B0604020202020204" pitchFamily="34" charset="0"/>
              </a:rPr>
              <a:t>OS-05-Deut-115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NS-06-Rom5-8-slide80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NS-09-Gal-139</a:t>
            </a:r>
          </a:p>
          <a:p>
            <a:r>
              <a:rPr lang="en-US" b="0" dirty="0">
                <a:latin typeface="Arial" panose="020B0604020202020204" pitchFamily="34" charset="0"/>
                <a:cs typeface="Arial" panose="020B0604020202020204" pitchFamily="34" charset="0"/>
              </a:rPr>
              <a:t>SA-08-Mosaic Law-32</a:t>
            </a:r>
            <a:endParaRPr lang="en-GB" b="0"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7" name="Rectangle 7"/>
          <p:cNvSpPr txBox="1">
            <a:spLocks noGrp="1" noChangeArrowheads="1"/>
          </p:cNvSpPr>
          <p:nvPr/>
        </p:nvSpPr>
        <p:spPr bwMode="auto">
          <a:xfrm>
            <a:off x="5179484" y="6513910"/>
            <a:ext cx="3962400"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03E1C7E3-119C-6F40-872D-C52DF387FE6C}" type="slidenum">
              <a:rPr lang="zh-CN" altLang="en-US" sz="1200">
                <a:solidFill>
                  <a:srgbClr val="000000"/>
                </a:solidFill>
                <a:cs typeface="Times New Roman" charset="0"/>
              </a:rPr>
              <a:pPr algn="r"/>
              <a:t>144</a:t>
            </a:fld>
            <a:endParaRPr lang="en-US" altLang="zh-CN" sz="1200">
              <a:solidFill>
                <a:srgbClr val="000000"/>
              </a:solidFill>
              <a:cs typeface="Times New Roman" charset="0"/>
            </a:endParaRPr>
          </a:p>
        </p:txBody>
      </p:sp>
      <p:sp>
        <p:nvSpPr>
          <p:cNvPr id="613378" name="Rectangle 2"/>
          <p:cNvSpPr>
            <a:spLocks noGrp="1" noRot="1" noChangeAspect="1" noChangeArrowheads="1" noTextEdit="1"/>
          </p:cNvSpPr>
          <p:nvPr>
            <p:ph type="sldImg"/>
          </p:nvPr>
        </p:nvSpPr>
        <p:spPr>
          <a:ln/>
        </p:spPr>
      </p:sp>
      <p:sp>
        <p:nvSpPr>
          <p:cNvPr id="613379" name="Rectangle 3"/>
          <p:cNvSpPr>
            <a:spLocks noGrp="1" noChangeArrowheads="1"/>
          </p:cNvSpPr>
          <p:nvPr>
            <p:ph type="body" idx="1"/>
          </p:nvPr>
        </p:nvSpPr>
        <p:spPr>
          <a:xfrm>
            <a:off x="914400" y="3257550"/>
            <a:ext cx="7315200" cy="276999"/>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wrap="square"/>
          <a:lstStyle/>
          <a:p>
            <a:r>
              <a:rPr lang="en-US" b="0" dirty="0">
                <a:latin typeface="Arial" panose="020B0604020202020204" pitchFamily="34" charset="0"/>
                <a:cs typeface="Arial" panose="020B0604020202020204" pitchFamily="34" charset="0"/>
              </a:rPr>
              <a:t>The NT does not specifically say how to apply the OT law, so Christians disagree on how to do this. There exist </a:t>
            </a:r>
            <a:r>
              <a:rPr lang="en-US" sz="1200" kern="1200" dirty="0">
                <a:solidFill>
                  <a:schemeClr val="tx1"/>
                </a:solidFill>
                <a:effectLst/>
                <a:latin typeface="Arial" panose="020B0604020202020204" pitchFamily="34" charset="0"/>
                <a:ea typeface="+mn-ea"/>
                <a:cs typeface="Arial" panose="020B0604020202020204" pitchFamily="34" charset="0"/>
              </a:rPr>
              <a:t>at least five major approaches to how Christians see the Mosaic Law applying today. </a:t>
            </a:r>
          </a:p>
          <a:p>
            <a:r>
              <a:rPr lang="en-US" sz="1200" b="0" kern="1200" dirty="0">
                <a:solidFill>
                  <a:schemeClr val="tx1"/>
                </a:solidFill>
                <a:effectLst/>
                <a:latin typeface="Arial" panose="020B0604020202020204" pitchFamily="34" charset="0"/>
                <a:ea typeface="+mn-ea"/>
                <a:cs typeface="Arial" panose="020B0604020202020204" pitchFamily="34" charset="0"/>
              </a:rPr>
              <a:t>_______</a:t>
            </a:r>
          </a:p>
          <a:p>
            <a:r>
              <a:rPr lang="en-US" sz="1200" b="0" kern="1200" dirty="0">
                <a:solidFill>
                  <a:schemeClr val="tx1"/>
                </a:solidFill>
                <a:effectLst/>
                <a:latin typeface="Arial" panose="020B0604020202020204" pitchFamily="34" charset="0"/>
                <a:ea typeface="+mn-ea"/>
                <a:cs typeface="Arial" panose="020B0604020202020204" pitchFamily="34" charset="0"/>
              </a:rPr>
              <a:t>Common-237</a:t>
            </a:r>
          </a:p>
          <a:p>
            <a:r>
              <a:rPr lang="en-US" b="0" dirty="0">
                <a:latin typeface="Arial" panose="020B0604020202020204" pitchFamily="34" charset="0"/>
                <a:cs typeface="Arial" panose="020B0604020202020204" pitchFamily="34" charset="0"/>
              </a:rPr>
              <a:t>BS-28-Law of Moses-12</a:t>
            </a:r>
          </a:p>
          <a:p>
            <a:r>
              <a:rPr lang="en-US" b="0" dirty="0">
                <a:latin typeface="Arial" panose="020B0604020202020204" pitchFamily="34" charset="0"/>
                <a:cs typeface="Arial" panose="020B0604020202020204" pitchFamily="34" charset="0"/>
              </a:rPr>
              <a:t>OS-02-Exodus-256</a:t>
            </a:r>
          </a:p>
          <a:p>
            <a:r>
              <a:rPr lang="en-US" b="0" dirty="0">
                <a:latin typeface="Arial" panose="020B0604020202020204" pitchFamily="34" charset="0"/>
                <a:cs typeface="Arial" panose="020B0604020202020204" pitchFamily="34" charset="0"/>
              </a:rPr>
              <a:t>OS-05-Deut-115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NS-06-Rom5-8-slide80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NS-09-Gal-139</a:t>
            </a:r>
          </a:p>
          <a:p>
            <a:r>
              <a:rPr lang="en-US" b="0" dirty="0">
                <a:latin typeface="Arial" panose="020B0604020202020204" pitchFamily="34" charset="0"/>
                <a:cs typeface="Arial" panose="020B0604020202020204" pitchFamily="34" charset="0"/>
              </a:rPr>
              <a:t>SA-08-Mosaic Law-32</a:t>
            </a:r>
            <a:endParaRPr lang="en-GB" b="0"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5" name="Rectangle 7"/>
          <p:cNvSpPr txBox="1">
            <a:spLocks noGrp="1" noChangeArrowheads="1"/>
          </p:cNvSpPr>
          <p:nvPr/>
        </p:nvSpPr>
        <p:spPr bwMode="auto">
          <a:xfrm>
            <a:off x="5179484" y="6513910"/>
            <a:ext cx="3962400"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E6E74A29-0757-D142-B405-284BAC6EF7B8}" type="slidenum">
              <a:rPr lang="zh-CN" altLang="en-US" sz="1200">
                <a:solidFill>
                  <a:srgbClr val="000000"/>
                </a:solidFill>
                <a:cs typeface="Times New Roman" charset="0"/>
              </a:rPr>
              <a:pPr algn="r"/>
              <a:t>145</a:t>
            </a:fld>
            <a:endParaRPr lang="en-US" altLang="zh-CN" sz="1200">
              <a:solidFill>
                <a:srgbClr val="000000"/>
              </a:solidFill>
              <a:cs typeface="Times New Roman" charset="0"/>
            </a:endParaRPr>
          </a:p>
        </p:txBody>
      </p:sp>
      <p:sp>
        <p:nvSpPr>
          <p:cNvPr id="615426" name="Rectangle 2"/>
          <p:cNvSpPr>
            <a:spLocks noGrp="1" noRot="1" noChangeAspect="1" noChangeArrowheads="1" noTextEdit="1"/>
          </p:cNvSpPr>
          <p:nvPr>
            <p:ph type="sldImg"/>
          </p:nvPr>
        </p:nvSpPr>
        <p:spPr>
          <a:ln/>
        </p:spPr>
      </p:sp>
      <p:sp>
        <p:nvSpPr>
          <p:cNvPr id="615427" name="Rectangle 3"/>
          <p:cNvSpPr>
            <a:spLocks noGrp="1" noChangeArrowheads="1"/>
          </p:cNvSpPr>
          <p:nvPr>
            <p:ph type="body" idx="1"/>
          </p:nvPr>
        </p:nvSpPr>
        <p:spPr>
          <a:xfrm>
            <a:off x="914400" y="3257550"/>
            <a:ext cx="7315200" cy="276999"/>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wrap="square"/>
          <a:lstStyle/>
          <a:p>
            <a:r>
              <a:rPr lang="en-US" b="0" dirty="0">
                <a:latin typeface="Arial" panose="020B0604020202020204" pitchFamily="34" charset="0"/>
                <a:cs typeface="Arial" panose="020B0604020202020204" pitchFamily="34" charset="0"/>
              </a:rPr>
              <a:t>The NT does not specifically say how to apply the OT law, so Christians disagree on how to do this. There exist </a:t>
            </a:r>
            <a:r>
              <a:rPr lang="en-US" sz="1200" kern="1200" dirty="0">
                <a:solidFill>
                  <a:schemeClr val="tx1"/>
                </a:solidFill>
                <a:effectLst/>
                <a:latin typeface="Arial" panose="020B0604020202020204" pitchFamily="34" charset="0"/>
                <a:ea typeface="+mn-ea"/>
                <a:cs typeface="Arial" panose="020B0604020202020204" pitchFamily="34" charset="0"/>
              </a:rPr>
              <a:t>at least five major approaches to how Christians see the Mosaic Law applying today. </a:t>
            </a:r>
          </a:p>
          <a:p>
            <a:r>
              <a:rPr lang="en-US" sz="1200" b="0" kern="1200" dirty="0">
                <a:solidFill>
                  <a:schemeClr val="tx1"/>
                </a:solidFill>
                <a:effectLst/>
                <a:latin typeface="Arial" panose="020B0604020202020204" pitchFamily="34" charset="0"/>
                <a:ea typeface="+mn-ea"/>
                <a:cs typeface="Arial" panose="020B0604020202020204" pitchFamily="34" charset="0"/>
              </a:rPr>
              <a:t>_______</a:t>
            </a:r>
          </a:p>
          <a:p>
            <a:r>
              <a:rPr lang="en-US" sz="1200" b="0" kern="1200" dirty="0">
                <a:solidFill>
                  <a:schemeClr val="tx1"/>
                </a:solidFill>
                <a:effectLst/>
                <a:latin typeface="Arial" panose="020B0604020202020204" pitchFamily="34" charset="0"/>
                <a:ea typeface="+mn-ea"/>
                <a:cs typeface="Arial" panose="020B0604020202020204" pitchFamily="34" charset="0"/>
              </a:rPr>
              <a:t>Common-238</a:t>
            </a:r>
          </a:p>
          <a:p>
            <a:r>
              <a:rPr lang="en-US" b="0" dirty="0">
                <a:latin typeface="Arial" panose="020B0604020202020204" pitchFamily="34" charset="0"/>
                <a:cs typeface="Arial" panose="020B0604020202020204" pitchFamily="34" charset="0"/>
              </a:rPr>
              <a:t>BS-28-Law of Moses-12</a:t>
            </a:r>
          </a:p>
          <a:p>
            <a:r>
              <a:rPr lang="en-US" b="0" dirty="0">
                <a:latin typeface="Arial" panose="020B0604020202020204" pitchFamily="34" charset="0"/>
                <a:cs typeface="Arial" panose="020B0604020202020204" pitchFamily="34" charset="0"/>
              </a:rPr>
              <a:t>OS-02-Exodus-256</a:t>
            </a:r>
          </a:p>
          <a:p>
            <a:r>
              <a:rPr lang="en-US" b="0" dirty="0">
                <a:latin typeface="Arial" panose="020B0604020202020204" pitchFamily="34" charset="0"/>
                <a:cs typeface="Arial" panose="020B0604020202020204" pitchFamily="34" charset="0"/>
              </a:rPr>
              <a:t>OS-05-Deut-115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NS-06-Rom5-8-slide80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NS-09-Gal-139</a:t>
            </a:r>
          </a:p>
          <a:p>
            <a:r>
              <a:rPr lang="en-US" b="0" dirty="0">
                <a:latin typeface="Arial" panose="020B0604020202020204" pitchFamily="34" charset="0"/>
                <a:cs typeface="Arial" panose="020B0604020202020204" pitchFamily="34" charset="0"/>
              </a:rPr>
              <a:t>SA-08-Mosaic Law-32</a:t>
            </a:r>
            <a:endParaRPr lang="en-GB" b="0"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7"/>
          <p:cNvSpPr txBox="1">
            <a:spLocks noGrp="1" noChangeArrowheads="1"/>
          </p:cNvSpPr>
          <p:nvPr/>
        </p:nvSpPr>
        <p:spPr bwMode="auto">
          <a:xfrm>
            <a:off x="5179484" y="6513910"/>
            <a:ext cx="3962400"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6034A782-5E5E-0847-A349-E169FCE62C73}" type="slidenum">
              <a:rPr lang="zh-CN" altLang="en-US" sz="1200">
                <a:solidFill>
                  <a:srgbClr val="000000"/>
                </a:solidFill>
                <a:cs typeface="Times New Roman" charset="0"/>
              </a:rPr>
              <a:pPr algn="r"/>
              <a:t>146</a:t>
            </a:fld>
            <a:endParaRPr lang="en-US" altLang="zh-CN" sz="1200">
              <a:solidFill>
                <a:srgbClr val="000000"/>
              </a:solidFill>
              <a:cs typeface="Times New Roman" charset="0"/>
            </a:endParaRPr>
          </a:p>
        </p:txBody>
      </p:sp>
      <p:sp>
        <p:nvSpPr>
          <p:cNvPr id="617474" name="Rectangle 2"/>
          <p:cNvSpPr>
            <a:spLocks noGrp="1" noRot="1" noChangeAspect="1" noChangeArrowheads="1" noTextEdit="1"/>
          </p:cNvSpPr>
          <p:nvPr>
            <p:ph type="sldImg"/>
          </p:nvPr>
        </p:nvSpPr>
        <p:spPr>
          <a:ln/>
        </p:spPr>
      </p:sp>
      <p:sp>
        <p:nvSpPr>
          <p:cNvPr id="617475" name="Rectangle 3"/>
          <p:cNvSpPr>
            <a:spLocks noGrp="1" noChangeArrowheads="1"/>
          </p:cNvSpPr>
          <p:nvPr>
            <p:ph type="body" idx="1"/>
          </p:nvPr>
        </p:nvSpPr>
        <p:spPr>
          <a:xfrm>
            <a:off x="914400" y="3257550"/>
            <a:ext cx="7315200" cy="276999"/>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wrap="square"/>
          <a:lstStyle/>
          <a:p>
            <a:r>
              <a:rPr lang="en-US" b="0" dirty="0">
                <a:latin typeface="Arial" panose="020B0604020202020204" pitchFamily="34" charset="0"/>
                <a:cs typeface="Arial" panose="020B0604020202020204" pitchFamily="34" charset="0"/>
              </a:rPr>
              <a:t>The NT does not specifically say how to apply the OT law, so Christians disagree on how to do this. There exist </a:t>
            </a:r>
            <a:r>
              <a:rPr lang="en-US" sz="1200" kern="1200" dirty="0">
                <a:solidFill>
                  <a:schemeClr val="tx1"/>
                </a:solidFill>
                <a:effectLst/>
                <a:latin typeface="Arial" panose="020B0604020202020204" pitchFamily="34" charset="0"/>
                <a:ea typeface="+mn-ea"/>
                <a:cs typeface="Arial" panose="020B0604020202020204" pitchFamily="34" charset="0"/>
              </a:rPr>
              <a:t>at least five major approaches to how Christians see the Mosaic Law applying today. </a:t>
            </a:r>
          </a:p>
          <a:p>
            <a:r>
              <a:rPr lang="en-US" sz="1200" b="0" kern="1200" dirty="0">
                <a:solidFill>
                  <a:schemeClr val="tx1"/>
                </a:solidFill>
                <a:effectLst/>
                <a:latin typeface="Arial" panose="020B0604020202020204" pitchFamily="34" charset="0"/>
                <a:ea typeface="+mn-ea"/>
                <a:cs typeface="Arial" panose="020B0604020202020204" pitchFamily="34" charset="0"/>
              </a:rPr>
              <a:t>_______</a:t>
            </a:r>
          </a:p>
          <a:p>
            <a:r>
              <a:rPr lang="en-US" sz="1200" b="0" kern="1200" dirty="0">
                <a:solidFill>
                  <a:schemeClr val="tx1"/>
                </a:solidFill>
                <a:effectLst/>
                <a:latin typeface="Arial" panose="020B0604020202020204" pitchFamily="34" charset="0"/>
                <a:ea typeface="+mn-ea"/>
                <a:cs typeface="Arial" panose="020B0604020202020204" pitchFamily="34" charset="0"/>
              </a:rPr>
              <a:t>Common-239</a:t>
            </a:r>
          </a:p>
          <a:p>
            <a:r>
              <a:rPr lang="en-US" b="0" dirty="0">
                <a:latin typeface="Arial" panose="020B0604020202020204" pitchFamily="34" charset="0"/>
                <a:cs typeface="Arial" panose="020B0604020202020204" pitchFamily="34" charset="0"/>
              </a:rPr>
              <a:t>BS-28-Law of Moses-12</a:t>
            </a:r>
          </a:p>
          <a:p>
            <a:r>
              <a:rPr lang="en-US" b="0" dirty="0">
                <a:latin typeface="Arial" panose="020B0604020202020204" pitchFamily="34" charset="0"/>
                <a:cs typeface="Arial" panose="020B0604020202020204" pitchFamily="34" charset="0"/>
              </a:rPr>
              <a:t>OS-02-Exodus-256</a:t>
            </a:r>
          </a:p>
          <a:p>
            <a:r>
              <a:rPr lang="en-US" b="0" dirty="0">
                <a:latin typeface="Arial" panose="020B0604020202020204" pitchFamily="34" charset="0"/>
                <a:cs typeface="Arial" panose="020B0604020202020204" pitchFamily="34" charset="0"/>
              </a:rPr>
              <a:t>OS-05-Deut-115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NS-06-Rom5-8-slide80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NS-09-Gal-139</a:t>
            </a:r>
          </a:p>
          <a:p>
            <a:r>
              <a:rPr lang="en-US" b="0" dirty="0">
                <a:latin typeface="Arial" panose="020B0604020202020204" pitchFamily="34" charset="0"/>
                <a:cs typeface="Arial" panose="020B0604020202020204" pitchFamily="34" charset="0"/>
              </a:rPr>
              <a:t>SA-08-Mosaic Law-32</a:t>
            </a:r>
            <a:endParaRPr lang="en-GB" b="0"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521" name="Rectangle 7"/>
          <p:cNvSpPr txBox="1">
            <a:spLocks noGrp="1" noChangeArrowheads="1"/>
          </p:cNvSpPr>
          <p:nvPr/>
        </p:nvSpPr>
        <p:spPr bwMode="auto">
          <a:xfrm>
            <a:off x="5179484" y="6513910"/>
            <a:ext cx="3962400"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2A7A386B-AF27-3E43-A324-09BF70D439D2}" type="slidenum">
              <a:rPr lang="zh-CN" altLang="en-US" sz="1200">
                <a:solidFill>
                  <a:srgbClr val="000000"/>
                </a:solidFill>
                <a:cs typeface="Times New Roman" charset="0"/>
              </a:rPr>
              <a:pPr algn="r"/>
              <a:t>147</a:t>
            </a:fld>
            <a:endParaRPr lang="en-US" altLang="zh-CN" sz="1200">
              <a:solidFill>
                <a:srgbClr val="000000"/>
              </a:solidFill>
              <a:cs typeface="Times New Roman" charset="0"/>
            </a:endParaRPr>
          </a:p>
        </p:txBody>
      </p:sp>
      <p:sp>
        <p:nvSpPr>
          <p:cNvPr id="619522" name="Rectangle 2"/>
          <p:cNvSpPr>
            <a:spLocks noGrp="1" noRot="1" noChangeAspect="1" noChangeArrowheads="1" noTextEdit="1"/>
          </p:cNvSpPr>
          <p:nvPr>
            <p:ph type="sldImg"/>
          </p:nvPr>
        </p:nvSpPr>
        <p:spPr>
          <a:ln/>
        </p:spPr>
      </p:sp>
      <p:sp>
        <p:nvSpPr>
          <p:cNvPr id="619523" name="Rectangle 3"/>
          <p:cNvSpPr>
            <a:spLocks noGrp="1" noChangeArrowheads="1"/>
          </p:cNvSpPr>
          <p:nvPr>
            <p:ph type="body" idx="1"/>
          </p:nvPr>
        </p:nvSpPr>
        <p:spPr>
          <a:xfrm>
            <a:off x="914400" y="3257550"/>
            <a:ext cx="7315200" cy="276999"/>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wrap="square"/>
          <a:lstStyle/>
          <a:p>
            <a:r>
              <a:rPr lang="en-US" b="0" dirty="0">
                <a:latin typeface="Arial" panose="020B0604020202020204" pitchFamily="34" charset="0"/>
                <a:cs typeface="Arial" panose="020B0604020202020204" pitchFamily="34" charset="0"/>
              </a:rPr>
              <a:t>The NT does not specifically say how to apply the OT law, so Christians disagree on how to do this. There exist </a:t>
            </a:r>
            <a:r>
              <a:rPr lang="en-US" sz="1200" kern="1200" dirty="0">
                <a:solidFill>
                  <a:schemeClr val="tx1"/>
                </a:solidFill>
                <a:effectLst/>
                <a:latin typeface="Arial" panose="020B0604020202020204" pitchFamily="34" charset="0"/>
                <a:ea typeface="+mn-ea"/>
                <a:cs typeface="Arial" panose="020B0604020202020204" pitchFamily="34" charset="0"/>
              </a:rPr>
              <a:t>at least five major approaches to how Christians see the Mosaic Law applying today. </a:t>
            </a:r>
          </a:p>
          <a:p>
            <a:r>
              <a:rPr lang="en-US" sz="1200" b="0" kern="1200" dirty="0">
                <a:solidFill>
                  <a:schemeClr val="tx1"/>
                </a:solidFill>
                <a:effectLst/>
                <a:latin typeface="Arial" panose="020B0604020202020204" pitchFamily="34" charset="0"/>
                <a:ea typeface="+mn-ea"/>
                <a:cs typeface="Arial" panose="020B0604020202020204" pitchFamily="34" charset="0"/>
              </a:rPr>
              <a:t>_______</a:t>
            </a:r>
          </a:p>
          <a:p>
            <a:r>
              <a:rPr lang="en-US" sz="1200" b="0" kern="1200" dirty="0">
                <a:solidFill>
                  <a:schemeClr val="tx1"/>
                </a:solidFill>
                <a:effectLst/>
                <a:latin typeface="Arial" panose="020B0604020202020204" pitchFamily="34" charset="0"/>
                <a:ea typeface="+mn-ea"/>
                <a:cs typeface="Arial" panose="020B0604020202020204" pitchFamily="34" charset="0"/>
              </a:rPr>
              <a:t>Common-240</a:t>
            </a:r>
          </a:p>
          <a:p>
            <a:r>
              <a:rPr lang="en-US" b="0" dirty="0">
                <a:latin typeface="Arial" panose="020B0604020202020204" pitchFamily="34" charset="0"/>
                <a:cs typeface="Arial" panose="020B0604020202020204" pitchFamily="34" charset="0"/>
              </a:rPr>
              <a:t>BS-28-Law of Moses-12</a:t>
            </a:r>
          </a:p>
          <a:p>
            <a:r>
              <a:rPr lang="en-US" b="0" dirty="0">
                <a:latin typeface="Arial" panose="020B0604020202020204" pitchFamily="34" charset="0"/>
                <a:cs typeface="Arial" panose="020B0604020202020204" pitchFamily="34" charset="0"/>
              </a:rPr>
              <a:t>OS-02-Exodus-256</a:t>
            </a:r>
          </a:p>
          <a:p>
            <a:r>
              <a:rPr lang="en-US" b="0" dirty="0">
                <a:latin typeface="Arial" panose="020B0604020202020204" pitchFamily="34" charset="0"/>
                <a:cs typeface="Arial" panose="020B0604020202020204" pitchFamily="34" charset="0"/>
              </a:rPr>
              <a:t>OS-05-Deut-115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NS-06-Rom5-8-slide80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NS-09-Gal-139</a:t>
            </a:r>
          </a:p>
          <a:p>
            <a:r>
              <a:rPr lang="en-US" b="0" dirty="0">
                <a:latin typeface="Arial" panose="020B0604020202020204" pitchFamily="34" charset="0"/>
                <a:cs typeface="Arial" panose="020B0604020202020204" pitchFamily="34" charset="0"/>
              </a:rPr>
              <a:t>SA-08-Mosaic Law-32</a:t>
            </a:r>
            <a:endParaRPr lang="en-GB" b="0"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What covenant does Jesus mediate that is far better than the old (8:6)?</a:t>
            </a:r>
            <a:r>
              <a:rPr lang="en-SG" dirty="0">
                <a:effectLst/>
                <a:latin typeface="Arial" panose="020B0604020202020204" pitchFamily="34" charset="0"/>
                <a:cs typeface="Arial" panose="020B0604020202020204" pitchFamily="34" charset="0"/>
              </a:rPr>
              <a:t> </a:t>
            </a:r>
          </a:p>
          <a:p>
            <a:r>
              <a:rPr lang="en-SG" dirty="0">
                <a:effectLst/>
                <a:latin typeface="Arial" panose="020B0604020202020204" pitchFamily="34" charset="0"/>
                <a:cs typeface="Arial" panose="020B0604020202020204" pitchFamily="34" charset="0"/>
              </a:rPr>
              <a:t>_____________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Common English-73</a:t>
            </a:r>
          </a:p>
          <a:p>
            <a:pPr>
              <a:spcBef>
                <a:spcPts val="0"/>
              </a:spcBef>
              <a:buNone/>
            </a:pPr>
            <a:r>
              <a:rPr lang="en-US" dirty="0">
                <a:latin typeface="Arial" panose="020B0604020202020204" pitchFamily="34" charset="0"/>
                <a:cs typeface="Arial" panose="020B0604020202020204" pitchFamily="34" charset="0"/>
              </a:rPr>
              <a:t>CH-02-Nature, etc.-104</a:t>
            </a:r>
          </a:p>
          <a:p>
            <a:pPr>
              <a:spcBef>
                <a:spcPts val="0"/>
              </a:spcBef>
              <a:buNone/>
            </a:pPr>
            <a:r>
              <a:rPr lang="en-US" dirty="0">
                <a:latin typeface="Arial" panose="020B0604020202020204" pitchFamily="34" charset="0"/>
                <a:cs typeface="Arial" panose="020B0604020202020204" pitchFamily="34" charset="0"/>
              </a:rPr>
              <a:t>OS-02-Exodus-359</a:t>
            </a:r>
          </a:p>
          <a:p>
            <a:pPr>
              <a:spcBef>
                <a:spcPts val="0"/>
              </a:spcBef>
              <a:buNone/>
            </a:pPr>
            <a:r>
              <a:rPr lang="en-US" dirty="0">
                <a:latin typeface="Arial" panose="020B0604020202020204" pitchFamily="34" charset="0"/>
                <a:cs typeface="Arial" panose="020B0604020202020204" pitchFamily="34" charset="0"/>
              </a:rPr>
              <a:t>OS-24-Jeremiah-173</a:t>
            </a:r>
          </a:p>
          <a:p>
            <a:pPr>
              <a:spcBef>
                <a:spcPts val="0"/>
              </a:spcBef>
              <a:buNone/>
            </a:pPr>
            <a:r>
              <a:rPr lang="en-US" dirty="0">
                <a:latin typeface="Arial" panose="020B0604020202020204" pitchFamily="34" charset="0"/>
                <a:cs typeface="Arial" panose="020B0604020202020204" pitchFamily="34" charset="0"/>
              </a:rPr>
              <a:t>NS-08-2 Corinthians-41</a:t>
            </a:r>
          </a:p>
          <a:p>
            <a:pPr>
              <a:spcBef>
                <a:spcPts val="0"/>
              </a:spcBef>
              <a:buNone/>
            </a:pPr>
            <a:r>
              <a:rPr lang="en-US" dirty="0">
                <a:latin typeface="Arial" panose="020B0604020202020204" pitchFamily="34" charset="0"/>
                <a:cs typeface="Arial" panose="020B0604020202020204" pitchFamily="34" charset="0"/>
              </a:rPr>
              <a:t>NS-09-Galatians-142</a:t>
            </a:r>
          </a:p>
          <a:p>
            <a:pPr>
              <a:spcBef>
                <a:spcPts val="0"/>
              </a:spcBef>
              <a:buNone/>
            </a:pPr>
            <a:r>
              <a:rPr lang="en-US" dirty="0">
                <a:latin typeface="Arial" panose="020B0604020202020204" pitchFamily="34" charset="0"/>
                <a:cs typeface="Arial" panose="020B0604020202020204" pitchFamily="34" charset="0"/>
              </a:rPr>
              <a:t>NS-19-Hebrews-298</a:t>
            </a:r>
          </a:p>
          <a:p>
            <a:pPr>
              <a:spcBef>
                <a:spcPts val="0"/>
              </a:spcBef>
              <a:buNone/>
            </a:pPr>
            <a:r>
              <a:rPr lang="en-US" dirty="0">
                <a:latin typeface="Arial" panose="020B0604020202020204" pitchFamily="34" charset="0"/>
                <a:cs typeface="Arial" panose="020B0604020202020204" pitchFamily="34" charset="0"/>
              </a:rPr>
              <a:t>FU-05-Biblical Covenants-34</a:t>
            </a:r>
            <a:endParaRPr lang="en-US" b="0" dirty="0">
              <a:latin typeface="Arial" panose="020B0604020202020204" pitchFamily="34" charset="0"/>
              <a:cs typeface="Arial" panose="020B0604020202020204" pitchFamily="34" charset="0"/>
            </a:endParaRPr>
          </a:p>
          <a:p>
            <a:pPr>
              <a:spcBef>
                <a:spcPts val="0"/>
              </a:spcBef>
              <a:buNone/>
            </a:pPr>
            <a:r>
              <a:rPr lang="en-US" altLang="zh-CN" b="0" dirty="0">
                <a:latin typeface="Arial" charset="0"/>
                <a:ea typeface="SimSun" charset="0"/>
                <a:cs typeface="SimSun" charset="0"/>
              </a:rPr>
              <a:t>SA-08-Mosaic Law-20</a:t>
            </a:r>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2541510161"/>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82" name="Rectangle 8"/>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000185C-70D9-9B44-BB54-B680891FD75A}" type="slidenum">
              <a:rPr lang="en-US" sz="1200">
                <a:solidFill>
                  <a:srgbClr val="FFFFFF"/>
                </a:solidFill>
              </a:rPr>
              <a:pPr eaLnBrk="1" hangingPunct="1"/>
              <a:t>149</a:t>
            </a:fld>
            <a:endParaRPr lang="en-US" sz="1200">
              <a:solidFill>
                <a:srgbClr val="FFFFFF"/>
              </a:solidFill>
            </a:endParaRPr>
          </a:p>
        </p:txBody>
      </p:sp>
      <p:sp>
        <p:nvSpPr>
          <p:cNvPr id="157697" name="Text Box 1"/>
          <p:cNvSpPr txBox="1">
            <a:spLocks noGrp="1" noRot="1" noChangeAspect="1" noChangeArrowheads="1"/>
          </p:cNvSpPr>
          <p:nvPr>
            <p:ph type="sldImg"/>
          </p:nvPr>
        </p:nvSpPr>
        <p:spPr>
          <a:xfrm>
            <a:off x="1143000" y="685800"/>
            <a:ext cx="4570413" cy="3427413"/>
          </a:xfrm>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57698" name="Text Box 2"/>
          <p:cNvSpPr txBox="1">
            <a:spLocks noGrp="1" noChangeArrowheads="1"/>
          </p:cNvSpPr>
          <p:nvPr>
            <p:ph type="body" idx="1"/>
          </p:nvPr>
        </p:nvSpPr>
        <p:spPr>
          <a:xfrm>
            <a:off x="685800" y="4343400"/>
            <a:ext cx="5484813" cy="4114800"/>
          </a:xfrm>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nchor="ctr"/>
          <a:lstStyle/>
          <a:p>
            <a:pPr>
              <a:defRPr/>
            </a:pPr>
            <a:endParaRPr lang="en-US"/>
          </a:p>
        </p:txBody>
      </p:sp>
    </p:spTree>
    <p:extLst>
      <p:ext uri="{BB962C8B-B14F-4D97-AF65-F5344CB8AC3E}">
        <p14:creationId xmlns:p14="http://schemas.microsoft.com/office/powerpoint/2010/main" val="2900101741"/>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The context does not relate to the land but to the one who will fulfill the Abrahamic covenant.</a:t>
            </a: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CD65513B-9E42-FC43-A579-BAF2DFE3FBB3}"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151</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5122" name="Rectangle 2"/>
          <p:cNvSpPr>
            <a:spLocks noGrp="1" noRot="1" noChangeAspect="1" noChangeArrowheads="1"/>
          </p:cNvSpPr>
          <p:nvPr>
            <p:ph type="sldImg"/>
          </p:nvPr>
        </p:nvSpPr>
        <p:spPr>
          <a:xfrm>
            <a:off x="1150938" y="692150"/>
            <a:ext cx="4556125" cy="3416300"/>
          </a:xfrm>
          <a:solidFill>
            <a:srgbClr val="FFFFFF"/>
          </a:solidFill>
          <a:ln/>
        </p:spPr>
      </p:sp>
      <p:sp>
        <p:nvSpPr>
          <p:cNvPr id="5123" name="Rectangle 3"/>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charset="-128"/>
                <a:cs typeface="Arial" panose="020B0604020202020204" pitchFamily="34" charset="0"/>
              </a:rPr>
              <a:t>Salvation was by faith 430 years before the Law led to faith by revealing sin (3:15-29).</a:t>
            </a:r>
            <a:endParaRPr lang="en-SG" sz="1200" b="0" kern="1200" dirty="0">
              <a:solidFill>
                <a:schemeClr val="tx1"/>
              </a:solidFill>
              <a:effectLst/>
              <a:latin typeface="Arial" panose="020B0604020202020204" pitchFamily="34" charset="0"/>
              <a:ea typeface="ＭＳ Ｐゴシック" charset="-128"/>
              <a:cs typeface="Arial" panose="020B0604020202020204" pitchFamily="34" charset="0"/>
            </a:endParaRPr>
          </a:p>
          <a:p>
            <a:r>
              <a:rPr lang="en-US" b="0" dirty="0">
                <a:latin typeface="Arial" panose="020B0604020202020204" pitchFamily="34" charset="0"/>
                <a:ea typeface="ＭＳ Ｐゴシック" charset="0"/>
                <a:cs typeface="Arial" panose="020B0604020202020204" pitchFamily="34" charset="0"/>
              </a:rPr>
              <a:t>Galatians 3:17 notes that the promise to Abraham came 430 years before the Mosaic Covenant.</a:t>
            </a:r>
          </a:p>
          <a:p>
            <a:endParaRPr lang="en-US"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All agree that a partial fulfillment of the covenant to Abraham exists now to the Church in the indwelling Holy Spirit and forgiveness of sins (Jer 31:31-34)—and the ultimate fulfillment will be in the eternal state.</a:t>
            </a:r>
          </a:p>
          <a:p>
            <a:r>
              <a:rPr lang="en-US" dirty="0">
                <a:latin typeface="Arial" panose="020B0604020202020204" pitchFamily="34" charset="0"/>
                <a:ea typeface="ＭＳ Ｐゴシック" charset="0"/>
                <a:cs typeface="Arial" panose="020B0604020202020204" pitchFamily="34" charset="0"/>
              </a:rPr>
              <a:t>The main area of disagreement relates to the time period from now to eternity. Will there be a literal land, throne, and worldwide blessing to national (ethnic) Israel before the eternal kingdom? This chart shows verses giving a resounding YES to that question in a present partial fulfillment and a future full fulfillment in the normal sense of language in the verses cited. But the messianic kingdom will be in two stages—first in a millennial fulfillment to last 1000 years, but then, after that, the eternal stage in the new Jerusalem after the destruction of our present heavens and earth (Rev 21–22). What an amazing future remains for those who trust Jesus!</a:t>
            </a:r>
          </a:p>
          <a:p>
            <a:r>
              <a:rPr lang="en-US" dirty="0">
                <a:latin typeface="Arial" panose="020B0604020202020204" pitchFamily="34" charset="0"/>
                <a:ea typeface="ＭＳ Ｐゴシック" charset="0"/>
                <a:cs typeface="Arial" panose="020B0604020202020204" pitchFamily="34" charset="0"/>
              </a:rPr>
              <a:t>____________</a:t>
            </a:r>
          </a:p>
          <a:p>
            <a:pPr eaLnBrk="1" hangingPunct="1"/>
            <a:r>
              <a:rPr lang="en-US" altLang="zh-CN" b="1" dirty="0">
                <a:latin typeface="Arial" charset="0"/>
                <a:ea typeface="SimSun" charset="0"/>
                <a:cs typeface="SimSun" charset="0"/>
              </a:rPr>
              <a:t>Common English-7</a:t>
            </a:r>
          </a:p>
          <a:p>
            <a:pPr eaLnBrk="1" hangingPunct="1"/>
            <a:r>
              <a:rPr lang="en-US" altLang="zh-CN" b="1" dirty="0">
                <a:latin typeface="Arial" charset="0"/>
                <a:ea typeface="SimSun" charset="0"/>
                <a:cs typeface="SimSun" charset="0"/>
              </a:rPr>
              <a:t>CH-02-Nature-103-p34a</a:t>
            </a:r>
          </a:p>
          <a:p>
            <a:pPr eaLnBrk="1" hangingPunct="1"/>
            <a:r>
              <a:rPr lang="en-US" altLang="zh-CN" b="1" dirty="0">
                <a:latin typeface="Arial" charset="0"/>
                <a:ea typeface="SimSun" charset="0"/>
                <a:cs typeface="SimSun" charset="0"/>
              </a:rPr>
              <a:t>OS-02-Exodus-267-p22</a:t>
            </a:r>
          </a:p>
          <a:p>
            <a:pPr eaLnBrk="1" hangingPunct="1"/>
            <a:r>
              <a:rPr lang="en-US" altLang="zh-CN" b="1" dirty="0">
                <a:latin typeface="Arial" charset="0"/>
                <a:ea typeface="SimSun" charset="0"/>
                <a:cs typeface="SimSun" charset="0"/>
              </a:rPr>
              <a:t>OS-05-Deut-248-p22</a:t>
            </a:r>
          </a:p>
          <a:p>
            <a:pPr eaLnBrk="1" hangingPunct="1"/>
            <a:r>
              <a:rPr lang="en-US" altLang="zh-CN" b="1" dirty="0">
                <a:latin typeface="Arial" charset="0"/>
                <a:ea typeface="SimSun" charset="0"/>
                <a:cs typeface="SimSun" charset="0"/>
              </a:rPr>
              <a:t>OS-10-2Sam-96-p22</a:t>
            </a:r>
          </a:p>
          <a:p>
            <a:pPr eaLnBrk="1" hangingPunct="1"/>
            <a:r>
              <a:rPr lang="en-US" altLang="zh-CN" b="1" dirty="0">
                <a:latin typeface="Arial" charset="0"/>
                <a:ea typeface="SimSun" charset="0"/>
                <a:cs typeface="SimSun" charset="0"/>
              </a:rPr>
              <a:t>OS-24-Jeremiah-174-p337</a:t>
            </a:r>
          </a:p>
          <a:p>
            <a:pPr eaLnBrk="1" hangingPunct="1"/>
            <a:r>
              <a:rPr lang="en-US" altLang="zh-CN" b="1" dirty="0">
                <a:latin typeface="Arial" charset="0"/>
                <a:ea typeface="SimSun" charset="0"/>
                <a:cs typeface="SimSun" charset="0"/>
              </a:rPr>
              <a:t>OS-23-Isaiah-97-p337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1" dirty="0">
                <a:latin typeface="Arial" charset="0"/>
                <a:ea typeface="SimSun" charset="0"/>
                <a:cs typeface="SimSun" charset="0"/>
              </a:rPr>
              <a:t>NS-09-Gal-143-p9g</a:t>
            </a:r>
          </a:p>
          <a:p>
            <a:pPr eaLnBrk="1" hangingPunct="1"/>
            <a:r>
              <a:rPr lang="en-US" altLang="zh-CN" b="1" dirty="0">
                <a:latin typeface="Arial" charset="0"/>
                <a:ea typeface="SimSun" charset="0"/>
                <a:cs typeface="SimSun" charset="0"/>
              </a:rPr>
              <a:t>NS-19-Hebrews-319-p9g</a:t>
            </a:r>
          </a:p>
          <a:p>
            <a:pPr eaLnBrk="1" hangingPunct="1"/>
            <a:r>
              <a:rPr lang="en-US" altLang="zh-CN" b="1" dirty="0">
                <a:latin typeface="Arial" charset="0"/>
                <a:ea typeface="SimSun" charset="0"/>
                <a:cs typeface="SimSun" charset="0"/>
              </a:rPr>
              <a:t>SA-08-Mosaic Law-19-p38a</a:t>
            </a:r>
            <a:endParaRPr lang="zh-CN" altLang="en-US" b="1" dirty="0">
              <a:latin typeface="Arial" charset="0"/>
              <a:ea typeface="SimSun" charset="0"/>
              <a:cs typeface="SimSun" charset="0"/>
            </a:endParaRPr>
          </a:p>
        </p:txBody>
      </p:sp>
    </p:spTree>
    <p:extLst>
      <p:ext uri="{BB962C8B-B14F-4D97-AF65-F5344CB8AC3E}">
        <p14:creationId xmlns:p14="http://schemas.microsoft.com/office/powerpoint/2010/main" val="18744831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a:cs typeface="ＭＳ Ｐゴシック" charset="0"/>
              </a:rPr>
              <a:t>Many types of slavery exist in the world, including human trafficking, sex trafficking, debt, and political and religious imprisonment.</a:t>
            </a:r>
          </a:p>
          <a:p>
            <a:endParaRPr lang="en-US">
              <a:cs typeface="ＭＳ Ｐゴシック" charset="0"/>
            </a:endParaRPr>
          </a:p>
          <a:p>
            <a:r>
              <a:rPr lang="en-US">
                <a:cs typeface="ＭＳ Ｐゴシック" charset="0"/>
              </a:rPr>
              <a:t>Yet, slavery to heresies needs no other human to put us into bondage. Godless ideas also trip us up wherever we go, whatever we do, whenever we live.</a:t>
            </a:r>
          </a:p>
          <a:p>
            <a:endParaRPr lang="en-US">
              <a:cs typeface="ＭＳ Ｐゴシック" charset="0"/>
            </a:endParaRPr>
          </a:p>
          <a:p>
            <a:r>
              <a:rPr lang="en-US">
                <a:cs typeface="ＭＳ Ｐゴシック" charset="0"/>
              </a:rPr>
              <a:t>The most serious false teaching relates to heretical ideas about how Jesus saves us. Who is Jesus, really? Is his work on the cross enough? Can we truly know that we are saved in this life? How? </a:t>
            </a:r>
          </a:p>
        </p:txBody>
      </p:sp>
    </p:spTree>
    <p:extLst>
      <p:ext uri="{BB962C8B-B14F-4D97-AF65-F5344CB8AC3E}">
        <p14:creationId xmlns:p14="http://schemas.microsoft.com/office/powerpoint/2010/main" val="3539325697"/>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6834" name="Rectangle 8"/>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5D3FD8F-6790-F147-91C4-0D588D05C156}" type="slidenum">
              <a:rPr lang="en-US" sz="1200">
                <a:solidFill>
                  <a:srgbClr val="FFFFFF"/>
                </a:solidFill>
              </a:rPr>
              <a:pPr eaLnBrk="1" hangingPunct="1"/>
              <a:t>152</a:t>
            </a:fld>
            <a:endParaRPr lang="en-US" sz="1200">
              <a:solidFill>
                <a:srgbClr val="FFFFFF"/>
              </a:solidFill>
            </a:endParaRPr>
          </a:p>
        </p:txBody>
      </p:sp>
      <p:sp>
        <p:nvSpPr>
          <p:cNvPr id="156673" name="Text Box 1"/>
          <p:cNvSpPr txBox="1">
            <a:spLocks noGrp="1" noRot="1" noChangeAspect="1" noChangeArrowheads="1"/>
          </p:cNvSpPr>
          <p:nvPr>
            <p:ph type="sldImg"/>
          </p:nvPr>
        </p:nvSpPr>
        <p:spPr>
          <a:xfrm>
            <a:off x="1143000" y="685800"/>
            <a:ext cx="4570413" cy="3427413"/>
          </a:xfrm>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56674" name="Text Box 2"/>
          <p:cNvSpPr txBox="1">
            <a:spLocks noGrp="1" noChangeArrowheads="1"/>
          </p:cNvSpPr>
          <p:nvPr>
            <p:ph type="body" idx="1"/>
          </p:nvPr>
        </p:nvSpPr>
        <p:spPr>
          <a:xfrm>
            <a:off x="685800" y="4343400"/>
            <a:ext cx="5484813" cy="4114800"/>
          </a:xfrm>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nchor="ctr"/>
          <a:lstStyle/>
          <a:p>
            <a:pPr>
              <a:defRPr/>
            </a:pPr>
            <a:endParaRPr lang="en-US"/>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82" name="Rectangle 8"/>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000185C-70D9-9B44-BB54-B680891FD75A}" type="slidenum">
              <a:rPr lang="en-US" sz="1200">
                <a:solidFill>
                  <a:srgbClr val="FFFFFF"/>
                </a:solidFill>
              </a:rPr>
              <a:pPr eaLnBrk="1" hangingPunct="1"/>
              <a:t>153</a:t>
            </a:fld>
            <a:endParaRPr lang="en-US" sz="1200">
              <a:solidFill>
                <a:srgbClr val="FFFFFF"/>
              </a:solidFill>
            </a:endParaRPr>
          </a:p>
        </p:txBody>
      </p:sp>
      <p:sp>
        <p:nvSpPr>
          <p:cNvPr id="157697" name="Text Box 1"/>
          <p:cNvSpPr txBox="1">
            <a:spLocks noGrp="1" noRot="1" noChangeAspect="1" noChangeArrowheads="1"/>
          </p:cNvSpPr>
          <p:nvPr>
            <p:ph type="sldImg"/>
          </p:nvPr>
        </p:nvSpPr>
        <p:spPr>
          <a:xfrm>
            <a:off x="1143000" y="685800"/>
            <a:ext cx="4570413" cy="3427413"/>
          </a:xfrm>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57698" name="Text Box 2"/>
          <p:cNvSpPr txBox="1">
            <a:spLocks noGrp="1" noChangeArrowheads="1"/>
          </p:cNvSpPr>
          <p:nvPr>
            <p:ph type="body" idx="1"/>
          </p:nvPr>
        </p:nvSpPr>
        <p:spPr>
          <a:xfrm>
            <a:off x="685800" y="4343400"/>
            <a:ext cx="5484813" cy="4114800"/>
          </a:xfrm>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nchor="ctr"/>
          <a:lstStyle/>
          <a:p>
            <a:pPr>
              <a:defRPr/>
            </a:pPr>
            <a:endParaRPr lang="en-US"/>
          </a:p>
        </p:txBody>
      </p:sp>
    </p:spTree>
    <p:extLst>
      <p:ext uri="{BB962C8B-B14F-4D97-AF65-F5344CB8AC3E}">
        <p14:creationId xmlns:p14="http://schemas.microsoft.com/office/powerpoint/2010/main" val="3037327433"/>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82" name="Rectangle 8"/>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000185C-70D9-9B44-BB54-B680891FD75A}" type="slidenum">
              <a:rPr lang="en-US" sz="1200">
                <a:solidFill>
                  <a:srgbClr val="FFFFFF"/>
                </a:solidFill>
              </a:rPr>
              <a:pPr eaLnBrk="1" hangingPunct="1"/>
              <a:t>154</a:t>
            </a:fld>
            <a:endParaRPr lang="en-US" sz="1200">
              <a:solidFill>
                <a:srgbClr val="FFFFFF"/>
              </a:solidFill>
            </a:endParaRPr>
          </a:p>
        </p:txBody>
      </p:sp>
      <p:sp>
        <p:nvSpPr>
          <p:cNvPr id="157697" name="Text Box 1"/>
          <p:cNvSpPr txBox="1">
            <a:spLocks noGrp="1" noRot="1" noChangeAspect="1" noChangeArrowheads="1"/>
          </p:cNvSpPr>
          <p:nvPr>
            <p:ph type="sldImg"/>
          </p:nvPr>
        </p:nvSpPr>
        <p:spPr>
          <a:xfrm>
            <a:off x="1143000" y="685800"/>
            <a:ext cx="4570413" cy="3427413"/>
          </a:xfrm>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57698" name="Text Box 2"/>
          <p:cNvSpPr txBox="1">
            <a:spLocks noGrp="1" noChangeArrowheads="1"/>
          </p:cNvSpPr>
          <p:nvPr>
            <p:ph type="body" idx="1"/>
          </p:nvPr>
        </p:nvSpPr>
        <p:spPr>
          <a:xfrm>
            <a:off x="685800" y="4343400"/>
            <a:ext cx="5484813" cy="4114800"/>
          </a:xfrm>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nchor="ctr"/>
          <a:lstStyle/>
          <a:p>
            <a:pPr>
              <a:defRPr/>
            </a:pPr>
            <a:endParaRPr lang="en-US"/>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charset="0"/>
                <a:ea typeface="ＭＳ Ｐゴシック" charset="0"/>
                <a:cs typeface="ＭＳ Ｐゴシック" charset="0"/>
              </a:rPr>
              <a:t>BE-02-Exodus-106</a:t>
            </a:r>
          </a:p>
          <a:p>
            <a:r>
              <a:rPr lang="en-US" dirty="0">
                <a:latin typeface="Times New Roman" charset="0"/>
                <a:ea typeface="ＭＳ Ｐゴシック" charset="0"/>
                <a:cs typeface="ＭＳ Ｐゴシック" charset="0"/>
              </a:rPr>
              <a:t>OS-02-Exodus-276</a:t>
            </a:r>
          </a:p>
          <a:p>
            <a:r>
              <a:rPr lang="en-US" dirty="0">
                <a:latin typeface="Times New Roman" charset="0"/>
                <a:ea typeface="ＭＳ Ｐゴシック" charset="0"/>
                <a:cs typeface="ＭＳ Ｐゴシック" charset="0"/>
              </a:rPr>
              <a:t>NS-09-Galatians-149</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67751102"/>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charset="0"/>
                <a:ea typeface="ＭＳ Ｐゴシック" charset="0"/>
                <a:cs typeface="ＭＳ Ｐゴシック" charset="0"/>
              </a:rPr>
              <a:t>BE-02-Exodus-107</a:t>
            </a:r>
          </a:p>
          <a:p>
            <a:r>
              <a:rPr lang="en-US" dirty="0">
                <a:latin typeface="Times New Roman" charset="0"/>
                <a:ea typeface="ＭＳ Ｐゴシック" charset="0"/>
                <a:cs typeface="ＭＳ Ｐゴシック" charset="0"/>
              </a:rPr>
              <a:t>OS-02-Exodus-277</a:t>
            </a:r>
          </a:p>
          <a:p>
            <a:r>
              <a:rPr lang="en-US" dirty="0">
                <a:latin typeface="Times New Roman" charset="0"/>
                <a:ea typeface="ＭＳ Ｐゴシック" charset="0"/>
                <a:cs typeface="ＭＳ Ｐゴシック" charset="0"/>
              </a:rPr>
              <a:t>NS-09-Galatians-150</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3403730"/>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charset="0"/>
                <a:ea typeface="ＭＳ Ｐゴシック" charset="0"/>
                <a:cs typeface="ＭＳ Ｐゴシック" charset="0"/>
              </a:rPr>
              <a:t>BE-02-Exodus-108</a:t>
            </a:r>
          </a:p>
          <a:p>
            <a:r>
              <a:rPr lang="en-US" dirty="0">
                <a:latin typeface="Times New Roman" charset="0"/>
                <a:ea typeface="ＭＳ Ｐゴシック" charset="0"/>
                <a:cs typeface="ＭＳ Ｐゴシック" charset="0"/>
              </a:rPr>
              <a:t>OS-02-Exodus-278</a:t>
            </a:r>
          </a:p>
          <a:p>
            <a:r>
              <a:rPr lang="en-US" dirty="0">
                <a:latin typeface="Times New Roman" charset="0"/>
                <a:ea typeface="ＭＳ Ｐゴシック" charset="0"/>
                <a:cs typeface="ＭＳ Ｐゴシック" charset="0"/>
              </a:rPr>
              <a:t>NS-09-Galatians-151</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83047984"/>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charset="-128"/>
                <a:cs typeface="Arial" panose="020B0604020202020204" pitchFamily="34" charset="0"/>
              </a:rPr>
              <a:t>Illustrations of justification by faith should convince the Galatians to abandon legalism (Gal 4).</a:t>
            </a:r>
            <a:endParaRPr lang="en-SG" sz="1200" b="0" kern="1200" dirty="0">
              <a:solidFill>
                <a:schemeClr val="tx1"/>
              </a:solidFill>
              <a:effectLst/>
              <a:latin typeface="Arial" panose="020B0604020202020204" pitchFamily="34" charset="0"/>
              <a:ea typeface="ＭＳ Ｐゴシック" charset="-128"/>
              <a:cs typeface="Arial" panose="020B0604020202020204" pitchFamily="34" charset="0"/>
            </a:endParaRPr>
          </a:p>
          <a:p>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7BDED8B-9779-A845-BA9B-650C8A4639EB}"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158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604355231"/>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663335389"/>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t>
            </a:r>
            <a:r>
              <a:rPr lang="en-SG" sz="1200" b="1" kern="1200" dirty="0">
                <a:solidFill>
                  <a:schemeClr val="tx1"/>
                </a:solidFill>
                <a:effectLst/>
                <a:latin typeface="Times New Roman" pitchFamily="-112" charset="0"/>
                <a:ea typeface="ＭＳ Ｐゴシック" charset="-128"/>
                <a:cs typeface="ＭＳ Ｐゴシック" charset="-128"/>
              </a:rPr>
              <a:t>4:3</a:t>
            </a:r>
            <a:r>
              <a:rPr lang="en-SG" sz="1200" kern="1200" dirty="0">
                <a:solidFill>
                  <a:schemeClr val="tx1"/>
                </a:solidFill>
                <a:effectLst/>
                <a:latin typeface="Times New Roman" pitchFamily="-112" charset="0"/>
                <a:ea typeface="ＭＳ Ｐゴシック" charset="-128"/>
                <a:cs typeface="ＭＳ Ｐゴシック" charset="-128"/>
              </a:rPr>
              <a:t>. Paul applied the illustration in order to show the contrast between the believers’ former position and what they now enjoyed. Formerly, in their state of spiritual immaturity </a:t>
            </a:r>
            <a:r>
              <a:rPr lang="en-SG" sz="1200" b="1" kern="1200" dirty="0">
                <a:solidFill>
                  <a:schemeClr val="tx1"/>
                </a:solidFill>
                <a:effectLst/>
                <a:latin typeface="Times New Roman" pitchFamily="-112" charset="0"/>
                <a:ea typeface="ＭＳ Ｐゴシック" charset="-128"/>
                <a:cs typeface="ＭＳ Ｐゴシック" charset="-128"/>
              </a:rPr>
              <a:t>(when we were children,</a:t>
            </a:r>
            <a:r>
              <a:rPr lang="en-SG" sz="1200" kern="1200" dirty="0">
                <a:solidFill>
                  <a:schemeClr val="tx1"/>
                </a:solidFill>
                <a:effectLst/>
                <a:latin typeface="Times New Roman" pitchFamily="-112" charset="0"/>
                <a:ea typeface="ＭＳ Ｐゴシック" charset="-128"/>
                <a:cs typeface="ＭＳ Ｐゴシック" charset="-128"/>
              </a:rPr>
              <a:t> nh/</a:t>
            </a:r>
            <a:r>
              <a:rPr lang="en-SG" sz="1200" kern="1200" dirty="0" err="1">
                <a:solidFill>
                  <a:schemeClr val="tx1"/>
                </a:solidFill>
                <a:effectLst/>
                <a:latin typeface="Times New Roman" pitchFamily="-112" charset="0"/>
                <a:ea typeface="ＭＳ Ｐゴシック" charset="-128"/>
                <a:cs typeface="ＭＳ Ｐゴシック" charset="-128"/>
              </a:rPr>
              <a:t>pioi</a:t>
            </a:r>
            <a:r>
              <a:rPr lang="en-SG" sz="1200" kern="1200" dirty="0">
                <a:solidFill>
                  <a:schemeClr val="tx1"/>
                </a:solidFill>
                <a:effectLst/>
                <a:latin typeface="Times New Roman" pitchFamily="-112" charset="0"/>
                <a:ea typeface="ＭＳ Ｐゴシック" charset="-128"/>
                <a:cs typeface="ＭＳ Ｐゴシック" charset="-128"/>
              </a:rPr>
              <a:t>), they were like slaves. The scope of that </a:t>
            </a:r>
            <a:r>
              <a:rPr lang="en-SG" sz="1200" b="1" kern="1200" dirty="0">
                <a:solidFill>
                  <a:schemeClr val="tx1"/>
                </a:solidFill>
                <a:effectLst/>
                <a:latin typeface="Times New Roman" pitchFamily="-112" charset="0"/>
                <a:ea typeface="ＭＳ Ｐゴシック" charset="-128"/>
                <a:cs typeface="ＭＳ Ｐゴシック" charset="-128"/>
              </a:rPr>
              <a:t>slavery</a:t>
            </a:r>
            <a:r>
              <a:rPr lang="en-SG" sz="1200" kern="1200" dirty="0">
                <a:solidFill>
                  <a:schemeClr val="tx1"/>
                </a:solidFill>
                <a:effectLst/>
                <a:latin typeface="Times New Roman" pitchFamily="-112" charset="0"/>
                <a:ea typeface="ＭＳ Ｐゴシック" charset="-128"/>
                <a:cs typeface="ＭＳ Ｐゴシック" charset="-128"/>
              </a:rPr>
              <a:t> was described as being </a:t>
            </a:r>
            <a:r>
              <a:rPr lang="en-SG" sz="1200" b="1" kern="1200" dirty="0">
                <a:solidFill>
                  <a:schemeClr val="tx1"/>
                </a:solidFill>
                <a:effectLst/>
                <a:latin typeface="Times New Roman" pitchFamily="-112" charset="0"/>
                <a:ea typeface="ＭＳ Ｐゴシック" charset="-128"/>
                <a:cs typeface="ＭＳ Ｐゴシック" charset="-128"/>
              </a:rPr>
              <a:t>under the basic principles</a:t>
            </a:r>
            <a:r>
              <a:rPr lang="en-SG" sz="1200" kern="1200" dirty="0">
                <a:solidFill>
                  <a:schemeClr val="tx1"/>
                </a:solidFill>
                <a:effectLst/>
                <a:latin typeface="Times New Roman" pitchFamily="-112" charset="0"/>
                <a:ea typeface="ＭＳ Ｐゴシック" charset="-128"/>
                <a:cs typeface="ＭＳ Ｐゴシック" charset="-128"/>
              </a:rPr>
              <a:t> (</a:t>
            </a:r>
            <a:r>
              <a:rPr lang="en-SG" sz="1200" kern="1200" dirty="0" err="1">
                <a:solidFill>
                  <a:schemeClr val="tx1"/>
                </a:solidFill>
                <a:effectLst/>
                <a:latin typeface="Times New Roman" pitchFamily="-112" charset="0"/>
                <a:ea typeface="ＭＳ Ｐゴシック" charset="-128"/>
                <a:cs typeface="ＭＳ Ｐゴシック" charset="-128"/>
              </a:rPr>
              <a:t>stoicei√a</a:t>
            </a:r>
            <a:r>
              <a:rPr lang="en-SG" sz="1200" kern="1200" dirty="0">
                <a:solidFill>
                  <a:schemeClr val="tx1"/>
                </a:solidFill>
                <a:effectLst/>
                <a:latin typeface="Times New Roman" pitchFamily="-112" charset="0"/>
                <a:ea typeface="ＭＳ Ｐゴシック" charset="-128"/>
                <a:cs typeface="ＭＳ Ｐゴシック" charset="-128"/>
              </a:rPr>
              <a:t>, “elements”) </a:t>
            </a:r>
            <a:r>
              <a:rPr lang="en-SG" sz="1200" b="1" kern="1200" dirty="0">
                <a:solidFill>
                  <a:schemeClr val="tx1"/>
                </a:solidFill>
                <a:effectLst/>
                <a:latin typeface="Times New Roman" pitchFamily="-112" charset="0"/>
                <a:ea typeface="ＭＳ Ｐゴシック" charset="-128"/>
                <a:cs typeface="ＭＳ Ｐゴシック" charset="-128"/>
              </a:rPr>
              <a:t>of the world.</a:t>
            </a:r>
            <a:r>
              <a:rPr lang="en-SG" sz="1200" kern="1200" dirty="0">
                <a:solidFill>
                  <a:schemeClr val="tx1"/>
                </a:solidFill>
                <a:effectLst/>
                <a:latin typeface="Times New Roman" pitchFamily="-112" charset="0"/>
                <a:ea typeface="ＭＳ Ｐゴシック" charset="-128"/>
                <a:cs typeface="ＭＳ Ｐゴシック" charset="-128"/>
              </a:rPr>
              <a:t> Though often interpreted as a reference to the Mosaic Law, this view does not fit the Galatians, most of whom were Gentile pagans before conversion and were never under the Law. It seems better to understand the “basic principles” to refer to the elementary stages of religious experience, whether of Jews under the Law or Gentiles in bondage to heathen religions (cf. “weak and miserable principles” in v. 9, and “basic principles of this world” in Col. 2:20) Thus all were enslaved until Christ emancipated them” (Donald K. Campbell, “Galatians,” in </a:t>
            </a:r>
            <a:r>
              <a:rPr lang="en-SG" sz="1200" i="1" kern="1200" dirty="0">
                <a:solidFill>
                  <a:schemeClr val="tx1"/>
                </a:solidFill>
                <a:effectLst/>
                <a:latin typeface="Times New Roman" pitchFamily="-112" charset="0"/>
                <a:ea typeface="ＭＳ Ｐゴシック" charset="-128"/>
                <a:cs typeface="ＭＳ Ｐゴシック" charset="-128"/>
              </a:rPr>
              <a:t>The Bible Knowledge Commentary</a:t>
            </a:r>
            <a:r>
              <a:rPr lang="en-SG" sz="1200" i="0" kern="1200" dirty="0">
                <a:solidFill>
                  <a:schemeClr val="tx1"/>
                </a:solidFill>
                <a:effectLst/>
                <a:latin typeface="Times New Roman" pitchFamily="-112" charset="0"/>
                <a:ea typeface="ＭＳ Ｐゴシック" charset="-128"/>
                <a:cs typeface="ＭＳ Ｐゴシック" charset="-128"/>
              </a:rPr>
              <a:t>, 2:601). </a:t>
            </a:r>
            <a:endParaRPr lang="en-SG" sz="1200" kern="1200" dirty="0">
              <a:solidFill>
                <a:schemeClr val="tx1"/>
              </a:solidFill>
              <a:effectLst/>
              <a:latin typeface="Times New Roman" pitchFamily="-112" charset="0"/>
              <a:ea typeface="ＭＳ Ｐゴシック" charset="-128"/>
              <a:cs typeface="ＭＳ Ｐゴシック" charset="-128"/>
            </a:endParaRPr>
          </a:p>
        </p:txBody>
      </p:sp>
    </p:spTree>
    <p:extLst>
      <p:ext uri="{BB962C8B-B14F-4D97-AF65-F5344CB8AC3E}">
        <p14:creationId xmlns:p14="http://schemas.microsoft.com/office/powerpoint/2010/main" val="2985191358"/>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It actually seems to refer to both! It is a broader way of saying that the incarnation (God becoming flesh in the next verse) allowed Jesus to fulfill the Law (cf. Matt 5:17). So we are no longer slaves to obey the OT commandments given to Israel, such as circumcision (5:1-4).</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But we are also no longer slaves to Gentile religious demands either, such as salvation by works that Paul fights in Galatians.</a:t>
            </a:r>
          </a:p>
        </p:txBody>
      </p:sp>
    </p:spTree>
    <p:extLst>
      <p:ext uri="{BB962C8B-B14F-4D97-AF65-F5344CB8AC3E}">
        <p14:creationId xmlns:p14="http://schemas.microsoft.com/office/powerpoint/2010/main" val="7765491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charset="-128"/>
                <a:cs typeface="Arial" panose="020B0604020202020204" pitchFamily="34" charset="0"/>
              </a:rPr>
              <a:t>What reasons can we give for the claim that simple trust in Christ alone puts us in a right relationship with God?</a:t>
            </a:r>
            <a:r>
              <a:rPr lang="en-SG" b="0" dirty="0">
                <a:effectLst/>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SG" b="0" dirty="0">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SG" b="0" dirty="0">
                <a:effectLst/>
                <a:latin typeface="Arial" panose="020B0604020202020204" pitchFamily="34" charset="0"/>
                <a:cs typeface="Arial" panose="020B0604020202020204" pitchFamily="34" charset="0"/>
              </a:rPr>
              <a:t>There exist more than three reasons for justification by faith, but Paul gives us three to seriously consider in Galatians.</a:t>
            </a:r>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26373513"/>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God’s timing is always perfect. He prepared the world perfectly up to that very first Christmas night! Jesus was not conceived by a man since he was virgin born, but he was born of a woman. In this verse we see the two natures of Christ: his deity as the Son of God (“God sent his Son”) and his humanity as the son of a woman. In this dual sense he was subject to the Mosaic Law in his humanity, yet in his deity he was able to deliver us all from slavery to the Law as in the next verse…</a:t>
            </a:r>
          </a:p>
        </p:txBody>
      </p:sp>
    </p:spTree>
    <p:extLst>
      <p:ext uri="{BB962C8B-B14F-4D97-AF65-F5344CB8AC3E}">
        <p14:creationId xmlns:p14="http://schemas.microsoft.com/office/powerpoint/2010/main" val="448298751"/>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t>
            </a:r>
            <a:r>
              <a:rPr lang="en-SG" sz="1200" b="1" kern="1200" dirty="0">
                <a:solidFill>
                  <a:schemeClr val="tx1"/>
                </a:solidFill>
                <a:effectLst/>
                <a:latin typeface="Times New Roman" pitchFamily="-112" charset="0"/>
                <a:ea typeface="ＭＳ Ｐゴシック" charset="-128"/>
                <a:cs typeface="ＭＳ Ｐゴシック" charset="-128"/>
              </a:rPr>
              <a:t>4:5</a:t>
            </a:r>
            <a:r>
              <a:rPr lang="en-SG" sz="1200" kern="1200" dirty="0">
                <a:solidFill>
                  <a:schemeClr val="tx1"/>
                </a:solidFill>
                <a:effectLst/>
                <a:latin typeface="Times New Roman" pitchFamily="-112" charset="0"/>
                <a:ea typeface="ＭＳ Ｐゴシック" charset="-128"/>
                <a:cs typeface="ＭＳ Ｐゴシック" charset="-128"/>
              </a:rPr>
              <a:t>. The reasons “God sent His Son” are twofold (again both reasons are introduced by </a:t>
            </a:r>
            <a:r>
              <a:rPr lang="en-SG" sz="1200" kern="1200" dirty="0" err="1">
                <a:solidFill>
                  <a:schemeClr val="tx1"/>
                </a:solidFill>
                <a:effectLst/>
                <a:latin typeface="Times New Roman" pitchFamily="-112" charset="0"/>
                <a:ea typeface="ＭＳ Ｐゴシック" charset="-128"/>
                <a:cs typeface="ＭＳ Ｐゴシック" charset="-128"/>
              </a:rPr>
              <a:t>iºna</a:t>
            </a:r>
            <a:r>
              <a:rPr lang="en-SG" sz="1200" kern="1200" dirty="0">
                <a:solidFill>
                  <a:schemeClr val="tx1"/>
                </a:solidFill>
                <a:effectLst/>
                <a:latin typeface="Times New Roman" pitchFamily="-112" charset="0"/>
                <a:ea typeface="ＭＳ Ｐゴシック" charset="-128"/>
                <a:cs typeface="ＭＳ Ｐゴシック" charset="-128"/>
              </a:rPr>
              <a:t>, “in order that”; cf. 3:14). First, He came </a:t>
            </a:r>
            <a:r>
              <a:rPr lang="en-SG" sz="1200" b="1" kern="1200" dirty="0">
                <a:solidFill>
                  <a:schemeClr val="tx1"/>
                </a:solidFill>
                <a:effectLst/>
                <a:latin typeface="Times New Roman" pitchFamily="-112" charset="0"/>
                <a:ea typeface="ＭＳ Ｐゴシック" charset="-128"/>
                <a:cs typeface="ＭＳ Ｐゴシック" charset="-128"/>
              </a:rPr>
              <a:t>to redeem</a:t>
            </a:r>
            <a:r>
              <a:rPr lang="en-SG" sz="1200" kern="1200" dirty="0">
                <a:solidFill>
                  <a:schemeClr val="tx1"/>
                </a:solidFill>
                <a:effectLst/>
                <a:latin typeface="Times New Roman" pitchFamily="-112" charset="0"/>
                <a:ea typeface="ＭＳ Ｐゴシック" charset="-128"/>
                <a:cs typeface="ＭＳ Ｐゴシック" charset="-128"/>
              </a:rPr>
              <a:t> (</a:t>
            </a:r>
            <a:r>
              <a:rPr lang="en-SG" sz="1200" kern="1200" dirty="0" err="1">
                <a:solidFill>
                  <a:schemeClr val="tx1"/>
                </a:solidFill>
                <a:effectLst/>
                <a:latin typeface="Times New Roman" pitchFamily="-112" charset="0"/>
                <a:ea typeface="ＭＳ Ｐゴシック" charset="-128"/>
                <a:cs typeface="ＭＳ Ｐゴシック" charset="-128"/>
              </a:rPr>
              <a:t>e˙xagora¿shØ</a:t>
            </a:r>
            <a:r>
              <a:rPr lang="en-SG" sz="1200" kern="1200" dirty="0">
                <a:solidFill>
                  <a:schemeClr val="tx1"/>
                </a:solidFill>
                <a:effectLst/>
                <a:latin typeface="Times New Roman" pitchFamily="-112" charset="0"/>
                <a:ea typeface="ＭＳ Ｐゴシック" charset="-128"/>
                <a:cs typeface="ＭＳ Ｐゴシック" charset="-128"/>
              </a:rPr>
              <a:t>) </a:t>
            </a:r>
            <a:r>
              <a:rPr lang="en-SG" sz="1200" b="1" kern="1200" dirty="0">
                <a:solidFill>
                  <a:schemeClr val="tx1"/>
                </a:solidFill>
                <a:effectLst/>
                <a:latin typeface="Times New Roman" pitchFamily="-112" charset="0"/>
                <a:ea typeface="ＭＳ Ｐゴシック" charset="-128"/>
                <a:cs typeface="ＭＳ Ｐゴシック" charset="-128"/>
              </a:rPr>
              <a:t>those under Law.</a:t>
            </a:r>
            <a:r>
              <a:rPr lang="en-SG" sz="1200" kern="1200" dirty="0">
                <a:solidFill>
                  <a:schemeClr val="tx1"/>
                </a:solidFill>
                <a:effectLst/>
                <a:latin typeface="Times New Roman" pitchFamily="-112" charset="0"/>
                <a:ea typeface="ＭＳ Ｐゴシック" charset="-128"/>
                <a:cs typeface="ＭＳ Ｐゴシック" charset="-128"/>
              </a:rPr>
              <a:t> This is not a redemption from the curse of the Law (as in 3:13), but from a slavery to the entire Mosaic system. The emphasis is not on the penalty of the Law as in 3:13, but on its bondage. Since Christ redeemed and set free those who were under the Law, why should Gentile converts now wish to be placed under it? Second, Christ’s Incarnation and death secured for believers </a:t>
            </a:r>
            <a:r>
              <a:rPr lang="en-SG" sz="1200" b="1" kern="1200" dirty="0">
                <a:solidFill>
                  <a:schemeClr val="tx1"/>
                </a:solidFill>
                <a:effectLst/>
                <a:latin typeface="Times New Roman" pitchFamily="-112" charset="0"/>
                <a:ea typeface="ＭＳ Ｐゴシック" charset="-128"/>
                <a:cs typeface="ＭＳ Ｐゴシック" charset="-128"/>
              </a:rPr>
              <a:t>the full rights of sons</a:t>
            </a:r>
            <a:r>
              <a:rPr lang="en-SG" sz="1200" kern="1200" dirty="0">
                <a:solidFill>
                  <a:schemeClr val="tx1"/>
                </a:solidFill>
                <a:effectLst/>
                <a:latin typeface="Times New Roman" pitchFamily="-112" charset="0"/>
                <a:ea typeface="ＭＳ Ｐゴシック" charset="-128"/>
                <a:cs typeface="ＭＳ Ｐゴシック" charset="-128"/>
              </a:rPr>
              <a:t> (“the adoption of sons,” </a:t>
            </a:r>
            <a:r>
              <a:rPr lang="en-SG" sz="1200" kern="1200" dirty="0" err="1">
                <a:solidFill>
                  <a:schemeClr val="tx1"/>
                </a:solidFill>
                <a:effectLst/>
                <a:latin typeface="Times New Roman" pitchFamily="-112" charset="0"/>
                <a:ea typeface="ＭＳ Ｐゴシック" charset="-128"/>
                <a:cs typeface="ＭＳ Ｐゴシック" charset="-128"/>
              </a:rPr>
              <a:t>kjv</a:t>
            </a:r>
            <a:r>
              <a:rPr lang="en-SG" sz="1200" kern="1200" dirty="0">
                <a:solidFill>
                  <a:schemeClr val="tx1"/>
                </a:solidFill>
                <a:effectLst/>
                <a:latin typeface="Times New Roman" pitchFamily="-112" charset="0"/>
                <a:ea typeface="ＭＳ Ｐゴシック" charset="-128"/>
                <a:cs typeface="ＭＳ Ｐゴシック" charset="-128"/>
              </a:rPr>
              <a:t>). All the enjoyments and privileges of a mature son in a family belong to those who have entered into the benefits of Christ’s redemptive work” (Donald K. Campbell, “Galatians,” in </a:t>
            </a:r>
            <a:r>
              <a:rPr lang="en-SG" sz="1200" i="1" kern="1200" dirty="0">
                <a:solidFill>
                  <a:schemeClr val="tx1"/>
                </a:solidFill>
                <a:effectLst/>
                <a:latin typeface="Times New Roman" pitchFamily="-112" charset="0"/>
                <a:ea typeface="ＭＳ Ｐゴシック" charset="-128"/>
                <a:cs typeface="ＭＳ Ｐゴシック" charset="-128"/>
              </a:rPr>
              <a:t>The Bible Knowledge Commentary</a:t>
            </a:r>
            <a:r>
              <a:rPr lang="en-SG" sz="1200" i="0" kern="1200" dirty="0">
                <a:solidFill>
                  <a:schemeClr val="tx1"/>
                </a:solidFill>
                <a:effectLst/>
                <a:latin typeface="Times New Roman" pitchFamily="-112" charset="0"/>
                <a:ea typeface="ＭＳ Ｐゴシック" charset="-128"/>
                <a:cs typeface="ＭＳ Ｐゴシック" charset="-128"/>
              </a:rPr>
              <a:t>, 2:601). </a:t>
            </a:r>
            <a:endParaRPr lang="en-SG" sz="1200" kern="1200" dirty="0">
              <a:solidFill>
                <a:schemeClr val="tx1"/>
              </a:solidFill>
              <a:effectLst/>
              <a:latin typeface="Times New Roman" pitchFamily="-112" charset="0"/>
              <a:ea typeface="ＭＳ Ｐゴシック" charset="-128"/>
              <a:cs typeface="ＭＳ Ｐゴシック" charset="-128"/>
            </a:endParaRPr>
          </a:p>
        </p:txBody>
      </p:sp>
    </p:spTree>
    <p:extLst>
      <p:ext uri="{BB962C8B-B14F-4D97-AF65-F5344CB8AC3E}">
        <p14:creationId xmlns:p14="http://schemas.microsoft.com/office/powerpoint/2010/main" val="1572615111"/>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1031"/>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DA0CD08-1C28-A743-9E48-0354F603DA68}"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632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6323"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Times New Roman" charset="0"/>
            </a:endParaRPr>
          </a:p>
        </p:txBody>
      </p:sp>
    </p:spTree>
    <p:extLst>
      <p:ext uri="{BB962C8B-B14F-4D97-AF65-F5344CB8AC3E}">
        <p14:creationId xmlns:p14="http://schemas.microsoft.com/office/powerpoint/2010/main" val="1117309151"/>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1031"/>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9977F45-20ED-7747-A464-12C42031282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837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8371"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Times New Roman" charset="0"/>
            </a:endParaRPr>
          </a:p>
        </p:txBody>
      </p:sp>
    </p:spTree>
    <p:extLst>
      <p:ext uri="{BB962C8B-B14F-4D97-AF65-F5344CB8AC3E}">
        <p14:creationId xmlns:p14="http://schemas.microsoft.com/office/powerpoint/2010/main" val="711468184"/>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1031"/>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DBCA6D9-B57C-824E-AF27-65AF69B3084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041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041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Times New Roman" charset="0"/>
            </a:endParaRPr>
          </a:p>
        </p:txBody>
      </p:sp>
    </p:spTree>
    <p:extLst>
      <p:ext uri="{BB962C8B-B14F-4D97-AF65-F5344CB8AC3E}">
        <p14:creationId xmlns:p14="http://schemas.microsoft.com/office/powerpoint/2010/main" val="1626331870"/>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1031"/>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C470A82-C132-A04B-B5ED-C5077A90B76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246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2467"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Times New Roman" charset="0"/>
            </a:endParaRPr>
          </a:p>
        </p:txBody>
      </p:sp>
    </p:spTree>
    <p:extLst>
      <p:ext uri="{BB962C8B-B14F-4D97-AF65-F5344CB8AC3E}">
        <p14:creationId xmlns:p14="http://schemas.microsoft.com/office/powerpoint/2010/main" val="1752909871"/>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The Law was a tutor to lead us to Jesus (cf. Gal 3:24-25), so at Christmas we celebrate his coming to free us from the Law. Just a tutor fulfills his purpose once the student grows into adulthood, so now we lay aside the Law as grown sons ready to receive our rights as sons!</a:t>
            </a:r>
          </a:p>
        </p:txBody>
      </p:sp>
    </p:spTree>
    <p:extLst>
      <p:ext uri="{BB962C8B-B14F-4D97-AF65-F5344CB8AC3E}">
        <p14:creationId xmlns:p14="http://schemas.microsoft.com/office/powerpoint/2010/main" val="3833999733"/>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8876885-CFC2-FA47-B126-9E921394AC3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80930" name="Rectangle 2"/>
          <p:cNvSpPr>
            <a:spLocks noGrp="1" noRot="1" noChangeAspect="1" noChangeArrowheads="1" noTextEdit="1"/>
          </p:cNvSpPr>
          <p:nvPr>
            <p:ph type="sldImg"/>
          </p:nvPr>
        </p:nvSpPr>
        <p:spPr>
          <a:ln/>
        </p:spPr>
      </p:sp>
      <p:sp>
        <p:nvSpPr>
          <p:cNvPr id="38093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charset="-128"/>
                <a:cs typeface="Arial" panose="020B0604020202020204" pitchFamily="34" charset="0"/>
              </a:rPr>
              <a:t>A son’s privileges over a slave’s shows a believer's faith over the Law (4:1-11).</a:t>
            </a:r>
            <a:endParaRPr lang="en-SG" sz="1200" b="0" kern="1200" dirty="0">
              <a:solidFill>
                <a:schemeClr val="tx1"/>
              </a:solidFill>
              <a:effectLst/>
              <a:latin typeface="Arial" panose="020B0604020202020204" pitchFamily="34" charset="0"/>
              <a:ea typeface="ＭＳ Ｐゴシック" charset="-128"/>
              <a:cs typeface="Arial" panose="020B0604020202020204" pitchFamily="34" charset="0"/>
            </a:endParaRPr>
          </a:p>
          <a:p>
            <a:pPr eaLnBrk="1" hangingPunct="1"/>
            <a:r>
              <a:rPr lang="en-US" b="0" dirty="0">
                <a:latin typeface="Arial" panose="020B0604020202020204" pitchFamily="34" charset="0"/>
                <a:ea typeface="ＭＳ Ｐゴシック" charset="0"/>
                <a:cs typeface="Arial" panose="020B0604020202020204" pitchFamily="34" charset="0"/>
              </a:rPr>
              <a:t>In infancy, the son looks like a slave because he has to follow many of the same rules—don’t throw food, don’t talk back, etc.</a:t>
            </a:r>
          </a:p>
          <a:p>
            <a:pPr eaLnBrk="1" hangingPunct="1"/>
            <a:r>
              <a:rPr lang="en-US" b="0" dirty="0">
                <a:latin typeface="Arial" panose="020B0604020202020204" pitchFamily="34" charset="0"/>
                <a:ea typeface="ＭＳ Ｐゴシック" charset="0"/>
                <a:cs typeface="Arial" panose="020B0604020202020204" pitchFamily="34" charset="0"/>
              </a:rPr>
              <a:t>However, when the infant son grows us, his relationship with the father no longer looks like that of the grown slave. The son owns the estate!</a:t>
            </a:r>
          </a:p>
        </p:txBody>
      </p:sp>
    </p:spTree>
    <p:extLst>
      <p:ext uri="{BB962C8B-B14F-4D97-AF65-F5344CB8AC3E}">
        <p14:creationId xmlns:p14="http://schemas.microsoft.com/office/powerpoint/2010/main" val="4285827011"/>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B2BC720-604A-384A-B995-CB0910A7883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82978" name="Rectangle 2"/>
          <p:cNvSpPr>
            <a:spLocks noGrp="1" noRot="1" noChangeAspect="1" noChangeArrowheads="1" noTextEdit="1"/>
          </p:cNvSpPr>
          <p:nvPr>
            <p:ph type="sldImg"/>
          </p:nvPr>
        </p:nvSpPr>
        <p:spPr>
          <a:ln/>
        </p:spPr>
      </p:sp>
      <p:sp>
        <p:nvSpPr>
          <p:cNvPr id="38297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charset="-128"/>
                <a:cs typeface="Arial" panose="020B0604020202020204" pitchFamily="34" charset="0"/>
              </a:rPr>
              <a:t>Isaac (=Abrahamic Covenant)—not Ishmael (=Mosaic Covenant)—shows faith (4:21-31).</a:t>
            </a:r>
            <a:endParaRPr lang="en-SG" sz="1200" b="0" kern="1200" dirty="0">
              <a:solidFill>
                <a:schemeClr val="tx1"/>
              </a:solidFill>
              <a:effectLst/>
              <a:latin typeface="Arial" panose="020B0604020202020204" pitchFamily="34" charset="0"/>
              <a:ea typeface="ＭＳ Ｐゴシック" charset="-128"/>
              <a:cs typeface="Arial" panose="020B0604020202020204" pitchFamily="34" charset="0"/>
            </a:endParaRPr>
          </a:p>
          <a:p>
            <a:pPr eaLnBrk="1" hangingPunct="1"/>
            <a:endParaRPr lang="en-GB" b="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1487463"/>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5804228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Why must salvation be by faith alone?</a:t>
            </a:r>
          </a:p>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[Jesus himself appointed Paul to proclaim justification by faith as his defining doctrinal truth.]</a:t>
            </a:r>
            <a:endParaRPr lang="en-SG" sz="1200" kern="1200" dirty="0">
              <a:solidFill>
                <a:schemeClr val="tx1"/>
              </a:solidFill>
              <a:effectLst/>
              <a:latin typeface="Arial" panose="020B0604020202020204" pitchFamily="34" charset="0"/>
              <a:ea typeface="ＭＳ Ｐゴシック"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[Personal: Paul defends his apostolic call to counter Judaizer teaching that Paul invented justification by faith.]</a:t>
            </a:r>
            <a:endParaRPr lang="en-SG" sz="1200" kern="1200" dirty="0">
              <a:solidFill>
                <a:schemeClr val="tx1"/>
              </a:solidFill>
              <a:effectLst/>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2322726603"/>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172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[Jesus himself appointed Paul to proclaim justification by faith as his defining doctrinal truth.]</a:t>
            </a:r>
            <a:endParaRPr lang="en-SG" sz="1200" kern="1200" dirty="0">
              <a:solidFill>
                <a:schemeClr val="tx1"/>
              </a:solidFill>
              <a:effectLst/>
              <a:latin typeface="Arial" panose="020B0604020202020204" pitchFamily="34" charset="0"/>
              <a:ea typeface="ＭＳ Ｐゴシック"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[Personal: Paul defends his apostolic call to counter Judaizer teaching that Paul invented justification by faith.]</a:t>
            </a:r>
            <a:endParaRPr lang="en-SG" sz="1200" kern="1200" dirty="0">
              <a:solidFill>
                <a:schemeClr val="tx1"/>
              </a:solidFill>
              <a:effectLst/>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2433298563"/>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173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[Whether Old Testament or new, we have always been put in the right relationship with God by simple trust.]</a:t>
            </a:r>
          </a:p>
          <a:p>
            <a:r>
              <a:rPr lang="en-US" dirty="0">
                <a:latin typeface="Arial" panose="020B0604020202020204" pitchFamily="34" charset="0"/>
                <a:cs typeface="Arial" panose="020B0604020202020204" pitchFamily="34" charset="0"/>
              </a:rPr>
              <a:t>[Practical: Paul applies salvation by faith in Spirit-led living by exhorting balance and others-orientation.]</a:t>
            </a:r>
          </a:p>
          <a:p>
            <a:pPr eaLnBrk="1" hangingPunct="1"/>
            <a:r>
              <a:rPr lang="en-US" b="0" dirty="0">
                <a:latin typeface="Times New Roman" charset="0"/>
                <a:ea typeface="ＭＳ Ｐゴシック" charset="0"/>
                <a:cs typeface="ＭＳ Ｐゴシック" charset="0"/>
              </a:rPr>
              <a:t>The foundation of salvation has always been the death of Christ—for believers before and after the cross. </a:t>
            </a:r>
            <a:r>
              <a:rPr lang="en-US" dirty="0">
                <a:latin typeface="Arial" panose="020B0604020202020204" pitchFamily="34" charset="0"/>
                <a:ea typeface="ＭＳ Ｐゴシック" charset="0"/>
                <a:cs typeface="Arial" panose="020B0604020202020204" pitchFamily="34" charset="0"/>
              </a:rPr>
              <a:t>We must see the centrality of the cross—how people before Jesus believed by looking toward the cross while those of us after Jesus look back at the cross. In other words, t</a:t>
            </a:r>
            <a:r>
              <a:rPr lang="en-US" b="0" dirty="0">
                <a:latin typeface="Times New Roman" charset="0"/>
                <a:ea typeface="ＭＳ Ｐゴシック" charset="0"/>
                <a:cs typeface="ＭＳ Ｐゴシック" charset="0"/>
              </a:rPr>
              <a:t>he foundation of salvation has always been the death of Christ—for believers before and after the cross.</a:t>
            </a:r>
          </a:p>
          <a:p>
            <a:pPr eaLnBrk="1" hangingPunct="1"/>
            <a:r>
              <a:rPr lang="en-US" b="0" dirty="0">
                <a:latin typeface="Times New Roman" charset="0"/>
                <a:ea typeface="ＭＳ Ｐゴシック" charset="0"/>
                <a:cs typeface="ＭＳ Ｐゴシック" charset="0"/>
              </a:rPr>
              <a:t>____________________</a:t>
            </a:r>
          </a:p>
          <a:p>
            <a:pPr eaLnBrk="1" hangingPunct="1"/>
            <a:r>
              <a:rPr lang="en-US" b="0" dirty="0">
                <a:latin typeface="Times New Roman" charset="0"/>
                <a:ea typeface="ＭＳ Ｐゴシック" charset="0"/>
                <a:cs typeface="ＭＳ Ｐゴシック" charset="0"/>
              </a:rPr>
              <a:t>Common-198</a:t>
            </a:r>
          </a:p>
          <a:p>
            <a:pPr eaLnBrk="1" hangingPunct="1"/>
            <a:r>
              <a:rPr lang="en-US" b="0" dirty="0">
                <a:latin typeface="Times New Roman" charset="0"/>
                <a:ea typeface="ＭＳ Ｐゴシック" charset="0"/>
                <a:cs typeface="ＭＳ Ｐゴシック" charset="0"/>
              </a:rPr>
              <a:t>BE-03-Leviticus-73</a:t>
            </a:r>
          </a:p>
          <a:p>
            <a:pPr eaLnBrk="1" hangingPunct="1"/>
            <a:r>
              <a:rPr lang="en-US" b="0" dirty="0">
                <a:latin typeface="Times New Roman" charset="0"/>
                <a:ea typeface="ＭＳ Ｐゴシック" charset="0"/>
                <a:cs typeface="ＭＳ Ｐゴシック" charset="0"/>
              </a:rPr>
              <a:t>OB-37-Sacrifices-19</a:t>
            </a:r>
          </a:p>
          <a:p>
            <a:pPr eaLnBrk="1" hangingPunct="1"/>
            <a:r>
              <a:rPr lang="en-US" b="0" dirty="0">
                <a:latin typeface="Times New Roman" charset="0"/>
                <a:ea typeface="ＭＳ Ｐゴシック" charset="0"/>
                <a:cs typeface="ＭＳ Ｐゴシック" charset="0"/>
              </a:rPr>
              <a:t>OB-38-Salvation-4</a:t>
            </a:r>
          </a:p>
          <a:p>
            <a:pPr eaLnBrk="1" hangingPunct="1"/>
            <a:r>
              <a:rPr lang="en-US" b="0" dirty="0">
                <a:latin typeface="Times New Roman" charset="0"/>
                <a:ea typeface="ＭＳ Ｐゴシック" charset="0"/>
                <a:cs typeface="ＭＳ Ｐゴシック" charset="0"/>
              </a:rPr>
              <a:t>OS-03-Leviticus-193</a:t>
            </a:r>
          </a:p>
          <a:p>
            <a:pPr eaLnBrk="1" hangingPunct="1"/>
            <a:r>
              <a:rPr lang="en-US" b="0" dirty="0">
                <a:latin typeface="Times New Roman" charset="0"/>
                <a:ea typeface="ＭＳ Ｐゴシック" charset="0"/>
                <a:cs typeface="ＭＳ Ｐゴシック" charset="0"/>
              </a:rPr>
              <a:t>NS-09-Galatians-16, 49, 118, 170</a:t>
            </a:r>
          </a:p>
          <a:p>
            <a:pPr eaLnBrk="1" hangingPunct="1"/>
            <a:r>
              <a:rPr lang="en-US" b="0" dirty="0">
                <a:latin typeface="Times New Roman" charset="0"/>
                <a:ea typeface="ＭＳ Ｐゴシック" charset="0"/>
                <a:cs typeface="ＭＳ Ｐゴシック" charset="0"/>
              </a:rPr>
              <a:t>NS-20-James-32</a:t>
            </a:r>
          </a:p>
          <a:p>
            <a:pPr eaLnBrk="1" hangingPunct="1"/>
            <a:r>
              <a:rPr lang="en-US" b="0" dirty="0">
                <a:latin typeface="Arial" panose="020B0604020202020204" pitchFamily="34" charset="0"/>
                <a:ea typeface="ＭＳ Ｐゴシック" charset="0"/>
                <a:cs typeface="Arial" panose="020B0604020202020204" pitchFamily="34" charset="0"/>
              </a:rPr>
              <a:t>SA-03-Biblical Terminology-10</a:t>
            </a:r>
            <a:endParaRPr lang="en-US" b="0" dirty="0">
              <a:latin typeface="Times New Roman"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SA-15-Inheritance-26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TP-01-Our Inheritance OT Summary-29</a:t>
            </a:r>
            <a:endParaRPr lang="en-US" b="0"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311113498"/>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174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505833533"/>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E850F6E-2D76-EB40-9898-8B0D90ECD4F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37922" name="Rectangle 2"/>
          <p:cNvSpPr>
            <a:spLocks noGrp="1" noRot="1" noChangeAspect="1" noChangeArrowheads="1" noTextEdit="1"/>
          </p:cNvSpPr>
          <p:nvPr>
            <p:ph type="sldImg"/>
          </p:nvPr>
        </p:nvSpPr>
        <p:spPr>
          <a:ln/>
        </p:spPr>
      </p:sp>
      <p:sp>
        <p:nvSpPr>
          <p:cNvPr id="33792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517301538"/>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[Whether Old Testament or new, we have always been put in a right relationship with God by simple trust.]</a:t>
            </a:r>
          </a:p>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[Practical: Paul applies salvation by faith in Spirit-led living by exhorting balance and others-orientation.]</a:t>
            </a:r>
          </a:p>
        </p:txBody>
      </p:sp>
    </p:spTree>
    <p:extLst>
      <p:ext uri="{BB962C8B-B14F-4D97-AF65-F5344CB8AC3E}">
        <p14:creationId xmlns:p14="http://schemas.microsoft.com/office/powerpoint/2010/main" val="3208709252"/>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Balance between legalism and license comes the Spirit—not the sinful nature (Gal 5).</a:t>
            </a:r>
          </a:p>
        </p:txBody>
      </p:sp>
      <p:sp>
        <p:nvSpPr>
          <p:cNvPr id="4" name="Slide Number Placeholder 3"/>
          <p:cNvSpPr>
            <a:spLocks noGrp="1"/>
          </p:cNvSpPr>
          <p:nvPr>
            <p:ph type="sldNum" sz="quarter" idx="5"/>
          </p:nvPr>
        </p:nvSpPr>
        <p:spPr/>
        <p:txBody>
          <a:bodyPr/>
          <a:lstStyle/>
          <a:p>
            <a:pPr>
              <a:defRPr/>
            </a:pPr>
            <a:fld id="{37BDED8B-9779-A845-BA9B-650C8A4639EB}" type="slidenum">
              <a:rPr lang="en-US" smtClean="0"/>
              <a:pPr>
                <a:defRPr/>
              </a:pPr>
              <a:t>177</a:t>
            </a:fld>
            <a:endParaRPr lang="en-US"/>
          </a:p>
        </p:txBody>
      </p:sp>
    </p:spTree>
    <p:extLst>
      <p:ext uri="{BB962C8B-B14F-4D97-AF65-F5344CB8AC3E}">
        <p14:creationId xmlns:p14="http://schemas.microsoft.com/office/powerpoint/2010/main" val="3068271098"/>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178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813195266"/>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179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1806562994"/>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180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4237292174"/>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5B9DC37-3A66-C24B-8CEB-EF17AC590076}" type="slidenum">
              <a:rPr lang="en-US" sz="1200"/>
              <a:pPr eaLnBrk="1" hangingPunct="1"/>
              <a:t>181</a:t>
            </a:fld>
            <a:endParaRPr lang="en-US" sz="1200"/>
          </a:p>
        </p:txBody>
      </p:sp>
      <p:sp>
        <p:nvSpPr>
          <p:cNvPr id="385026" name="Rectangle 2"/>
          <p:cNvSpPr>
            <a:spLocks noGrp="1" noRot="1" noChangeAspect="1" noChangeArrowheads="1" noTextEdit="1"/>
          </p:cNvSpPr>
          <p:nvPr>
            <p:ph type="sldImg"/>
          </p:nvPr>
        </p:nvSpPr>
        <p:spPr>
          <a:ln/>
        </p:spPr>
      </p:sp>
      <p:sp>
        <p:nvSpPr>
          <p:cNvPr id="38502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Why must salvation be by faith alone?</a:t>
            </a:r>
          </a:p>
          <a:p>
            <a:r>
              <a:rPr lang="en-US" sz="1200" b="0" kern="1200" dirty="0">
                <a:solidFill>
                  <a:schemeClr val="tx1"/>
                </a:solidFill>
                <a:effectLst/>
                <a:latin typeface="Arial" panose="020B0604020202020204" pitchFamily="34" charset="0"/>
                <a:ea typeface="ＭＳ Ｐゴシック" charset="-128"/>
                <a:cs typeface="Arial" panose="020B0604020202020204" pitchFamily="34" charset="0"/>
              </a:rPr>
              <a:t>[Whether Old Testament or New, we have always been put in the right relationship with God by simple trust.]</a:t>
            </a:r>
          </a:p>
          <a:p>
            <a:r>
              <a:rPr lang="en-US" sz="1200" b="0" kern="1200" dirty="0">
                <a:solidFill>
                  <a:schemeClr val="tx1"/>
                </a:solidFill>
                <a:effectLst/>
                <a:latin typeface="Arial" panose="020B0604020202020204" pitchFamily="34" charset="0"/>
                <a:ea typeface="ＭＳ Ｐゴシック" charset="-128"/>
                <a:cs typeface="Arial" panose="020B0604020202020204" pitchFamily="34" charset="0"/>
              </a:rPr>
              <a:t>[Practical: Paul applies salvation by faith in Spirit-led living by exhorting balance and others-orientation.]</a:t>
            </a:r>
          </a:p>
          <a:p>
            <a:pPr eaLnBrk="1" hangingPunct="1"/>
            <a:r>
              <a:rPr lang="en-US" b="0" dirty="0">
                <a:latin typeface="Times New Roman" charset="0"/>
                <a:ea typeface="ＭＳ Ｐゴシック" charset="0"/>
                <a:cs typeface="ＭＳ Ｐゴシック" charset="0"/>
              </a:rPr>
              <a:t>• The ground of salvation has always been the death of Christ—for believers before and after the cross.</a:t>
            </a:r>
          </a:p>
          <a:p>
            <a:r>
              <a:rPr lang="en-US" dirty="0">
                <a:latin typeface="Arial" panose="020B0604020202020204" pitchFamily="34" charset="0"/>
                <a:ea typeface="ＭＳ Ｐゴシック" charset="0"/>
                <a:cs typeface="Arial" panose="020B0604020202020204" pitchFamily="34" charset="0"/>
              </a:rPr>
              <a:t>• We must see the centrality of the cross—how people before Jesus believed by looking toward the cross,while those of us after Jesus look back at the cross. In other words, t</a:t>
            </a:r>
            <a:r>
              <a:rPr lang="en-US" b="0" dirty="0">
                <a:latin typeface="Times New Roman" charset="0"/>
                <a:ea typeface="ＭＳ Ｐゴシック" charset="0"/>
                <a:cs typeface="ＭＳ Ｐゴシック" charset="0"/>
              </a:rPr>
              <a:t>he foundation of salvation has always been the death of Christ, for believers before and after the cross.</a:t>
            </a:r>
          </a:p>
          <a:p>
            <a:pPr eaLnBrk="1" hangingPunct="1"/>
            <a:r>
              <a:rPr lang="en-US" b="0" dirty="0">
                <a:latin typeface="Times New Roman" charset="0"/>
                <a:ea typeface="ＭＳ Ｐゴシック" charset="0"/>
                <a:cs typeface="ＭＳ Ｐゴシック" charset="0"/>
              </a:rPr>
              <a:t>____________________</a:t>
            </a:r>
          </a:p>
          <a:p>
            <a:pPr eaLnBrk="1" hangingPunct="1"/>
            <a:r>
              <a:rPr lang="en-US" b="0" dirty="0">
                <a:latin typeface="Times New Roman" charset="0"/>
                <a:ea typeface="ＭＳ Ｐゴシック" charset="0"/>
                <a:cs typeface="ＭＳ Ｐゴシック" charset="0"/>
              </a:rPr>
              <a:t>Common-198</a:t>
            </a:r>
          </a:p>
          <a:p>
            <a:pPr eaLnBrk="1" hangingPunct="1"/>
            <a:r>
              <a:rPr lang="en-US" b="0" dirty="0">
                <a:latin typeface="Times New Roman" charset="0"/>
                <a:ea typeface="ＭＳ Ｐゴシック" charset="0"/>
                <a:cs typeface="ＭＳ Ｐゴシック" charset="0"/>
              </a:rPr>
              <a:t>BE-03-Leviticus-73</a:t>
            </a:r>
          </a:p>
          <a:p>
            <a:pPr eaLnBrk="1" hangingPunct="1"/>
            <a:r>
              <a:rPr lang="en-US" b="0" dirty="0">
                <a:latin typeface="Times New Roman" charset="0"/>
                <a:ea typeface="ＭＳ Ｐゴシック" charset="0"/>
                <a:cs typeface="ＭＳ Ｐゴシック" charset="0"/>
              </a:rPr>
              <a:t>OB-37-Sacrifices-19</a:t>
            </a:r>
          </a:p>
          <a:p>
            <a:pPr eaLnBrk="1" hangingPunct="1"/>
            <a:r>
              <a:rPr lang="en-US" b="0" dirty="0">
                <a:latin typeface="Times New Roman" charset="0"/>
                <a:ea typeface="ＭＳ Ｐゴシック" charset="0"/>
                <a:cs typeface="ＭＳ Ｐゴシック" charset="0"/>
              </a:rPr>
              <a:t>OB-38-Salvation-4</a:t>
            </a:r>
          </a:p>
          <a:p>
            <a:pPr eaLnBrk="1" hangingPunct="1"/>
            <a:r>
              <a:rPr lang="en-US" b="0" dirty="0">
                <a:latin typeface="Times New Roman" charset="0"/>
                <a:ea typeface="ＭＳ Ｐゴシック" charset="0"/>
                <a:cs typeface="ＭＳ Ｐゴシック" charset="0"/>
              </a:rPr>
              <a:t>OS-03-Leviticus-193</a:t>
            </a:r>
          </a:p>
          <a:p>
            <a:pPr eaLnBrk="1" hangingPunct="1"/>
            <a:r>
              <a:rPr lang="en-US" b="0" dirty="0">
                <a:latin typeface="Times New Roman" charset="0"/>
                <a:ea typeface="ＭＳ Ｐゴシック" charset="0"/>
                <a:cs typeface="ＭＳ Ｐゴシック" charset="0"/>
              </a:rPr>
              <a:t>NS-09-Galatians-16, 49, 120</a:t>
            </a:r>
          </a:p>
          <a:p>
            <a:pPr eaLnBrk="1" hangingPunct="1"/>
            <a:r>
              <a:rPr lang="en-US" b="0" dirty="0">
                <a:latin typeface="Times New Roman" charset="0"/>
                <a:ea typeface="ＭＳ Ｐゴシック" charset="0"/>
                <a:cs typeface="ＭＳ Ｐゴシック" charset="0"/>
              </a:rPr>
              <a:t>NS-20-James-32</a:t>
            </a:r>
          </a:p>
          <a:p>
            <a:pPr eaLnBrk="1" hangingPunct="1"/>
            <a:r>
              <a:rPr lang="en-US" b="0" dirty="0">
                <a:latin typeface="Arial" panose="020B0604020202020204" pitchFamily="34" charset="0"/>
                <a:ea typeface="ＭＳ Ｐゴシック" charset="0"/>
                <a:cs typeface="Arial" panose="020B0604020202020204" pitchFamily="34" charset="0"/>
              </a:rPr>
              <a:t>SA-03-Biblical Terminology-10</a:t>
            </a:r>
            <a:endParaRPr lang="en-US" b="0" dirty="0">
              <a:latin typeface="Times New Roman"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SA-15-Inheritance-26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TP-01-Our Inheritance OT Summary-29</a:t>
            </a:r>
            <a:endParaRPr lang="en-US" b="0" dirty="0">
              <a:latin typeface="Times New Roman" charset="0"/>
              <a:ea typeface="ＭＳ Ｐゴシック" charset="0"/>
              <a:cs typeface="ＭＳ Ｐゴシック" charset="0"/>
            </a:endParaRPr>
          </a:p>
          <a:p>
            <a:endParaRPr lang="en-US" dirty="0">
              <a:latin typeface="Arial" panose="020B0604020202020204" pitchFamily="34" charset="0"/>
              <a:ea typeface="ＭＳ Ｐゴシック"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88531763"/>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3" name="Slide Image Placeholder 1"/>
          <p:cNvSpPr>
            <a:spLocks noGrp="1" noRot="1" noChangeAspect="1"/>
          </p:cNvSpPr>
          <p:nvPr>
            <p:ph type="sldImg"/>
          </p:nvPr>
        </p:nvSpPr>
        <p:spPr>
          <a:ln/>
        </p:spPr>
      </p:sp>
      <p:sp>
        <p:nvSpPr>
          <p:cNvPr id="387074"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p>
            <a:r>
              <a:rPr lang="en-US" b="1" dirty="0">
                <a:latin typeface="Times New Roman" charset="0"/>
                <a:ea typeface="ＭＳ Ｐゴシック" charset="0"/>
                <a:cs typeface="ＭＳ Ｐゴシック" charset="0"/>
              </a:rPr>
              <a:t>Slavery Instead of Jails in Mosaic Legal System!</a:t>
            </a:r>
            <a:br>
              <a:rPr lang="en-US" dirty="0">
                <a:latin typeface="Times New Roman" charset="0"/>
                <a:ea typeface="ＭＳ Ｐゴシック" charset="0"/>
                <a:cs typeface="ＭＳ Ｐゴシック" charset="0"/>
              </a:rPr>
            </a:br>
            <a:r>
              <a:rPr lang="en-US" dirty="0">
                <a:latin typeface="Times New Roman" charset="0"/>
                <a:ea typeface="ＭＳ Ｐゴシック" charset="0"/>
                <a:cs typeface="ＭＳ Ｐゴシック" charset="0"/>
              </a:rPr>
              <a:t>Have you ever noticed that there were no prisons in the law of Moses? People were stoned, beaten, fined but NEVER sent to prison or confined in any way including shackles or stocks etc. This brand new study sheds a positive light on the role slavery had in rehabilitating criminals and providing welfare for the poor. Confinement was something completely foreign in the Jewish legal system.</a:t>
            </a:r>
          </a:p>
          <a:p>
            <a:r>
              <a:rPr lang="en-US" dirty="0">
                <a:latin typeface="Times New Roman" charset="0"/>
                <a:ea typeface="ＭＳ Ｐゴシック" charset="0"/>
                <a:cs typeface="ＭＳ Ｐゴシック" charset="0"/>
              </a:rPr>
              <a:t>See the full article at http://www.bible.ca/sin-no-jails-prisons-in-judaism-old-testament-law-of-moses-slavery-welfare-jewish-comparison.htm</a:t>
            </a:r>
          </a:p>
          <a:p>
            <a:endParaRPr lang="en-US" dirty="0">
              <a:latin typeface="Times New Roman" charset="0"/>
              <a:ea typeface="ＭＳ Ｐゴシック" charset="0"/>
              <a:cs typeface="ＭＳ Ｐゴシック" charset="0"/>
            </a:endParaRPr>
          </a:p>
        </p:txBody>
      </p:sp>
      <p:sp>
        <p:nvSpPr>
          <p:cNvPr id="387075"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0D1E1A9-9CA1-7742-8441-B31AF958F1B0}" type="slidenum">
              <a:rPr lang="en-US" sz="1200"/>
              <a:pPr eaLnBrk="1" hangingPunct="1"/>
              <a:t>182</a:t>
            </a:fld>
            <a:endParaRPr lang="en-US" sz="1200"/>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7BDED8B-9779-A845-BA9B-650C8A4639EB}" type="slidenum">
              <a:rPr lang="en-US" smtClean="0"/>
              <a:pPr>
                <a:defRPr/>
              </a:pPr>
              <a:t>183</a:t>
            </a:fld>
            <a:endParaRPr lang="en-US"/>
          </a:p>
        </p:txBody>
      </p:sp>
    </p:spTree>
    <p:extLst>
      <p:ext uri="{BB962C8B-B14F-4D97-AF65-F5344CB8AC3E}">
        <p14:creationId xmlns:p14="http://schemas.microsoft.com/office/powerpoint/2010/main" val="3133351635"/>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Slide Image Placeholder 1"/>
          <p:cNvSpPr>
            <a:spLocks noGrp="1" noRot="1" noChangeAspect="1"/>
          </p:cNvSpPr>
          <p:nvPr>
            <p:ph type="sldImg"/>
          </p:nvPr>
        </p:nvSpPr>
        <p:spPr>
          <a:ln/>
        </p:spPr>
      </p:sp>
      <p:sp>
        <p:nvSpPr>
          <p:cNvPr id="390146"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p>
            <a:r>
              <a:rPr lang="en-US" dirty="0">
                <a:latin typeface="Times New Roman" charset="0"/>
                <a:ea typeface="ＭＳ Ｐゴシック" charset="0"/>
                <a:cs typeface="ＭＳ Ｐゴシック" charset="0"/>
              </a:rPr>
              <a:t>Circumcision is not bad in itself.  God commanded it in Genesis 17 on the eighth day of a Jewish boy's life, which still has the highest blood-clotting Prothrombin of any day in a male's life!</a:t>
            </a:r>
          </a:p>
          <a:p>
            <a:r>
              <a:rPr lang="en-US" dirty="0">
                <a:latin typeface="Times New Roman" charset="0"/>
                <a:ea typeface="ＭＳ Ｐゴシック" charset="0"/>
                <a:cs typeface="ＭＳ Ｐゴシック" charset="0"/>
              </a:rPr>
              <a:t>However, the problem was with God's people in the letter to the Galatians, who made circumcision a requirement for salvation that had to be imposed on the Gentiles as well as the Jews.</a:t>
            </a:r>
          </a:p>
          <a:p>
            <a:r>
              <a:rPr lang="en-US" dirty="0">
                <a:latin typeface="Times New Roman" charset="0"/>
                <a:ea typeface="ＭＳ Ｐゴシック" charset="0"/>
                <a:cs typeface="ＭＳ Ｐゴシック" charset="0"/>
              </a:rPr>
              <a:t>———————</a:t>
            </a:r>
          </a:p>
          <a:p>
            <a:r>
              <a:rPr lang="en-US" dirty="0">
                <a:latin typeface="Times New Roman" charset="0"/>
                <a:ea typeface="ＭＳ Ｐゴシック" charset="0"/>
                <a:cs typeface="ＭＳ Ｐゴシック" charset="0"/>
              </a:rPr>
              <a:t>OS-01-Gen4-20—slide 308</a:t>
            </a:r>
          </a:p>
          <a:p>
            <a:r>
              <a:rPr lang="en-US" dirty="0">
                <a:latin typeface="Times New Roman" charset="0"/>
                <a:ea typeface="ＭＳ Ｐゴシック" charset="0"/>
                <a:cs typeface="ＭＳ Ｐゴシック" charset="0"/>
              </a:rPr>
              <a:t>NS-Galatians-181</a:t>
            </a:r>
          </a:p>
        </p:txBody>
      </p:sp>
      <p:sp>
        <p:nvSpPr>
          <p:cNvPr id="390147"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93C7C34-B6DF-284D-81AF-4D60558C903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885476251"/>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charset="-128"/>
                <a:cs typeface="Arial" panose="020B0604020202020204" pitchFamily="34" charset="0"/>
              </a:rPr>
              <a:t>Live under direction from the Spirit rather than from the sinful nature (5:16-26).</a:t>
            </a:r>
            <a:endParaRPr lang="en-SG" sz="1200" b="0" kern="1200" dirty="0">
              <a:solidFill>
                <a:schemeClr val="tx1"/>
              </a:solidFill>
              <a:effectLst/>
              <a:latin typeface="Arial" panose="020B0604020202020204" pitchFamily="34" charset="0"/>
              <a:ea typeface="ＭＳ Ｐゴシック" charset="-128"/>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37BDED8B-9779-A845-BA9B-650C8A4639EB}" type="slidenum">
              <a:rPr lang="en-US" smtClean="0"/>
              <a:pPr>
                <a:defRPr/>
              </a:pPr>
              <a:t>185</a:t>
            </a:fld>
            <a:endParaRPr lang="en-US"/>
          </a:p>
        </p:txBody>
      </p:sp>
    </p:spTree>
    <p:extLst>
      <p:ext uri="{BB962C8B-B14F-4D97-AF65-F5344CB8AC3E}">
        <p14:creationId xmlns:p14="http://schemas.microsoft.com/office/powerpoint/2010/main" val="3781514763"/>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C48477B-1BED-F54E-BC7F-19A0E1678C96}" type="slidenum">
              <a:rPr lang="en-US" sz="1200">
                <a:solidFill>
                  <a:srgbClr val="000000"/>
                </a:solidFill>
              </a:rPr>
              <a:pPr eaLnBrk="1" hangingPunct="1"/>
              <a:t>187</a:t>
            </a:fld>
            <a:endParaRPr lang="en-US" sz="1200">
              <a:solidFill>
                <a:srgbClr val="000000"/>
              </a:solidFill>
            </a:endParaRPr>
          </a:p>
        </p:txBody>
      </p:sp>
      <p:sp>
        <p:nvSpPr>
          <p:cNvPr id="394242" name="Rectangle 2"/>
          <p:cNvSpPr>
            <a:spLocks noGrp="1" noRot="1" noChangeAspect="1" noChangeArrowheads="1" noTextEdit="1"/>
          </p:cNvSpPr>
          <p:nvPr>
            <p:ph type="sldImg"/>
          </p:nvPr>
        </p:nvSpPr>
        <p:spPr>
          <a:ln/>
        </p:spPr>
      </p:sp>
      <p:sp>
        <p:nvSpPr>
          <p:cNvPr id="39424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 Singaporean friend gave me a booklet in 1981 that has had a profound impact on me George Mueller was a German missionary to England in the mid-1800s with whom many Christians are acquainted.  He founded several orphanages for the Lord and saw God answer over 50,000 prayers recorded in his lifetime (he kept a meticulous journal of his requests and God’s answers).  I know of no other human source that can help us seize the will of God more than Mueller.  Here are his steps to how the Spirit led him during his lifetime of over 92 years (1805-1898).</a:t>
            </a:r>
          </a:p>
          <a:p>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1.	I SEEK AT THE BEGINNING to get my heart into such a state that it has no will of its own in regard to a given matter.  Nine-tenths of the trouble with people is just here.  Nine-tenths of the difficulties are overcome when our hearts are ready to do the Lord's will, whatever it may be.  When one is truly in this state, it is usually but a little way to the knowledge of what His will is. </a:t>
            </a:r>
          </a:p>
          <a:p>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2.	HAVING DONE THIS, I do not leave the result to feeling or simple impression.  If I do so, I make myself liable to great delusions. </a:t>
            </a:r>
          </a:p>
          <a:p>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3.	I SEEK THE WILL of the Spirit of God through, or in connection with, the Word of God.  The Spirit and the Word must be combined.  If I look to the Spirit alone without the Word I lay myself open to great delusions also.  If the Holy Ghost guides us at all, He will do it according to the Scriptures and never contrary to them. </a:t>
            </a:r>
          </a:p>
          <a:p>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4.	NEXT I TAKE into account providential circumstances.  These often plainly indicate God's will in connection with His Word and Spirit.  </a:t>
            </a:r>
          </a:p>
          <a:p>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5.	I ASK GOD in prayer to reveal His will to me aright.</a:t>
            </a:r>
          </a:p>
          <a:p>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6.	THUS, THROUGH PRAYER to God, the study of the Word, and reflection, I come to a deliberate judgment according to the best of my ability and knowledge, and if my mind is thus at peace, and continues so after two or three more petitions, I proceed accordingly.  </a:t>
            </a:r>
          </a:p>
          <a:p>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	In trivial matters, and in transactions involving most important issues, I have found this method always effective.  </a:t>
            </a:r>
          </a:p>
          <a:p>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Source: George Mueller, “How I Ascertain the Will of God,” from “An Hour with George Mueller: The Man of Faith to Whom God Gave Millions” ed. A. Sims (Warren Myers, P.O. Box 125: Singapore), ca. 1981.</a:t>
            </a:r>
          </a:p>
          <a:p>
            <a:r>
              <a:rPr lang="en-US" dirty="0">
                <a:latin typeface="Arial" panose="020B0604020202020204" pitchFamily="34" charset="0"/>
                <a:cs typeface="Arial" panose="020B0604020202020204" pitchFamily="34" charset="0"/>
              </a:rPr>
              <a:t> </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E723259-C650-914E-9BB4-27C2E2689634}"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937415536"/>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latin typeface="Arial"/>
                <a:cs typeface="Arial"/>
              </a:rPr>
              <a:t>_________</a:t>
            </a:r>
          </a:p>
          <a:p>
            <a:pPr algn="l"/>
            <a:r>
              <a:rPr lang="en-US" dirty="0">
                <a:latin typeface="Arial"/>
                <a:cs typeface="Arial"/>
              </a:rPr>
              <a:t>Common-452</a:t>
            </a:r>
          </a:p>
          <a:p>
            <a:pPr algn="l"/>
            <a:r>
              <a:rPr lang="en-US" dirty="0">
                <a:latin typeface="Arial"/>
                <a:cs typeface="Arial"/>
              </a:rPr>
              <a:t>BE-03-Leviticus-14</a:t>
            </a:r>
          </a:p>
          <a:p>
            <a:pPr algn="l"/>
            <a:r>
              <a:rPr lang="en-US" dirty="0">
                <a:latin typeface="Arial"/>
                <a:cs typeface="Arial"/>
              </a:rPr>
              <a:t>NS-09-Galatians-189</a:t>
            </a:r>
          </a:p>
          <a:p>
            <a:pPr algn="l"/>
            <a:endParaRPr lang="en-US" dirty="0"/>
          </a:p>
        </p:txBody>
      </p:sp>
      <p:sp>
        <p:nvSpPr>
          <p:cNvPr id="4" name="Slide Number Placeholder 3"/>
          <p:cNvSpPr>
            <a:spLocks noGrp="1"/>
          </p:cNvSpPr>
          <p:nvPr>
            <p:ph type="sldNum" sz="quarter" idx="5"/>
          </p:nvPr>
        </p:nvSpPr>
        <p:spPr/>
        <p:txBody>
          <a:bodyPr/>
          <a:lstStyle/>
          <a:p>
            <a:pPr>
              <a:defRPr/>
            </a:pPr>
            <a:fld id="{37BDED8B-9779-A845-BA9B-650C8A4639EB}" type="slidenum">
              <a:rPr lang="en-US" smtClean="0"/>
              <a:pPr>
                <a:defRPr/>
              </a:pPr>
              <a:t>194</a:t>
            </a:fld>
            <a:endParaRPr lang="en-US"/>
          </a:p>
        </p:txBody>
      </p:sp>
    </p:spTree>
    <p:extLst>
      <p:ext uri="{BB962C8B-B14F-4D97-AF65-F5344CB8AC3E}">
        <p14:creationId xmlns:p14="http://schemas.microsoft.com/office/powerpoint/2010/main" val="1700637624"/>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charset="-128"/>
                <a:cs typeface="Arial" panose="020B0604020202020204" pitchFamily="34" charset="0"/>
              </a:rPr>
              <a:t>Serve others since freedom from the Law leads to caring for others (6:1-10).</a:t>
            </a:r>
            <a:endParaRPr lang="en-SG" sz="1200" b="0" kern="1200" dirty="0">
              <a:solidFill>
                <a:schemeClr val="tx1"/>
              </a:solidFill>
              <a:effectLst/>
              <a:latin typeface="Arial" panose="020B0604020202020204" pitchFamily="34" charset="0"/>
              <a:ea typeface="ＭＳ Ｐゴシック" charset="-128"/>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37BDED8B-9779-A845-BA9B-650C8A4639EB}" type="slidenum">
              <a:rPr lang="en-US" smtClean="0"/>
              <a:pPr>
                <a:defRPr/>
              </a:pPr>
              <a:t>196</a:t>
            </a:fld>
            <a:endParaRPr lang="en-US"/>
          </a:p>
        </p:txBody>
      </p:sp>
    </p:spTree>
    <p:extLst>
      <p:ext uri="{BB962C8B-B14F-4D97-AF65-F5344CB8AC3E}">
        <p14:creationId xmlns:p14="http://schemas.microsoft.com/office/powerpoint/2010/main" val="3755598205"/>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E0B1EE5-9DD6-E141-83FB-FF82F04AF281}" type="slidenum">
              <a:rPr lang="en-US" sz="1200">
                <a:solidFill>
                  <a:srgbClr val="000000"/>
                </a:solidFill>
                <a:latin typeface="Arial" charset="0"/>
              </a:rPr>
              <a:pPr eaLnBrk="1" hangingPunct="1"/>
              <a:t>197</a:t>
            </a:fld>
            <a:endParaRPr lang="en-US" sz="1200">
              <a:solidFill>
                <a:srgbClr val="000000"/>
              </a:solidFill>
              <a:latin typeface="Arial" charset="0"/>
            </a:endParaRPr>
          </a:p>
        </p:txBody>
      </p:sp>
      <p:sp>
        <p:nvSpPr>
          <p:cNvPr id="403458" name="Rectangle 2"/>
          <p:cNvSpPr>
            <a:spLocks noGrp="1" noRot="1" noChangeAspect="1" noChangeArrowheads="1"/>
          </p:cNvSpPr>
          <p:nvPr>
            <p:ph type="sldImg"/>
          </p:nvPr>
        </p:nvSpPr>
        <p:spPr>
          <a:solidFill>
            <a:srgbClr val="FFFFFF"/>
          </a:solidFill>
          <a:ln/>
        </p:spPr>
      </p:sp>
      <p:sp>
        <p:nvSpPr>
          <p:cNvPr id="40345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Homiletics 16.17</a:t>
            </a:r>
          </a:p>
          <a:p>
            <a:pPr eaLnBrk="1" hangingPunct="1"/>
            <a:r>
              <a:rPr lang="en-US">
                <a:latin typeface="Times New Roman" charset="0"/>
                <a:ea typeface="ＭＳ Ｐゴシック" charset="0"/>
                <a:cs typeface="ＭＳ Ｐゴシック" charset="0"/>
              </a:rPr>
              <a:t>NTS Galatians slide 75</a:t>
            </a: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0CB2A13-E9A2-FD47-8F66-AAF32384C0DC}" type="slidenum">
              <a:rPr lang="en-US" sz="1200">
                <a:solidFill>
                  <a:srgbClr val="000000"/>
                </a:solidFill>
                <a:latin typeface="Arial" charset="0"/>
              </a:rPr>
              <a:pPr eaLnBrk="1" hangingPunct="1"/>
              <a:t>198</a:t>
            </a:fld>
            <a:endParaRPr lang="en-US" sz="1200">
              <a:solidFill>
                <a:srgbClr val="000000"/>
              </a:solidFill>
              <a:latin typeface="Arial" charset="0"/>
            </a:endParaRPr>
          </a:p>
        </p:txBody>
      </p:sp>
      <p:sp>
        <p:nvSpPr>
          <p:cNvPr id="405506" name="Rectangle 2"/>
          <p:cNvSpPr>
            <a:spLocks noGrp="1" noRot="1" noChangeAspect="1" noChangeArrowheads="1" noTextEdit="1"/>
          </p:cNvSpPr>
          <p:nvPr>
            <p:ph type="sldImg"/>
          </p:nvPr>
        </p:nvSpPr>
        <p:spPr>
          <a:ln/>
        </p:spPr>
      </p:sp>
      <p:sp>
        <p:nvSpPr>
          <p:cNvPr id="40550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a:lstStyle/>
          <a:p>
            <a:pPr eaLnBrk="1" hangingPunct="1"/>
            <a:r>
              <a:rPr lang="en-US">
                <a:latin typeface="Times New Roman" charset="0"/>
                <a:ea typeface="ＭＳ Ｐゴシック" charset="0"/>
                <a:cs typeface="ＭＳ Ｐゴシック" charset="0"/>
              </a:rPr>
              <a:t>Homiletics 16.18</a:t>
            </a:r>
          </a:p>
          <a:p>
            <a:pPr eaLnBrk="1" hangingPunct="1"/>
            <a:r>
              <a:rPr lang="en-US">
                <a:latin typeface="Times New Roman" charset="0"/>
                <a:ea typeface="ＭＳ Ｐゴシック" charset="0"/>
                <a:cs typeface="ＭＳ Ｐゴシック" charset="0"/>
              </a:rPr>
              <a:t>NTS Galatians slide 76</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Why must salvation be by faith alone?</a:t>
            </a:r>
          </a:p>
          <a:p>
            <a:r>
              <a:rPr lang="en-US" sz="1200" b="0" kern="1200" dirty="0">
                <a:solidFill>
                  <a:schemeClr val="tx1"/>
                </a:solidFill>
                <a:effectLst/>
                <a:latin typeface="Arial" panose="020B0604020202020204" pitchFamily="34" charset="0"/>
                <a:ea typeface="ＭＳ Ｐゴシック" charset="-128"/>
                <a:cs typeface="Arial" panose="020B0604020202020204" pitchFamily="34" charset="0"/>
              </a:rPr>
              <a:t>[Whether Old Testament or New, we have always been put in the right relationship with God by simple trust.]</a:t>
            </a:r>
          </a:p>
          <a:p>
            <a:r>
              <a:rPr lang="en-US" sz="1200" b="0" kern="1200" dirty="0">
                <a:solidFill>
                  <a:schemeClr val="tx1"/>
                </a:solidFill>
                <a:effectLst/>
                <a:latin typeface="Arial" panose="020B0604020202020204" pitchFamily="34" charset="0"/>
                <a:ea typeface="ＭＳ Ｐゴシック" charset="-128"/>
                <a:cs typeface="Arial" panose="020B0604020202020204" pitchFamily="34" charset="0"/>
              </a:rPr>
              <a:t>[Practical: Paul applies salvation by faith in Spirit-led living by exhorting balance and others-orientation.]</a:t>
            </a:r>
          </a:p>
        </p:txBody>
      </p:sp>
    </p:spTree>
    <p:extLst>
      <p:ext uri="{BB962C8B-B14F-4D97-AF65-F5344CB8AC3E}">
        <p14:creationId xmlns:p14="http://schemas.microsoft.com/office/powerpoint/2010/main" val="3290932299"/>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C8DF78E-1B8E-7D44-A924-DE05EA555DA0}" type="slidenum">
              <a:rPr lang="en-US" sz="1200">
                <a:solidFill>
                  <a:srgbClr val="000000"/>
                </a:solidFill>
                <a:latin typeface="Arial" charset="0"/>
              </a:rPr>
              <a:pPr eaLnBrk="1" hangingPunct="1"/>
              <a:t>199</a:t>
            </a:fld>
            <a:endParaRPr lang="en-US" sz="1200">
              <a:solidFill>
                <a:srgbClr val="000000"/>
              </a:solidFill>
              <a:latin typeface="Arial" charset="0"/>
            </a:endParaRPr>
          </a:p>
        </p:txBody>
      </p:sp>
      <p:sp>
        <p:nvSpPr>
          <p:cNvPr id="407554" name="Rectangle 2"/>
          <p:cNvSpPr>
            <a:spLocks noGrp="1" noRot="1" noChangeAspect="1" noChangeArrowheads="1" noTextEdit="1"/>
          </p:cNvSpPr>
          <p:nvPr>
            <p:ph type="sldImg"/>
          </p:nvPr>
        </p:nvSpPr>
        <p:spPr>
          <a:ln/>
        </p:spPr>
      </p:sp>
      <p:sp>
        <p:nvSpPr>
          <p:cNvPr id="40755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a:lstStyle/>
          <a:p>
            <a:pPr eaLnBrk="1" hangingPunct="1"/>
            <a:r>
              <a:rPr lang="en-US">
                <a:latin typeface="Times New Roman" charset="0"/>
                <a:ea typeface="ＭＳ Ｐゴシック" charset="0"/>
                <a:cs typeface="ＭＳ Ｐゴシック" charset="0"/>
              </a:rPr>
              <a:t>Homiletics 16.20</a:t>
            </a:r>
          </a:p>
          <a:p>
            <a:pPr eaLnBrk="1" hangingPunct="1"/>
            <a:r>
              <a:rPr lang="en-US">
                <a:latin typeface="Times New Roman" charset="0"/>
                <a:ea typeface="ＭＳ Ｐゴシック" charset="0"/>
                <a:cs typeface="ＭＳ Ｐゴシック" charset="0"/>
              </a:rPr>
              <a:t>NTS Galatians slide 77</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37BDED8B-9779-A845-BA9B-650C8A4639EB}" type="slidenum">
              <a:rPr lang="en-US" smtClean="0"/>
              <a:pPr>
                <a:defRPr/>
              </a:pPr>
              <a:t>200</a:t>
            </a:fld>
            <a:endParaRPr lang="en-US"/>
          </a:p>
        </p:txBody>
      </p:sp>
    </p:spTree>
    <p:extLst>
      <p:ext uri="{BB962C8B-B14F-4D97-AF65-F5344CB8AC3E}">
        <p14:creationId xmlns:p14="http://schemas.microsoft.com/office/powerpoint/2010/main" val="2238051875"/>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37BDED8B-9779-A845-BA9B-650C8A4639EB}" type="slidenum">
              <a:rPr lang="en-US" smtClean="0"/>
              <a:pPr>
                <a:defRPr/>
              </a:pPr>
              <a:t>201</a:t>
            </a:fld>
            <a:endParaRPr lang="en-US"/>
          </a:p>
        </p:txBody>
      </p:sp>
    </p:spTree>
    <p:extLst>
      <p:ext uri="{BB962C8B-B14F-4D97-AF65-F5344CB8AC3E}">
        <p14:creationId xmlns:p14="http://schemas.microsoft.com/office/powerpoint/2010/main" val="1578062847"/>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5754733-069A-C942-AE40-27AFC4D408E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52258" name="Rectangle 2"/>
          <p:cNvSpPr>
            <a:spLocks noGrp="1" noRot="1" noChangeAspect="1" noChangeArrowheads="1" noTextEdit="1"/>
          </p:cNvSpPr>
          <p:nvPr>
            <p:ph type="sldImg"/>
          </p:nvPr>
        </p:nvSpPr>
        <p:spPr>
          <a:ln/>
        </p:spPr>
      </p:sp>
      <p:sp>
        <p:nvSpPr>
          <p:cNvPr id="35225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a:lstStyle/>
          <a:p>
            <a:pPr eaLnBrk="1" hangingPunct="1"/>
            <a:r>
              <a:rPr lang="en-US">
                <a:latin typeface="Times New Roman" charset="0"/>
                <a:ea typeface="ＭＳ Ｐゴシック" charset="0"/>
                <a:cs typeface="ＭＳ Ｐゴシック" charset="0"/>
              </a:rPr>
              <a:t>The typical belief is that Paul dictated the letter to a scribe and then at 6:11 he picked up the pen and signed the letter himself.  This he did in large, capital letters rather than </a:t>
            </a:r>
          </a:p>
        </p:txBody>
      </p:sp>
    </p:spTree>
    <p:extLst>
      <p:ext uri="{BB962C8B-B14F-4D97-AF65-F5344CB8AC3E}">
        <p14:creationId xmlns:p14="http://schemas.microsoft.com/office/powerpoint/2010/main" val="3907342964"/>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this the only place in the Bible where Gentiles are called Israel? The NLT (New Living Translation) and some others would have us think so! But the NIV and the NAU are closer to the Greek in the translation of </a:t>
            </a:r>
            <a:r>
              <a:rPr lang="en-US" i="1" dirty="0"/>
              <a:t>kai</a:t>
            </a:r>
            <a:r>
              <a:rPr lang="en-US" i="0" dirty="0"/>
              <a:t> which normally means "and" (NAU) but also can mean "even" (NIV). IN other words, "Israel" means "Israel," which should surprise no one.</a:t>
            </a:r>
            <a:endParaRPr lang="en-US" dirty="0"/>
          </a:p>
          <a:p>
            <a:r>
              <a:rPr lang="en-US" dirty="0"/>
              <a:t>______________</a:t>
            </a:r>
          </a:p>
          <a:p>
            <a:r>
              <a:rPr lang="en-US" dirty="0"/>
              <a:t>ES-25-Shared Land Theology-24</a:t>
            </a:r>
          </a:p>
          <a:p>
            <a:r>
              <a:rPr lang="en-US" b="0" dirty="0">
                <a:latin typeface="Arial" panose="020B0604020202020204" pitchFamily="34" charset="0"/>
                <a:ea typeface="ＭＳ Ｐゴシック" charset="0"/>
                <a:cs typeface="Arial" panose="020B0604020202020204" pitchFamily="34" charset="0"/>
              </a:rPr>
              <a:t>ES-26-Restoration of Israel-449</a:t>
            </a:r>
          </a:p>
          <a:p>
            <a:r>
              <a:rPr lang="en-US" b="0" dirty="0">
                <a:latin typeface="Arial" panose="020B0604020202020204" pitchFamily="34" charset="0"/>
                <a:ea typeface="ＭＳ Ｐゴシック" charset="0"/>
                <a:cs typeface="Arial" panose="020B0604020202020204" pitchFamily="34" charset="0"/>
              </a:rPr>
              <a:t>NS-09-Galatians-200</a:t>
            </a:r>
            <a:endParaRPr lang="en-US" dirty="0"/>
          </a:p>
        </p:txBody>
      </p:sp>
      <p:sp>
        <p:nvSpPr>
          <p:cNvPr id="4" name="Slide Number Placeholder 3"/>
          <p:cNvSpPr>
            <a:spLocks noGrp="1"/>
          </p:cNvSpPr>
          <p:nvPr>
            <p:ph type="sldNum" sz="quarter" idx="5"/>
          </p:nvPr>
        </p:nvSpPr>
        <p:spPr/>
        <p:txBody>
          <a:bodyPr/>
          <a:lstStyle/>
          <a:p>
            <a:pPr>
              <a:defRPr/>
            </a:pPr>
            <a:fld id="{37BDED8B-9779-A845-BA9B-650C8A4639EB}" type="slidenum">
              <a:rPr lang="en-US" smtClean="0"/>
              <a:pPr>
                <a:defRPr/>
              </a:pPr>
              <a:t>203</a:t>
            </a:fld>
            <a:endParaRPr lang="en-US"/>
          </a:p>
        </p:txBody>
      </p:sp>
    </p:spTree>
    <p:extLst>
      <p:ext uri="{BB962C8B-B14F-4D97-AF65-F5344CB8AC3E}">
        <p14:creationId xmlns:p14="http://schemas.microsoft.com/office/powerpoint/2010/main" val="1546349719"/>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Translating </a:t>
            </a:r>
            <a:r>
              <a:rPr lang="en-US" i="1" dirty="0"/>
              <a:t>kai</a:t>
            </a:r>
            <a:r>
              <a:rPr lang="en-US" i="0" dirty="0"/>
              <a:t> as "even" would be an unusual way to render this conjunction, meaning "Israel" includes Gentile in the Church, or indicating all Christians. But the normal use of </a:t>
            </a:r>
            <a:r>
              <a:rPr lang="en-US" i="1" dirty="0"/>
              <a:t>kai</a:t>
            </a:r>
            <a:r>
              <a:rPr lang="en-US" i="0" dirty="0"/>
              <a:t> as "and" that highlights salvation by faith would especially relate to the Jewish audience at Galatia. In other words, there is no reason to abandon the normal meaning of "Israel" as the ethnic descendants of Jacob (Jews).</a:t>
            </a:r>
          </a:p>
          <a:p>
            <a:r>
              <a:rPr lang="en-US" dirty="0"/>
              <a:t>______________</a:t>
            </a:r>
          </a:p>
          <a:p>
            <a:r>
              <a:rPr lang="en-US" dirty="0"/>
              <a:t>ES-25-Shared Land Theology-25</a:t>
            </a:r>
          </a:p>
          <a:p>
            <a:r>
              <a:rPr lang="en-US" b="0" dirty="0">
                <a:latin typeface="Arial" panose="020B0604020202020204" pitchFamily="34" charset="0"/>
                <a:ea typeface="ＭＳ Ｐゴシック" charset="0"/>
                <a:cs typeface="Arial" panose="020B0604020202020204" pitchFamily="34" charset="0"/>
              </a:rPr>
              <a:t>ES-26-Restoration of Israel-450</a:t>
            </a:r>
          </a:p>
          <a:p>
            <a:r>
              <a:rPr lang="en-US" b="0" dirty="0">
                <a:latin typeface="Arial" panose="020B0604020202020204" pitchFamily="34" charset="0"/>
                <a:ea typeface="ＭＳ Ｐゴシック" charset="0"/>
                <a:cs typeface="Arial" panose="020B0604020202020204" pitchFamily="34" charset="0"/>
              </a:rPr>
              <a:t>NS-09-Galatians-201</a:t>
            </a:r>
            <a:endParaRPr lang="en-US" dirty="0"/>
          </a:p>
        </p:txBody>
      </p:sp>
      <p:sp>
        <p:nvSpPr>
          <p:cNvPr id="4" name="Slide Number Placeholder 3"/>
          <p:cNvSpPr>
            <a:spLocks noGrp="1"/>
          </p:cNvSpPr>
          <p:nvPr>
            <p:ph type="sldNum" sz="quarter" idx="5"/>
          </p:nvPr>
        </p:nvSpPr>
        <p:spPr/>
        <p:txBody>
          <a:bodyPr/>
          <a:lstStyle/>
          <a:p>
            <a:pPr>
              <a:defRPr/>
            </a:pPr>
            <a:fld id="{37BDED8B-9779-A845-BA9B-650C8A4639EB}" type="slidenum">
              <a:rPr lang="en-US" smtClean="0"/>
              <a:pPr>
                <a:defRPr/>
              </a:pPr>
              <a:t>204</a:t>
            </a:fld>
            <a:endParaRPr lang="en-US"/>
          </a:p>
        </p:txBody>
      </p:sp>
    </p:spTree>
    <p:extLst>
      <p:ext uri="{BB962C8B-B14F-4D97-AF65-F5344CB8AC3E}">
        <p14:creationId xmlns:p14="http://schemas.microsoft.com/office/powerpoint/2010/main" val="2189251183"/>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66CC10C-29B9-E242-B2DC-0E4A89B68725}" type="slidenum">
              <a:rPr lang="en-US" sz="1200"/>
              <a:pPr eaLnBrk="1" hangingPunct="1"/>
              <a:t>205</a:t>
            </a:fld>
            <a:endParaRPr lang="en-US" sz="1200"/>
          </a:p>
        </p:txBody>
      </p:sp>
      <p:sp>
        <p:nvSpPr>
          <p:cNvPr id="409602" name="Rectangle 2"/>
          <p:cNvSpPr>
            <a:spLocks noGrp="1" noRot="1" noChangeAspect="1" noChangeArrowheads="1" noTextEdit="1"/>
          </p:cNvSpPr>
          <p:nvPr>
            <p:ph type="sldImg"/>
          </p:nvPr>
        </p:nvSpPr>
        <p:spPr>
          <a:ln/>
        </p:spPr>
      </p:sp>
      <p:sp>
        <p:nvSpPr>
          <p:cNvPr id="40960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206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What reasons can we give that simple trust in Christ alone puts us in a right relationship with God?</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4942261"/>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207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[Jesus himself appointed Paul to proclaim justification by faith as his defining doctrinal truth.]</a:t>
            </a:r>
            <a:endParaRPr lang="en-SG" sz="1200" kern="1200" dirty="0">
              <a:solidFill>
                <a:schemeClr val="tx1"/>
              </a:solidFill>
              <a:effectLst/>
              <a:latin typeface="Arial" panose="020B0604020202020204" pitchFamily="34" charset="0"/>
              <a:ea typeface="ＭＳ Ｐゴシック"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[Personal: Paul defends his apostolic call to counter Judaizer teaching that Paul invented justification by faith.]</a:t>
            </a:r>
            <a:endParaRPr lang="en-SG" sz="1200" kern="1200" dirty="0">
              <a:solidFill>
                <a:schemeClr val="tx1"/>
              </a:solidFill>
              <a:effectLst/>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913636933"/>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208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[Whether Old Testament or new, we have always been put in a right relationship with God by simple trust.]</a:t>
            </a:r>
          </a:p>
          <a:p>
            <a:r>
              <a:rPr lang="en-US" dirty="0">
                <a:latin typeface="Arial" panose="020B0604020202020204" pitchFamily="34" charset="0"/>
                <a:cs typeface="Arial" panose="020B0604020202020204" pitchFamily="34" charset="0"/>
              </a:rPr>
              <a:t>[Practical: Paul applies salvation by faith in Spirit-led living by exhorting balance and others-orientation.]</a:t>
            </a:r>
          </a:p>
          <a:p>
            <a:pPr eaLnBrk="1" hangingPunct="1"/>
            <a:r>
              <a:rPr lang="en-US" b="0" dirty="0">
                <a:latin typeface="Times New Roman" charset="0"/>
                <a:ea typeface="ＭＳ Ｐゴシック" charset="0"/>
                <a:cs typeface="ＭＳ Ｐゴシック" charset="0"/>
              </a:rPr>
              <a:t>The grounds of salvation has always been the death of Christ—for believers before and after the cross.</a:t>
            </a:r>
          </a:p>
          <a:p>
            <a:r>
              <a:rPr lang="en-US" dirty="0">
                <a:latin typeface="Arial" panose="020B0604020202020204" pitchFamily="34" charset="0"/>
                <a:ea typeface="ＭＳ Ｐゴシック" charset="0"/>
                <a:cs typeface="Arial" panose="020B0604020202020204" pitchFamily="34" charset="0"/>
              </a:rPr>
              <a:t>We must see the centrality of the cross—how people before Jesus believed by looking toward the cross while those of us after Jesus look back at the cross. In other words, t</a:t>
            </a:r>
            <a:r>
              <a:rPr lang="en-US" b="0" dirty="0">
                <a:latin typeface="Times New Roman" charset="0"/>
                <a:ea typeface="ＭＳ Ｐゴシック" charset="0"/>
                <a:cs typeface="ＭＳ Ｐゴシック" charset="0"/>
              </a:rPr>
              <a:t>he foundation of salvation has always been the death of Christ—for believers before and after the cross.</a:t>
            </a:r>
          </a:p>
          <a:p>
            <a:pPr eaLnBrk="1" hangingPunct="1"/>
            <a:r>
              <a:rPr lang="en-US" b="0" dirty="0">
                <a:latin typeface="Times New Roman" charset="0"/>
                <a:ea typeface="ＭＳ Ｐゴシック" charset="0"/>
                <a:cs typeface="ＭＳ Ｐゴシック" charset="0"/>
              </a:rPr>
              <a:t>____________________</a:t>
            </a:r>
          </a:p>
          <a:p>
            <a:pPr eaLnBrk="1" hangingPunct="1"/>
            <a:r>
              <a:rPr lang="en-US" b="0" dirty="0">
                <a:latin typeface="Times New Roman" charset="0"/>
                <a:ea typeface="ＭＳ Ｐゴシック" charset="0"/>
                <a:cs typeface="ＭＳ Ｐゴシック" charset="0"/>
              </a:rPr>
              <a:t>Common-198</a:t>
            </a:r>
          </a:p>
          <a:p>
            <a:pPr eaLnBrk="1" hangingPunct="1"/>
            <a:r>
              <a:rPr lang="en-US" b="0" dirty="0">
                <a:latin typeface="Times New Roman" charset="0"/>
                <a:ea typeface="ＭＳ Ｐゴシック" charset="0"/>
                <a:cs typeface="ＭＳ Ｐゴシック" charset="0"/>
              </a:rPr>
              <a:t>BE-03-Leviticus-73</a:t>
            </a:r>
          </a:p>
          <a:p>
            <a:pPr eaLnBrk="1" hangingPunct="1"/>
            <a:r>
              <a:rPr lang="en-US" b="0" dirty="0">
                <a:latin typeface="Times New Roman" charset="0"/>
                <a:ea typeface="ＭＳ Ｐゴシック" charset="0"/>
                <a:cs typeface="ＭＳ Ｐゴシック" charset="0"/>
              </a:rPr>
              <a:t>OB-37-Sacrifices-19</a:t>
            </a:r>
          </a:p>
          <a:p>
            <a:pPr eaLnBrk="1" hangingPunct="1"/>
            <a:r>
              <a:rPr lang="en-US" b="0" dirty="0">
                <a:latin typeface="Times New Roman" charset="0"/>
                <a:ea typeface="ＭＳ Ｐゴシック" charset="0"/>
                <a:cs typeface="ＭＳ Ｐゴシック" charset="0"/>
              </a:rPr>
              <a:t>OB-38-Salvation-4</a:t>
            </a:r>
          </a:p>
          <a:p>
            <a:pPr eaLnBrk="1" hangingPunct="1"/>
            <a:r>
              <a:rPr lang="en-US" b="0" dirty="0">
                <a:latin typeface="Times New Roman" charset="0"/>
                <a:ea typeface="ＭＳ Ｐゴシック" charset="0"/>
                <a:cs typeface="ＭＳ Ｐゴシック" charset="0"/>
              </a:rPr>
              <a:t>OS-03-Leviticus-193</a:t>
            </a:r>
          </a:p>
          <a:p>
            <a:pPr eaLnBrk="1" hangingPunct="1"/>
            <a:r>
              <a:rPr lang="en-US" b="0" dirty="0">
                <a:latin typeface="Times New Roman" charset="0"/>
                <a:ea typeface="ＭＳ Ｐゴシック" charset="0"/>
                <a:cs typeface="ＭＳ Ｐゴシック" charset="0"/>
              </a:rPr>
              <a:t>NS-09-Galatians-16, 49, 118</a:t>
            </a:r>
          </a:p>
          <a:p>
            <a:pPr eaLnBrk="1" hangingPunct="1"/>
            <a:r>
              <a:rPr lang="en-US" b="0" dirty="0">
                <a:latin typeface="Times New Roman" charset="0"/>
                <a:ea typeface="ＭＳ Ｐゴシック" charset="0"/>
                <a:cs typeface="ＭＳ Ｐゴシック" charset="0"/>
              </a:rPr>
              <a:t>NS-20-James-32</a:t>
            </a:r>
          </a:p>
          <a:p>
            <a:pPr eaLnBrk="1" hangingPunct="1"/>
            <a:r>
              <a:rPr lang="en-US" b="0" dirty="0">
                <a:latin typeface="Arial" panose="020B0604020202020204" pitchFamily="34" charset="0"/>
                <a:ea typeface="ＭＳ Ｐゴシック" charset="0"/>
                <a:cs typeface="Arial" panose="020B0604020202020204" pitchFamily="34" charset="0"/>
              </a:rPr>
              <a:t>SA-03-Biblical Terminology-10</a:t>
            </a:r>
            <a:endParaRPr lang="en-US" b="0" dirty="0">
              <a:latin typeface="Times New Roman"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SA-15-Inheritance-26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TP-01-Our Inheritance OT Summary-29</a:t>
            </a:r>
            <a:endParaRPr lang="en-US" b="0" dirty="0">
              <a:latin typeface="Times New Roman" charset="0"/>
              <a:ea typeface="ＭＳ Ｐゴシック" charset="0"/>
              <a:cs typeface="ＭＳ Ｐゴシック" charset="0"/>
            </a:endParaRPr>
          </a:p>
          <a:p>
            <a:endParaRPr lang="en-US" dirty="0">
              <a:latin typeface="Arial" panose="020B0604020202020204" pitchFamily="34" charset="0"/>
              <a:ea typeface="ＭＳ Ｐゴシック"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54741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We are justified before God simply by trusting Jesus—not by good works—resulting in true internal change.</a:t>
            </a:r>
          </a:p>
        </p:txBody>
      </p:sp>
    </p:spTree>
    <p:extLst>
      <p:ext uri="{BB962C8B-B14F-4D97-AF65-F5344CB8AC3E}">
        <p14:creationId xmlns:p14="http://schemas.microsoft.com/office/powerpoint/2010/main" val="4170105042"/>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209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[Whether Old Testament or new, we have always been put in a right relationship with God by simple trust.]</a:t>
            </a:r>
          </a:p>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[Practical: Paul applies salvation by faith in Spirit-led living by exhorting balance and others-orientation.]</a:t>
            </a:r>
          </a:p>
        </p:txBody>
      </p:sp>
    </p:spTree>
    <p:extLst>
      <p:ext uri="{BB962C8B-B14F-4D97-AF65-F5344CB8AC3E}">
        <p14:creationId xmlns:p14="http://schemas.microsoft.com/office/powerpoint/2010/main" val="156243905"/>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We are justified before God simply by trusting Jesus—not by good works—resulting in true internal change.</a:t>
            </a:r>
          </a:p>
        </p:txBody>
      </p:sp>
    </p:spTree>
    <p:extLst>
      <p:ext uri="{BB962C8B-B14F-4D97-AF65-F5344CB8AC3E}">
        <p14:creationId xmlns:p14="http://schemas.microsoft.com/office/powerpoint/2010/main" val="3803203550"/>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Slide Image Placeholder 1"/>
          <p:cNvSpPr>
            <a:spLocks noGrp="1" noRot="1" noChangeAspect="1"/>
          </p:cNvSpPr>
          <p:nvPr>
            <p:ph type="sldImg"/>
          </p:nvPr>
        </p:nvSpPr>
        <p:spPr>
          <a:ln/>
        </p:spPr>
      </p:sp>
      <p:sp>
        <p:nvSpPr>
          <p:cNvPr id="421890"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A boy was once had an intense desire to know God, so he sought out a very conservative church.</a:t>
            </a:r>
          </a:p>
        </p:txBody>
      </p:sp>
      <p:sp>
        <p:nvSpPr>
          <p:cNvPr id="421891"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A660A27-C684-C248-AF66-16C1C5944DA2}" type="slidenum">
              <a:rPr lang="en-US" sz="1200"/>
              <a:pPr eaLnBrk="1" hangingPunct="1"/>
              <a:t>213</a:t>
            </a:fld>
            <a:endParaRPr lang="en-US" sz="1200"/>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7" name="Slide Image Placeholder 1"/>
          <p:cNvSpPr>
            <a:spLocks noGrp="1" noRot="1" noChangeAspect="1"/>
          </p:cNvSpPr>
          <p:nvPr>
            <p:ph type="sldImg"/>
          </p:nvPr>
        </p:nvSpPr>
        <p:spPr>
          <a:ln/>
        </p:spPr>
      </p:sp>
      <p:sp>
        <p:nvSpPr>
          <p:cNvPr id="423938"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But, because his hair was deemed too long, he was shunned and not allowed to enter the building!</a:t>
            </a:r>
          </a:p>
          <a:p>
            <a:r>
              <a:rPr lang="en-US">
                <a:latin typeface="Times New Roman" charset="0"/>
                <a:ea typeface="ＭＳ Ｐゴシック" charset="0"/>
                <a:cs typeface="ＭＳ Ｐゴシック" charset="0"/>
              </a:rPr>
              <a:t>Such legalism kills interest in the gospel.</a:t>
            </a:r>
          </a:p>
        </p:txBody>
      </p:sp>
      <p:sp>
        <p:nvSpPr>
          <p:cNvPr id="423939"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31473E5-1944-9142-9271-285F78F07C5D}" type="slidenum">
              <a:rPr lang="en-US" sz="1200"/>
              <a:pPr eaLnBrk="1" hangingPunct="1"/>
              <a:t>214</a:t>
            </a:fld>
            <a:endParaRPr lang="en-US" sz="1200"/>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169" name="Slide Image Placeholder 1"/>
          <p:cNvSpPr>
            <a:spLocks noGrp="1" noRot="1" noChangeAspect="1"/>
          </p:cNvSpPr>
          <p:nvPr>
            <p:ph type="sldImg"/>
          </p:nvPr>
        </p:nvSpPr>
        <p:spPr>
          <a:ln/>
        </p:spPr>
      </p:sp>
      <p:sp>
        <p:nvSpPr>
          <p:cNvPr id="647170"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The TJC ruins the gospel by adding legalistic requirements to the pure gospel.</a:t>
            </a:r>
          </a:p>
        </p:txBody>
      </p:sp>
      <p:sp>
        <p:nvSpPr>
          <p:cNvPr id="647171"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678BCAE-D843-5B4F-8610-33AE604B011F}" type="slidenum">
              <a:rPr lang="en-US" sz="1200"/>
              <a:pPr eaLnBrk="1" hangingPunct="1"/>
              <a:t>215</a:t>
            </a:fld>
            <a:endParaRPr lang="en-US" sz="1200"/>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193" name="Slide Image Placeholder 1"/>
          <p:cNvSpPr>
            <a:spLocks noGrp="1" noRot="1" noChangeAspect="1"/>
          </p:cNvSpPr>
          <p:nvPr>
            <p:ph type="sldImg"/>
          </p:nvPr>
        </p:nvSpPr>
        <p:spPr>
          <a:ln/>
        </p:spPr>
      </p:sp>
      <p:sp>
        <p:nvSpPr>
          <p:cNvPr id="648194"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This is the complicated and unbiblical formula for salvation taught by the TJC.  The church is definitely misnamed!</a:t>
            </a:r>
          </a:p>
        </p:txBody>
      </p:sp>
      <p:sp>
        <p:nvSpPr>
          <p:cNvPr id="648195"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F6B305F-2B3E-D644-A2EC-D72577856D19}" type="slidenum">
              <a:rPr lang="en-US" sz="1200"/>
              <a:pPr eaLnBrk="1" hangingPunct="1"/>
              <a:t>216</a:t>
            </a:fld>
            <a:endParaRPr lang="en-US" sz="1200"/>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217" name="Slide Image Placeholder 1"/>
          <p:cNvSpPr>
            <a:spLocks noGrp="1" noRot="1" noChangeAspect="1"/>
          </p:cNvSpPr>
          <p:nvPr>
            <p:ph type="sldImg"/>
          </p:nvPr>
        </p:nvSpPr>
        <p:spPr>
          <a:ln/>
        </p:spPr>
      </p:sp>
      <p:sp>
        <p:nvSpPr>
          <p:cNvPr id="649218"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I become the focal point in legalism—what I do, what I accomplish, what I can take glory for, what I should be rewarded for.</a:t>
            </a:r>
          </a:p>
        </p:txBody>
      </p:sp>
      <p:sp>
        <p:nvSpPr>
          <p:cNvPr id="649219"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75A3BC6-24DB-9341-BDC2-FAECA7887B82}" type="slidenum">
              <a:rPr lang="en-US" sz="1200"/>
              <a:pPr eaLnBrk="1" hangingPunct="1"/>
              <a:t>219</a:t>
            </a:fld>
            <a:endParaRPr lang="en-US" sz="1200"/>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530012702"/>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222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940874477"/>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8855866A-08E6-7146-A59E-0D46A70926F7}" type="slidenum">
              <a:rPr lang="en-US" sz="1200" b="0">
                <a:solidFill>
                  <a:srgbClr val="1F497D"/>
                </a:solidFill>
                <a:latin typeface="Arial" charset="0"/>
              </a:rPr>
              <a:pPr eaLnBrk="1" hangingPunct="1"/>
              <a:t>223</a:t>
            </a:fld>
            <a:endParaRPr lang="en-US" sz="1200" b="0">
              <a:solidFill>
                <a:srgbClr val="1F497D"/>
              </a:solidFill>
              <a:latin typeface="Arial" charset="0"/>
            </a:endParaRPr>
          </a:p>
        </p:txBody>
      </p:sp>
      <p:sp>
        <p:nvSpPr>
          <p:cNvPr id="173058" name="Rectangle 2"/>
          <p:cNvSpPr>
            <a:spLocks noGrp="1" noRot="1" noChangeAspect="1" noChangeArrowheads="1"/>
          </p:cNvSpPr>
          <p:nvPr>
            <p:ph type="sldImg"/>
          </p:nvPr>
        </p:nvSpPr>
        <p:spPr>
          <a:solidFill>
            <a:srgbClr val="FFFFFF"/>
          </a:solidFill>
          <a:ln/>
        </p:spPr>
      </p:sp>
      <p:sp>
        <p:nvSpPr>
          <p:cNvPr id="17305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128"/>
                <a:cs typeface="ＭＳ Ｐゴシック" charset="-128"/>
              </a:rPr>
              <a:t>BG-06-Israel-South Longitude Masada Qumran—76</a:t>
            </a:r>
          </a:p>
          <a:p>
            <a:pPr eaLnBrk="1" hangingPunct="1"/>
            <a:r>
              <a:rPr lang="en-US" dirty="0">
                <a:latin typeface="Times New Roman" charset="0"/>
                <a:ea typeface="ＭＳ Ｐゴシック" charset="-128"/>
                <a:cs typeface="ＭＳ Ｐゴシック" charset="-128"/>
              </a:rPr>
              <a:t>NS-09-Galatians-189</a:t>
            </a:r>
          </a:p>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2437638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a:cs typeface="ＭＳ Ｐゴシック" charset="0"/>
              </a:rPr>
              <a:t>Legalism means living by law rather than grace.</a:t>
            </a:r>
          </a:p>
          <a:p>
            <a:r>
              <a:rPr lang="en-US">
                <a:cs typeface="ＭＳ Ｐゴシック" charset="0"/>
              </a:rPr>
              <a:t>Break from depending on your work—and bind yourself instead to Jesus, who did the work of salvation for you.</a:t>
            </a:r>
          </a:p>
        </p:txBody>
      </p:sp>
    </p:spTree>
    <p:extLst>
      <p:ext uri="{BB962C8B-B14F-4D97-AF65-F5344CB8AC3E}">
        <p14:creationId xmlns:p14="http://schemas.microsoft.com/office/powerpoint/2010/main" val="2153643983"/>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4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2F125F6-1E2C-8441-A0D2-A4EBBD9D674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11650" name="Rectangle 2"/>
          <p:cNvSpPr>
            <a:spLocks noGrp="1" noRot="1" noChangeAspect="1" noChangeArrowheads="1" noTextEdit="1"/>
          </p:cNvSpPr>
          <p:nvPr>
            <p:ph type="sldImg"/>
          </p:nvPr>
        </p:nvSpPr>
        <p:spPr>
          <a:ln/>
        </p:spPr>
      </p:sp>
      <p:sp>
        <p:nvSpPr>
          <p:cNvPr id="41165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13228896"/>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3"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636252F0-3609-F04F-A688-8B9878CFB290}" type="slidenum">
              <a:rPr lang="en-US" sz="1200">
                <a:solidFill>
                  <a:srgbClr val="000000"/>
                </a:solidFill>
              </a:rPr>
              <a:pPr algn="r"/>
              <a:t>225</a:t>
            </a:fld>
            <a:endParaRPr lang="en-US" sz="1200">
              <a:solidFill>
                <a:srgbClr val="000000"/>
              </a:solidFill>
            </a:endParaRPr>
          </a:p>
        </p:txBody>
      </p:sp>
      <p:sp>
        <p:nvSpPr>
          <p:cNvPr id="448514" name="Rectangle 2"/>
          <p:cNvSpPr>
            <a:spLocks noGrp="1" noRot="1" noChangeAspect="1" noChangeArrowheads="1"/>
          </p:cNvSpPr>
          <p:nvPr>
            <p:ph type="sldImg"/>
          </p:nvPr>
        </p:nvSpPr>
        <p:spPr>
          <a:solidFill>
            <a:srgbClr val="FFFFFF"/>
          </a:solidFill>
          <a:ln/>
        </p:spPr>
      </p:sp>
      <p:sp>
        <p:nvSpPr>
          <p:cNvPr id="44851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lIns="91434" tIns="45716" rIns="91434" bIns="45716"/>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226</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Justification is the instantaneous legal act of God when he declares a sinner "not guilty" due to Christ's righteousness being applied to this person, which makes him or her righteous in God's sight</a:t>
            </a:r>
            <a:r>
              <a:rPr lang="en-US" baseline="0" dirty="0"/>
              <a:t> (cf. notes, 155h). It is being so innocent before God that it's "just-if-I'd" never sinned.</a:t>
            </a:r>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D454BA5-6F84-374B-999E-60054469650A}" type="slidenum">
              <a:rPr lang="en-US" sz="1200"/>
              <a:pPr eaLnBrk="1" hangingPunct="1"/>
              <a:t>22</a:t>
            </a:fld>
            <a:endParaRPr lang="en-US" sz="1200"/>
          </a:p>
        </p:txBody>
      </p:sp>
      <p:sp>
        <p:nvSpPr>
          <p:cNvPr id="282626" name="Rectangle 1026"/>
          <p:cNvSpPr>
            <a:spLocks noGrp="1" noRot="1" noChangeAspect="1" noChangeArrowheads="1"/>
          </p:cNvSpPr>
          <p:nvPr>
            <p:ph type="sldImg"/>
          </p:nvPr>
        </p:nvSpPr>
        <p:spPr>
          <a:solidFill>
            <a:srgbClr val="FFFFFF"/>
          </a:solidFill>
          <a:ln/>
        </p:spPr>
      </p:sp>
      <p:sp>
        <p:nvSpPr>
          <p:cNvPr id="2826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lvl="0"/>
            <a:endParaRPr lang="en-SG" sz="1200" kern="1200" dirty="0">
              <a:solidFill>
                <a:schemeClr val="tx1"/>
              </a:solidFill>
              <a:effectLst/>
              <a:latin typeface="Arial" panose="020B0604020202020204" pitchFamily="34" charset="0"/>
              <a:ea typeface="ＭＳ Ｐゴシック" charset="-128"/>
              <a:cs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D454BA5-6F84-374B-999E-60054469650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82626" name="Rectangle 1026"/>
          <p:cNvSpPr>
            <a:spLocks noGrp="1" noRot="1" noChangeAspect="1" noChangeArrowheads="1"/>
          </p:cNvSpPr>
          <p:nvPr>
            <p:ph type="sldImg"/>
          </p:nvPr>
        </p:nvSpPr>
        <p:spPr>
          <a:solidFill>
            <a:srgbClr val="FFFFFF"/>
          </a:solidFill>
          <a:ln/>
        </p:spPr>
      </p:sp>
      <p:sp>
        <p:nvSpPr>
          <p:cNvPr id="2826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lvl="0"/>
            <a:endParaRPr lang="en-SG" sz="1200" kern="1200" dirty="0">
              <a:solidFill>
                <a:schemeClr val="tx1"/>
              </a:solidFill>
              <a:effectLst/>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34146904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D454BA5-6F84-374B-999E-60054469650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82626" name="Rectangle 1026"/>
          <p:cNvSpPr>
            <a:spLocks noGrp="1" noRot="1" noChangeAspect="1" noChangeArrowheads="1"/>
          </p:cNvSpPr>
          <p:nvPr>
            <p:ph type="sldImg"/>
          </p:nvPr>
        </p:nvSpPr>
        <p:spPr>
          <a:solidFill>
            <a:srgbClr val="FFFFFF"/>
          </a:solidFill>
          <a:ln/>
        </p:spPr>
      </p:sp>
      <p:sp>
        <p:nvSpPr>
          <p:cNvPr id="2826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lvl="0"/>
            <a:endParaRPr lang="en-SG" sz="1200" kern="1200" dirty="0">
              <a:solidFill>
                <a:schemeClr val="tx1"/>
              </a:solidFill>
              <a:effectLst/>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25351186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58C8D2F-F7ED-EA4E-997D-A35A835F1E9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6562" name="Rectangle 1026"/>
          <p:cNvSpPr>
            <a:spLocks noGrp="1" noRot="1" noChangeAspect="1" noChangeArrowheads="1" noTextEdit="1"/>
          </p:cNvSpPr>
          <p:nvPr>
            <p:ph type="sldImg"/>
          </p:nvPr>
        </p:nvSpPr>
        <p:spPr>
          <a:ln/>
        </p:spPr>
      </p:sp>
      <p:sp>
        <p:nvSpPr>
          <p:cNvPr id="66563"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483656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5029557-385F-7D46-AD6A-0F1FFE8AC61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8610" name="Rectangle 1026"/>
          <p:cNvSpPr>
            <a:spLocks noGrp="1" noRot="1" noChangeAspect="1" noChangeArrowheads="1" noTextEdit="1"/>
          </p:cNvSpPr>
          <p:nvPr>
            <p:ph type="sldImg"/>
          </p:nvPr>
        </p:nvSpPr>
        <p:spPr>
          <a:ln/>
        </p:spPr>
      </p:sp>
      <p:sp>
        <p:nvSpPr>
          <p:cNvPr id="68611"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Adapted from Lynne M. Thompson, </a:t>
            </a:r>
            <a:r>
              <a:rPr lang="en-US" altLang="ja-JP">
                <a:latin typeface="Arial" charset="0"/>
                <a:ea typeface="ＭＳ Ｐゴシック" charset="0"/>
                <a:cs typeface="ＭＳ Ｐゴシック" charset="0"/>
              </a:rPr>
              <a:t>"Christmas: The Real Deal," interview with Ray Vander Laan, </a:t>
            </a:r>
            <a:r>
              <a:rPr lang="en-US" altLang="ja-JP" i="1">
                <a:latin typeface="Arial" charset="0"/>
                <a:ea typeface="ＭＳ Ｐゴシック" charset="0"/>
                <a:cs typeface="ＭＳ Ｐゴシック" charset="0"/>
              </a:rPr>
              <a:t>Breakaway magazine </a:t>
            </a:r>
            <a:r>
              <a:rPr lang="en-US" altLang="ja-JP">
                <a:latin typeface="Arial" charset="0"/>
                <a:ea typeface="ＭＳ Ｐゴシック" charset="0"/>
                <a:cs typeface="ＭＳ Ｐゴシック" charset="0"/>
              </a:rPr>
              <a:t>(Dec 2003): 7-9.</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1437183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36E91B8-B24F-6A4E-9D7E-CE0D0C2C0DB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0658" name="Rectangle 1026"/>
          <p:cNvSpPr>
            <a:spLocks noGrp="1" noRot="1" noChangeAspect="1" noChangeArrowheads="1"/>
          </p:cNvSpPr>
          <p:nvPr>
            <p:ph type="sldImg"/>
          </p:nvPr>
        </p:nvSpPr>
        <p:spPr>
          <a:solidFill>
            <a:srgbClr val="FFFFFF"/>
          </a:solidFill>
          <a:ln/>
        </p:spPr>
      </p:sp>
      <p:sp>
        <p:nvSpPr>
          <p:cNvPr id="70659" name="Rectangle 1027"/>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Adapted from Lynne M. Thompson, </a:t>
            </a:r>
            <a:r>
              <a:rPr lang="en-US" altLang="ja-JP">
                <a:latin typeface="Arial" charset="0"/>
                <a:ea typeface="ＭＳ Ｐゴシック" charset="0"/>
                <a:cs typeface="ＭＳ Ｐゴシック" charset="0"/>
              </a:rPr>
              <a:t>"Christmas: The Real Deal," interview with Ray Vander Laan, </a:t>
            </a:r>
            <a:r>
              <a:rPr lang="en-US" altLang="ja-JP" i="1">
                <a:latin typeface="Arial" charset="0"/>
                <a:ea typeface="ＭＳ Ｐゴシック" charset="0"/>
                <a:cs typeface="ＭＳ Ｐゴシック" charset="0"/>
              </a:rPr>
              <a:t>Breakaway magazine (Dec 2003): 7-9.</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2930888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0C67991-BE2D-DB42-92E3-D93DACAFFB4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2706" name="Rectangle 2"/>
          <p:cNvSpPr>
            <a:spLocks noGrp="1" noRot="1" noChangeAspect="1" noChangeArrowheads="1"/>
          </p:cNvSpPr>
          <p:nvPr>
            <p:ph type="sldImg"/>
          </p:nvPr>
        </p:nvSpPr>
        <p:spPr>
          <a:solidFill>
            <a:srgbClr val="FFFFFF"/>
          </a:solidFill>
          <a:ln/>
        </p:spPr>
      </p:sp>
      <p:sp>
        <p:nvSpPr>
          <p:cNvPr id="7270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Adapted from Lynne M. Thompson, </a:t>
            </a:r>
            <a:r>
              <a:rPr lang="en-US" altLang="ja-JP">
                <a:latin typeface="Arial" charset="0"/>
                <a:ea typeface="ＭＳ Ｐゴシック" charset="0"/>
                <a:cs typeface="ＭＳ Ｐゴシック" charset="0"/>
              </a:rPr>
              <a:t>"Christmas: The Real Deal," interview with Ray Vander Laan, </a:t>
            </a:r>
            <a:r>
              <a:rPr lang="en-US" altLang="ja-JP" i="1">
                <a:latin typeface="Arial" charset="0"/>
                <a:ea typeface="ＭＳ Ｐゴシック" charset="0"/>
                <a:cs typeface="ＭＳ Ｐゴシック" charset="0"/>
              </a:rPr>
              <a:t>Breakaway magazine (Dec 2003): 7-9.</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6411735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8A35273-643F-7543-95FB-A9C97F00496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4754" name="Rectangle 2"/>
          <p:cNvSpPr>
            <a:spLocks noGrp="1" noRot="1" noChangeAspect="1" noChangeArrowheads="1"/>
          </p:cNvSpPr>
          <p:nvPr>
            <p:ph type="sldImg"/>
          </p:nvPr>
        </p:nvSpPr>
        <p:spPr>
          <a:solidFill>
            <a:srgbClr val="FFFFFF"/>
          </a:solidFill>
          <a:ln/>
        </p:spPr>
      </p:sp>
      <p:sp>
        <p:nvSpPr>
          <p:cNvPr id="7475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Adapted from Lynne M. Thompson, </a:t>
            </a:r>
            <a:r>
              <a:rPr lang="en-US" altLang="ja-JP">
                <a:latin typeface="Arial" charset="0"/>
                <a:ea typeface="ＭＳ Ｐゴシック" charset="0"/>
                <a:cs typeface="ＭＳ Ｐゴシック" charset="0"/>
              </a:rPr>
              <a:t>"Christmas: The Real Deal," interview with Ray Vander Laan, </a:t>
            </a:r>
            <a:r>
              <a:rPr lang="en-US" altLang="ja-JP" i="1">
                <a:latin typeface="Arial" charset="0"/>
                <a:ea typeface="ＭＳ Ｐゴシック" charset="0"/>
                <a:cs typeface="ＭＳ Ｐゴシック" charset="0"/>
              </a:rPr>
              <a:t>Breakaway magazine (Dec 2003): 7-9.</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3796176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4CAECD6-7497-1948-85FF-79160D1EC7A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6802" name="Rectangle 2"/>
          <p:cNvSpPr>
            <a:spLocks noGrp="1" noRot="1" noChangeAspect="1" noChangeArrowheads="1"/>
          </p:cNvSpPr>
          <p:nvPr>
            <p:ph type="sldImg"/>
          </p:nvPr>
        </p:nvSpPr>
        <p:spPr>
          <a:solidFill>
            <a:srgbClr val="FFFFFF"/>
          </a:solidFill>
          <a:ln/>
        </p:spPr>
      </p:sp>
      <p:sp>
        <p:nvSpPr>
          <p:cNvPr id="7680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Adapted from Lynne M. Thompson, </a:t>
            </a:r>
            <a:r>
              <a:rPr lang="en-US" altLang="ja-JP">
                <a:latin typeface="Arial" charset="0"/>
                <a:ea typeface="ＭＳ Ｐゴシック" charset="0"/>
                <a:cs typeface="ＭＳ Ｐゴシック" charset="0"/>
              </a:rPr>
              <a:t>"Christmas: The Real Deal," interview with Ray Vander Laan, </a:t>
            </a:r>
            <a:r>
              <a:rPr lang="en-US" altLang="ja-JP" i="1">
                <a:latin typeface="Arial" charset="0"/>
                <a:ea typeface="ＭＳ Ｐゴシック" charset="0"/>
                <a:cs typeface="ＭＳ Ｐゴシック" charset="0"/>
              </a:rPr>
              <a:t>Breakaway magazine (Dec 2003): 7-9.</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7960938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58B0997-4081-3646-B8F4-59190CA076D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8850" name="Rectangle 2"/>
          <p:cNvSpPr>
            <a:spLocks noGrp="1" noRot="1" noChangeAspect="1" noChangeArrowheads="1"/>
          </p:cNvSpPr>
          <p:nvPr>
            <p:ph type="sldImg"/>
          </p:nvPr>
        </p:nvSpPr>
        <p:spPr>
          <a:solidFill>
            <a:srgbClr val="FFFFFF"/>
          </a:solidFill>
          <a:ln/>
        </p:spPr>
      </p:sp>
      <p:sp>
        <p:nvSpPr>
          <p:cNvPr id="7885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Adapted from Lynne M. Thompson, </a:t>
            </a:r>
            <a:r>
              <a:rPr lang="en-US" altLang="ja-JP">
                <a:latin typeface="Arial" charset="0"/>
                <a:ea typeface="ＭＳ Ｐゴシック" charset="0"/>
                <a:cs typeface="ＭＳ Ｐゴシック" charset="0"/>
              </a:rPr>
              <a:t>"Christmas: The Real Deal," interview with Ray Vander Laan, </a:t>
            </a:r>
            <a:r>
              <a:rPr lang="en-US" altLang="ja-JP" i="1">
                <a:latin typeface="Arial" charset="0"/>
                <a:ea typeface="ＭＳ Ｐゴシック" charset="0"/>
                <a:cs typeface="ＭＳ Ｐゴシック" charset="0"/>
              </a:rPr>
              <a:t>Breakaway magazine (Dec 2003): 7-9.</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441537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But HOW does </a:t>
            </a:r>
            <a:r>
              <a:rPr lang="en-US" dirty="0"/>
              <a:t>God declare a sinner "not guilty"? Is it due to baptism? Circumcision? Living a good life? </a:t>
            </a:r>
          </a:p>
          <a:p>
            <a:r>
              <a:rPr lang="en-US" dirty="0"/>
              <a:t>We don't decide on the qualifications for entering someone else's group, institution, building, or state of being. The authority decides the entry requirement.</a:t>
            </a:r>
          </a:p>
          <a:p>
            <a:endParaRPr lang="en-US" dirty="0"/>
          </a:p>
          <a:p>
            <a:r>
              <a:rPr lang="en-US" dirty="0"/>
              <a:t>God is the authority for holiness, so he alone decides how we get justified, or declared not guilty, and therefore worthy of entering. And God declares us not guilty by faith. He says that placing our trust in his Son, Jesus Christ, is the means of justification.</a:t>
            </a:r>
          </a:p>
          <a:p>
            <a:endParaRPr lang="en-US" dirty="0"/>
          </a:p>
          <a:p>
            <a:r>
              <a:rPr lang="en-US" dirty="0"/>
              <a:t>• Here is the central theme of Galatians.</a:t>
            </a:r>
            <a:endParaRPr lang="en-US"/>
          </a:p>
        </p:txBody>
      </p:sp>
      <p:sp>
        <p:nvSpPr>
          <p:cNvPr id="4" name="Slide Number Placeholder 3"/>
          <p:cNvSpPr>
            <a:spLocks noGrp="1"/>
          </p:cNvSpPr>
          <p:nvPr>
            <p:ph type="sldNum" sz="quarter" idx="5"/>
          </p:nvPr>
        </p:nvSpPr>
        <p:spPr/>
        <p:txBody>
          <a:bodyPr/>
          <a:lstStyle/>
          <a:p>
            <a:pPr>
              <a:defRPr/>
            </a:pPr>
            <a:fld id="{37BDED8B-9779-A845-BA9B-650C8A4639EB}" type="slidenum">
              <a:rPr lang="en-US"/>
              <a:pPr>
                <a:defRPr/>
              </a:pPr>
              <a:t>3</a:t>
            </a:fld>
            <a:endParaRPr lang="en-US"/>
          </a:p>
        </p:txBody>
      </p:sp>
    </p:spTree>
    <p:extLst>
      <p:ext uri="{BB962C8B-B14F-4D97-AF65-F5344CB8AC3E}">
        <p14:creationId xmlns:p14="http://schemas.microsoft.com/office/powerpoint/2010/main" val="37259347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5282516-12A4-B347-9BCC-BFE7748AB02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80898" name="Rectangle 2"/>
          <p:cNvSpPr>
            <a:spLocks noGrp="1" noRot="1" noChangeAspect="1" noChangeArrowheads="1"/>
          </p:cNvSpPr>
          <p:nvPr>
            <p:ph type="sldImg"/>
          </p:nvPr>
        </p:nvSpPr>
        <p:spPr>
          <a:solidFill>
            <a:srgbClr val="FFFFFF"/>
          </a:solidFill>
          <a:ln/>
        </p:spPr>
      </p:sp>
      <p:sp>
        <p:nvSpPr>
          <p:cNvPr id="8089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Adapted from Lynne M. Thompson, </a:t>
            </a:r>
            <a:r>
              <a:rPr lang="en-US" altLang="ja-JP">
                <a:latin typeface="Arial" charset="0"/>
                <a:ea typeface="ＭＳ Ｐゴシック" charset="0"/>
                <a:cs typeface="ＭＳ Ｐゴシック" charset="0"/>
              </a:rPr>
              <a:t>"Christmas: The Real Deal," interview with Ray Vander Laan, </a:t>
            </a:r>
            <a:r>
              <a:rPr lang="en-US" altLang="ja-JP" i="1">
                <a:latin typeface="Arial" charset="0"/>
                <a:ea typeface="ＭＳ Ｐゴシック" charset="0"/>
                <a:cs typeface="ＭＳ Ｐゴシック" charset="0"/>
              </a:rPr>
              <a:t>Breakaway magazine (Dec 2003): 7-9.</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0952428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4C0D8B-2AB4-CD4E-AF6F-723471A88CE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82946" name="Rectangle 2"/>
          <p:cNvSpPr>
            <a:spLocks noGrp="1" noRot="1" noChangeAspect="1" noChangeArrowheads="1"/>
          </p:cNvSpPr>
          <p:nvPr>
            <p:ph type="sldImg"/>
          </p:nvPr>
        </p:nvSpPr>
        <p:spPr>
          <a:solidFill>
            <a:srgbClr val="FFFFFF"/>
          </a:solidFill>
          <a:ln/>
        </p:spPr>
      </p:sp>
      <p:sp>
        <p:nvSpPr>
          <p:cNvPr id="8294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Adapted from Lynne M. Thompson, </a:t>
            </a:r>
            <a:r>
              <a:rPr lang="en-US" altLang="ja-JP">
                <a:latin typeface="Arial" charset="0"/>
                <a:ea typeface="ＭＳ Ｐゴシック" charset="0"/>
                <a:cs typeface="ＭＳ Ｐゴシック" charset="0"/>
              </a:rPr>
              <a:t>"Christmas: The Real Deal," interview with Ray Vander Laan, </a:t>
            </a:r>
            <a:r>
              <a:rPr lang="en-US" altLang="ja-JP" i="1">
                <a:latin typeface="Arial" charset="0"/>
                <a:ea typeface="ＭＳ Ｐゴシック" charset="0"/>
                <a:cs typeface="ＭＳ Ｐゴシック" charset="0"/>
              </a:rPr>
              <a:t>Breakaway magazine (Dec 2003): 7-9.</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3506428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2B5651F-77AB-D64C-BC2F-E022B470FFB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4024965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C066424-9009-AF41-A72F-43029E0ECAB6}" type="slidenum">
              <a:rPr lang="en-US" sz="1200"/>
              <a:pPr eaLnBrk="1" hangingPunct="1"/>
              <a:t>35</a:t>
            </a:fld>
            <a:endParaRPr lang="en-US" sz="1200"/>
          </a:p>
        </p:txBody>
      </p:sp>
      <p:sp>
        <p:nvSpPr>
          <p:cNvPr id="284674" name="Rectangle 2"/>
          <p:cNvSpPr>
            <a:spLocks noGrp="1" noRot="1" noChangeAspect="1" noChangeArrowheads="1"/>
          </p:cNvSpPr>
          <p:nvPr>
            <p:ph type="sldImg"/>
          </p:nvPr>
        </p:nvSpPr>
        <p:spPr>
          <a:solidFill>
            <a:srgbClr val="FFFFFF"/>
          </a:solidFill>
          <a:ln/>
        </p:spPr>
      </p:sp>
      <p:sp>
        <p:nvSpPr>
          <p:cNvPr id="2846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4952A7D-BE61-1746-AD63-245DB8B18F17}" type="slidenum">
              <a:rPr lang="en-US" sz="1200"/>
              <a:pPr eaLnBrk="1" hangingPunct="1"/>
              <a:t>36</a:t>
            </a:fld>
            <a:endParaRPr lang="en-US" sz="1200"/>
          </a:p>
        </p:txBody>
      </p:sp>
      <p:sp>
        <p:nvSpPr>
          <p:cNvPr id="286722" name="Rectangle 2"/>
          <p:cNvSpPr>
            <a:spLocks noGrp="1" noRot="1" noChangeAspect="1" noChangeArrowheads="1"/>
          </p:cNvSpPr>
          <p:nvPr>
            <p:ph type="sldImg"/>
          </p:nvPr>
        </p:nvSpPr>
        <p:spPr>
          <a:solidFill>
            <a:srgbClr val="FFFFFF"/>
          </a:solidFill>
          <a:ln/>
        </p:spPr>
      </p:sp>
      <p:sp>
        <p:nvSpPr>
          <p:cNvPr id="2867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187CCE8-040C-864C-94EA-94AECCE1E3C1}" type="slidenum">
              <a:rPr lang="en-US" sz="1200"/>
              <a:pPr eaLnBrk="1" hangingPunct="1"/>
              <a:t>37</a:t>
            </a:fld>
            <a:endParaRPr lang="en-US" sz="1200"/>
          </a:p>
        </p:txBody>
      </p:sp>
      <p:sp>
        <p:nvSpPr>
          <p:cNvPr id="288770" name="Rectangle 2"/>
          <p:cNvSpPr>
            <a:spLocks noGrp="1" noRot="1" noChangeAspect="1" noChangeArrowheads="1"/>
          </p:cNvSpPr>
          <p:nvPr>
            <p:ph type="sldImg"/>
          </p:nvPr>
        </p:nvSpPr>
        <p:spPr>
          <a:solidFill>
            <a:srgbClr val="FFFFFF"/>
          </a:solidFill>
          <a:ln/>
        </p:spPr>
      </p:sp>
      <p:sp>
        <p:nvSpPr>
          <p:cNvPr id="2887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A067BF0-DB0F-BE43-B2F6-FF42BDD71986}" type="slidenum">
              <a:rPr lang="en-US" sz="1200"/>
              <a:pPr eaLnBrk="1" hangingPunct="1"/>
              <a:t>38</a:t>
            </a:fld>
            <a:endParaRPr lang="en-US" sz="1200"/>
          </a:p>
        </p:txBody>
      </p:sp>
      <p:sp>
        <p:nvSpPr>
          <p:cNvPr id="290818" name="Rectangle 2"/>
          <p:cNvSpPr>
            <a:spLocks noGrp="1" noRot="1" noChangeAspect="1" noChangeArrowheads="1"/>
          </p:cNvSpPr>
          <p:nvPr>
            <p:ph type="sldImg"/>
          </p:nvPr>
        </p:nvSpPr>
        <p:spPr>
          <a:solidFill>
            <a:srgbClr val="FFFFFF"/>
          </a:solidFill>
          <a:ln/>
        </p:spPr>
      </p:sp>
      <p:sp>
        <p:nvSpPr>
          <p:cNvPr id="2908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C45D6C3-FD52-7444-B1B9-7306D9227E73}" type="slidenum">
              <a:rPr lang="en-US" sz="1200"/>
              <a:pPr eaLnBrk="1" hangingPunct="1"/>
              <a:t>39</a:t>
            </a:fld>
            <a:endParaRPr lang="en-US" sz="1200"/>
          </a:p>
        </p:txBody>
      </p:sp>
      <p:sp>
        <p:nvSpPr>
          <p:cNvPr id="292866" name="Rectangle 2"/>
          <p:cNvSpPr>
            <a:spLocks noGrp="1" noRot="1" noChangeAspect="1" noChangeArrowheads="1" noTextEdit="1"/>
          </p:cNvSpPr>
          <p:nvPr>
            <p:ph type="sldImg"/>
          </p:nvPr>
        </p:nvSpPr>
        <p:spPr>
          <a:ln/>
        </p:spPr>
      </p:sp>
      <p:sp>
        <p:nvSpPr>
          <p:cNvPr id="29286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008EED0-03B2-5142-B3FE-14366EA9AB09}" type="slidenum">
              <a:rPr lang="en-US" sz="1200"/>
              <a:pPr eaLnBrk="1" hangingPunct="1"/>
              <a:t>40</a:t>
            </a:fld>
            <a:endParaRPr lang="en-US" sz="1200"/>
          </a:p>
        </p:txBody>
      </p:sp>
      <p:sp>
        <p:nvSpPr>
          <p:cNvPr id="294914" name="Rectangle 2"/>
          <p:cNvSpPr>
            <a:spLocks noGrp="1" noRot="1" noChangeAspect="1" noChangeArrowheads="1" noTextEdit="1"/>
          </p:cNvSpPr>
          <p:nvPr>
            <p:ph type="sldImg"/>
          </p:nvPr>
        </p:nvSpPr>
        <p:spPr>
          <a:ln/>
        </p:spPr>
      </p:sp>
      <p:sp>
        <p:nvSpPr>
          <p:cNvPr id="29491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E926491-3268-FA43-9803-EC72F0FED956}" type="slidenum">
              <a:rPr lang="en-US" sz="1200"/>
              <a:pPr eaLnBrk="1" hangingPunct="1"/>
              <a:t>41</a:t>
            </a:fld>
            <a:endParaRPr lang="en-US" sz="1200"/>
          </a:p>
        </p:txBody>
      </p:sp>
      <p:sp>
        <p:nvSpPr>
          <p:cNvPr id="296962" name="Rectangle 2"/>
          <p:cNvSpPr>
            <a:spLocks noGrp="1" noRot="1" noChangeAspect="1" noChangeArrowheads="1" noTextEdit="1"/>
          </p:cNvSpPr>
          <p:nvPr>
            <p:ph type="sldImg"/>
          </p:nvPr>
        </p:nvSpPr>
        <p:spPr>
          <a:ln/>
        </p:spPr>
      </p:sp>
      <p:sp>
        <p:nvSpPr>
          <p:cNvPr id="2969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a:t>After Paul started the churches in Galatia, confused Jews followed up on his work, sadly.  They sought to put the new Gentile believers under the Mosaic Law, especially by trying to get these Gentiles circumcised. Paul was quick to set the record straight, so Galatians 2:16 may best sum up his message in the entire book.</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10727D7-8FFD-4C4D-A5B5-AE747F5A7A63}" type="slidenum">
              <a:rPr lang="en-US" sz="1200"/>
              <a:pPr eaLnBrk="1" hangingPunct="1"/>
              <a:t>42</a:t>
            </a:fld>
            <a:endParaRPr lang="en-US" sz="1200"/>
          </a:p>
        </p:txBody>
      </p:sp>
      <p:sp>
        <p:nvSpPr>
          <p:cNvPr id="299010" name="Rectangle 2"/>
          <p:cNvSpPr>
            <a:spLocks noGrp="1" noRot="1" noChangeAspect="1" noChangeArrowheads="1" noTextEdit="1"/>
          </p:cNvSpPr>
          <p:nvPr>
            <p:ph type="sldImg"/>
          </p:nvPr>
        </p:nvSpPr>
        <p:spPr>
          <a:ln/>
        </p:spPr>
      </p:sp>
      <p:sp>
        <p:nvSpPr>
          <p:cNvPr id="29901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3829BA4-ED8A-494A-9988-6ACE7B72C94C}" type="slidenum">
              <a:rPr lang="en-US" sz="1200">
                <a:solidFill>
                  <a:srgbClr val="000000"/>
                </a:solidFill>
              </a:rPr>
              <a:pPr eaLnBrk="1" hangingPunct="1"/>
              <a:t>43</a:t>
            </a:fld>
            <a:endParaRPr lang="en-US" sz="1200">
              <a:solidFill>
                <a:srgbClr val="000000"/>
              </a:solidFill>
            </a:endParaRPr>
          </a:p>
        </p:txBody>
      </p:sp>
      <p:sp>
        <p:nvSpPr>
          <p:cNvPr id="301058" name="Rectangle 2"/>
          <p:cNvSpPr>
            <a:spLocks noGrp="1" noRot="1" noChangeAspect="1" noChangeArrowheads="1" noTextEdit="1"/>
          </p:cNvSpPr>
          <p:nvPr>
            <p:ph type="sldImg"/>
          </p:nvPr>
        </p:nvSpPr>
        <p:spPr>
          <a:ln/>
        </p:spPr>
      </p:sp>
      <p:sp>
        <p:nvSpPr>
          <p:cNvPr id="30105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C43899C-22B6-EB44-8585-8E1ECD2B6DD8}" type="slidenum">
              <a:rPr lang="en-US" sz="1200">
                <a:solidFill>
                  <a:srgbClr val="000000"/>
                </a:solidFill>
              </a:rPr>
              <a:pPr eaLnBrk="1" hangingPunct="1"/>
              <a:t>44</a:t>
            </a:fld>
            <a:endParaRPr lang="en-US" sz="1200">
              <a:solidFill>
                <a:srgbClr val="000000"/>
              </a:solidFill>
            </a:endParaRPr>
          </a:p>
        </p:txBody>
      </p:sp>
      <p:sp>
        <p:nvSpPr>
          <p:cNvPr id="303106" name="Rectangle 2"/>
          <p:cNvSpPr>
            <a:spLocks noGrp="1" noRot="1" noChangeAspect="1" noChangeArrowheads="1" noTextEdit="1"/>
          </p:cNvSpPr>
          <p:nvPr>
            <p:ph type="sldImg"/>
          </p:nvPr>
        </p:nvSpPr>
        <p:spPr>
          <a:ln/>
        </p:spPr>
      </p:sp>
      <p:sp>
        <p:nvSpPr>
          <p:cNvPr id="30310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5950D6A-0B7C-0A44-8816-E82C6C722C12}" type="slidenum">
              <a:rPr lang="en-US" sz="1200">
                <a:solidFill>
                  <a:srgbClr val="000000"/>
                </a:solidFill>
              </a:rPr>
              <a:pPr eaLnBrk="1" hangingPunct="1"/>
              <a:t>45</a:t>
            </a:fld>
            <a:endParaRPr lang="en-US" sz="1200">
              <a:solidFill>
                <a:srgbClr val="000000"/>
              </a:solidFill>
            </a:endParaRPr>
          </a:p>
        </p:txBody>
      </p:sp>
      <p:sp>
        <p:nvSpPr>
          <p:cNvPr id="305154" name="Rectangle 2"/>
          <p:cNvSpPr>
            <a:spLocks noGrp="1" noRot="1" noChangeAspect="1" noChangeArrowheads="1" noTextEdit="1"/>
          </p:cNvSpPr>
          <p:nvPr>
            <p:ph type="sldImg"/>
          </p:nvPr>
        </p:nvSpPr>
        <p:spPr>
          <a:ln/>
        </p:spPr>
      </p:sp>
      <p:sp>
        <p:nvSpPr>
          <p:cNvPr id="30515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GB">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D23B07C-4CF1-4244-9F7D-18979C8AFFE9}" type="slidenum">
              <a:rPr lang="en-US" sz="1200"/>
              <a:pPr eaLnBrk="1" hangingPunct="1"/>
              <a:t>46</a:t>
            </a:fld>
            <a:endParaRPr lang="en-US" sz="1200"/>
          </a:p>
        </p:txBody>
      </p:sp>
      <p:sp>
        <p:nvSpPr>
          <p:cNvPr id="307202" name="Rectangle 2"/>
          <p:cNvSpPr>
            <a:spLocks noGrp="1" noRot="1" noChangeAspect="1" noChangeArrowheads="1" noTextEdit="1"/>
          </p:cNvSpPr>
          <p:nvPr>
            <p:ph type="sldImg"/>
          </p:nvPr>
        </p:nvSpPr>
        <p:spPr>
          <a:ln/>
        </p:spPr>
      </p:sp>
      <p:sp>
        <p:nvSpPr>
          <p:cNvPr id="30720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F381B61-16F5-0340-8EB5-02B941E4029B}" type="slidenum">
              <a:rPr lang="en-US" sz="1200"/>
              <a:pPr eaLnBrk="1" hangingPunct="1"/>
              <a:t>47</a:t>
            </a:fld>
            <a:endParaRPr lang="en-US" sz="1200"/>
          </a:p>
        </p:txBody>
      </p:sp>
      <p:sp>
        <p:nvSpPr>
          <p:cNvPr id="309250" name="Rectangle 2"/>
          <p:cNvSpPr>
            <a:spLocks noGrp="1" noRot="1" noChangeAspect="1" noChangeArrowheads="1" noTextEdit="1"/>
          </p:cNvSpPr>
          <p:nvPr>
            <p:ph type="sldImg"/>
          </p:nvPr>
        </p:nvSpPr>
        <p:spPr>
          <a:ln/>
        </p:spPr>
      </p:sp>
      <p:sp>
        <p:nvSpPr>
          <p:cNvPr id="30925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C4E3FDF-46BC-6946-82F3-6E1FE1677E89}"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8418" name="Rectangle 2"/>
          <p:cNvSpPr>
            <a:spLocks noGrp="1" noRot="1" noChangeAspect="1" noChangeArrowheads="1"/>
          </p:cNvSpPr>
          <p:nvPr>
            <p:ph type="sldImg"/>
          </p:nvPr>
        </p:nvSpPr>
        <p:spPr>
          <a:solidFill>
            <a:srgbClr val="FFFFFF"/>
          </a:solidFill>
          <a:ln/>
        </p:spPr>
      </p:sp>
      <p:sp>
        <p:nvSpPr>
          <p:cNvPr id="1884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0" dirty="0">
                <a:latin typeface="Arial" panose="020B0604020202020204" pitchFamily="34" charset="0"/>
                <a:ea typeface="ＭＳ Ｐゴシック" charset="0"/>
                <a:cs typeface="Arial" panose="020B0604020202020204" pitchFamily="34" charset="0"/>
              </a:rPr>
              <a:t>Did God change the means of salvation from the OT to the NT?</a:t>
            </a:r>
          </a:p>
          <a:p>
            <a:pPr eaLnBrk="1" hangingPunct="1"/>
            <a:r>
              <a:rPr lang="en-US" b="0" baseline="0" dirty="0">
                <a:latin typeface="Arial" panose="020B0604020202020204" pitchFamily="34" charset="0"/>
                <a:ea typeface="ＭＳ Ｐゴシック" charset="0"/>
                <a:cs typeface="Arial" panose="020B0604020202020204" pitchFamily="34" charset="0"/>
              </a:rPr>
              <a:t>We are NOT talking about whether people should do good works—we all agree on that. But are works needed for salvation?</a:t>
            </a:r>
          </a:p>
          <a:p>
            <a:pPr eaLnBrk="1" hangingPunct="1"/>
            <a:r>
              <a:rPr lang="en-US" b="0" baseline="0" dirty="0">
                <a:latin typeface="Arial" panose="020B0604020202020204" pitchFamily="34" charset="0"/>
                <a:ea typeface="ＭＳ Ｐゴシック" charset="0"/>
                <a:cs typeface="Arial" panose="020B0604020202020204" pitchFamily="34" charset="0"/>
              </a:rPr>
              <a:t>Paul answers this question in Romans 4 with the example of Abraham who was saved by faith alone—see Gen 15:6.</a:t>
            </a:r>
          </a:p>
          <a:p>
            <a:pPr eaLnBrk="1" hangingPunct="1"/>
            <a:r>
              <a:rPr lang="en-US" b="0" baseline="0" dirty="0">
                <a:latin typeface="Arial" panose="020B0604020202020204" pitchFamily="34" charset="0"/>
                <a:ea typeface="ＭＳ Ｐゴシック" charset="0"/>
                <a:cs typeface="Arial" panose="020B0604020202020204" pitchFamily="34" charset="0"/>
              </a:rPr>
              <a:t>________</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BE-03-Lev-27</a:t>
            </a:r>
          </a:p>
          <a:p>
            <a:pPr eaLnBrk="1" hangingPunct="1"/>
            <a:r>
              <a:rPr lang="en-US" b="0" dirty="0">
                <a:latin typeface="Arial" panose="020B0604020202020204" pitchFamily="34" charset="0"/>
                <a:ea typeface="ＭＳ Ｐゴシック" charset="0"/>
                <a:cs typeface="Arial" panose="020B0604020202020204" pitchFamily="34" charset="0"/>
              </a:rPr>
              <a:t>OB-37-Sacrifices-72_eng_ob_1667_v5—slide 17</a:t>
            </a:r>
          </a:p>
          <a:p>
            <a:pPr eaLnBrk="1" hangingPunct="1"/>
            <a:r>
              <a:rPr lang="en-US" b="0" dirty="0">
                <a:latin typeface="Arial" panose="020B0604020202020204" pitchFamily="34" charset="0"/>
                <a:ea typeface="ＭＳ Ｐゴシック" charset="0"/>
                <a:cs typeface="Arial" panose="020B0604020202020204" pitchFamily="34" charset="0"/>
              </a:rPr>
              <a:t>OB-39-Salvation-2</a:t>
            </a:r>
          </a:p>
          <a:p>
            <a:pPr eaLnBrk="1" hangingPunct="1"/>
            <a:r>
              <a:rPr lang="en-US" b="0" dirty="0">
                <a:latin typeface="Arial" panose="020B0604020202020204" pitchFamily="34" charset="0"/>
                <a:ea typeface="ＭＳ Ｐゴシック" charset="0"/>
                <a:cs typeface="Arial" panose="020B0604020202020204" pitchFamily="34" charset="0"/>
              </a:rPr>
              <a:t>OS-03-Leviticus-13</a:t>
            </a:r>
          </a:p>
          <a:p>
            <a:pPr eaLnBrk="1" hangingPunct="1"/>
            <a:r>
              <a:rPr lang="en-US" b="0" dirty="0">
                <a:latin typeface="Arial" panose="020B0604020202020204" pitchFamily="34" charset="0"/>
                <a:ea typeface="ＭＳ Ｐゴシック" charset="0"/>
                <a:cs typeface="Arial" panose="020B0604020202020204" pitchFamily="34" charset="0"/>
              </a:rPr>
              <a:t>OP-03-Lev-27</a:t>
            </a:r>
          </a:p>
          <a:p>
            <a:pPr eaLnBrk="1" hangingPunct="1"/>
            <a:r>
              <a:rPr lang="en-US" b="0" dirty="0">
                <a:latin typeface="Arial" panose="020B0604020202020204" pitchFamily="34" charset="0"/>
                <a:ea typeface="ＭＳ Ｐゴシック" charset="0"/>
                <a:cs typeface="Arial" panose="020B0604020202020204" pitchFamily="34" charset="0"/>
              </a:rPr>
              <a:t>OP-Lev_6v24-7v10 Why All That Blood Sin &amp; Guilt Offerings-49_eng_op_v4.0—slide 34</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OS-04-Num-27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NP-Acts_15v1-35_Dont_Be_Law_Abiding_(</a:t>
            </a:r>
            <a:r>
              <a:rPr lang="en-US" b="0" dirty="0" err="1">
                <a:latin typeface="Arial" panose="020B0604020202020204" pitchFamily="34" charset="0"/>
                <a:ea typeface="ＭＳ Ｐゴシック" charset="0"/>
                <a:cs typeface="Arial" panose="020B0604020202020204" pitchFamily="34" charset="0"/>
              </a:rPr>
              <a:t>Rick_Griffith</a:t>
            </a:r>
            <a:r>
              <a:rPr lang="en-US" b="0" dirty="0">
                <a:latin typeface="Arial" panose="020B0604020202020204" pitchFamily="34" charset="0"/>
                <a:ea typeface="ＭＳ Ｐゴシック" charset="0"/>
                <a:cs typeface="Arial" panose="020B0604020202020204" pitchFamily="34" charset="0"/>
              </a:rPr>
              <a:t>)-61_eng_pr_v4—slide 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NS-05-Acts15-16-slide 26</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NS-Rom3-4-slide 77</a:t>
            </a:r>
          </a:p>
          <a:p>
            <a:pPr eaLnBrk="1" hangingPunct="1"/>
            <a:r>
              <a:rPr lang="en-US" b="0" dirty="0">
                <a:latin typeface="Arial" panose="020B0604020202020204" pitchFamily="34" charset="0"/>
                <a:ea typeface="ＭＳ Ｐゴシック" charset="0"/>
                <a:cs typeface="Arial" panose="020B0604020202020204" pitchFamily="34" charset="0"/>
              </a:rPr>
              <a:t>NS-09-Galatians-48</a:t>
            </a:r>
          </a:p>
          <a:p>
            <a:pPr eaLnBrk="1" hangingPunct="1"/>
            <a:r>
              <a:rPr lang="en-US" b="0" dirty="0">
                <a:latin typeface="Arial" panose="020B0604020202020204" pitchFamily="34" charset="0"/>
                <a:ea typeface="ＭＳ Ｐゴシック" charset="0"/>
                <a:cs typeface="Arial" panose="020B0604020202020204" pitchFamily="34" charset="0"/>
              </a:rPr>
              <a:t>NS-20-James-30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NS-23-1Jn-58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SA-03-Biblical Terms-6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SA-15-Inheritance-26</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2D2EBCD-85F4-8044-A412-B83E3B8B6D1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15394" name="Rectangle 2"/>
          <p:cNvSpPr>
            <a:spLocks noGrp="1" noRot="1" noChangeAspect="1" noChangeArrowheads="1"/>
          </p:cNvSpPr>
          <p:nvPr>
            <p:ph type="sldImg"/>
          </p:nvPr>
        </p:nvSpPr>
        <p:spPr>
          <a:solidFill>
            <a:srgbClr val="FFFFFF"/>
          </a:solidFill>
          <a:ln/>
        </p:spPr>
      </p:sp>
      <p:sp>
        <p:nvSpPr>
          <p:cNvPr id="3153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ea typeface="ＭＳ Ｐゴシック" charset="0"/>
                <a:cs typeface="Arial" panose="020B0604020202020204" pitchFamily="34" charset="0"/>
              </a:rPr>
              <a:t>We must see the centrality of the cross—how people before Jesus believed by looking toward the cross while those of us after Jesus look back at the cross. In other words, t</a:t>
            </a:r>
            <a:r>
              <a:rPr lang="en-US" b="0" dirty="0">
                <a:latin typeface="Times New Roman" charset="0"/>
                <a:ea typeface="ＭＳ Ｐゴシック" charset="0"/>
                <a:cs typeface="ＭＳ Ｐゴシック" charset="0"/>
              </a:rPr>
              <a:t>he foundation of salvation has always been the death of Christ—for believers before and after the cross.</a:t>
            </a:r>
          </a:p>
          <a:p>
            <a:pPr eaLnBrk="1" hangingPunct="1"/>
            <a:r>
              <a:rPr lang="en-US" b="0" dirty="0">
                <a:latin typeface="Times New Roman" charset="0"/>
                <a:ea typeface="ＭＳ Ｐゴシック" charset="0"/>
                <a:cs typeface="ＭＳ Ｐゴシック" charset="0"/>
              </a:rPr>
              <a:t>____________________</a:t>
            </a:r>
          </a:p>
          <a:p>
            <a:pPr eaLnBrk="1" hangingPunct="1"/>
            <a:r>
              <a:rPr lang="en-US" b="0" dirty="0">
                <a:latin typeface="Times New Roman" charset="0"/>
                <a:ea typeface="ＭＳ Ｐゴシック" charset="0"/>
                <a:cs typeface="ＭＳ Ｐゴシック" charset="0"/>
              </a:rPr>
              <a:t>Common-198</a:t>
            </a:r>
          </a:p>
          <a:p>
            <a:pPr eaLnBrk="1" hangingPunct="1"/>
            <a:r>
              <a:rPr lang="en-US" b="0" dirty="0">
                <a:latin typeface="Times New Roman" charset="0"/>
                <a:ea typeface="ＭＳ Ｐゴシック" charset="0"/>
                <a:cs typeface="ＭＳ Ｐゴシック" charset="0"/>
              </a:rPr>
              <a:t>BE-03-Leviticus-73</a:t>
            </a:r>
          </a:p>
          <a:p>
            <a:pPr eaLnBrk="1" hangingPunct="1"/>
            <a:r>
              <a:rPr lang="en-US" b="0" dirty="0">
                <a:latin typeface="Times New Roman" charset="0"/>
                <a:ea typeface="ＭＳ Ｐゴシック" charset="0"/>
                <a:cs typeface="ＭＳ Ｐゴシック" charset="0"/>
              </a:rPr>
              <a:t>OB-37-Sacrifices-19</a:t>
            </a:r>
          </a:p>
          <a:p>
            <a:pPr eaLnBrk="1" hangingPunct="1"/>
            <a:r>
              <a:rPr lang="en-US" b="0" dirty="0">
                <a:latin typeface="Times New Roman" charset="0"/>
                <a:ea typeface="ＭＳ Ｐゴシック" charset="0"/>
                <a:cs typeface="ＭＳ Ｐゴシック" charset="0"/>
              </a:rPr>
              <a:t>OB-38-Salvation-4</a:t>
            </a:r>
          </a:p>
          <a:p>
            <a:pPr eaLnBrk="1" hangingPunct="1"/>
            <a:r>
              <a:rPr lang="en-US" b="0" dirty="0">
                <a:latin typeface="Times New Roman" charset="0"/>
                <a:ea typeface="ＭＳ Ｐゴシック" charset="0"/>
                <a:cs typeface="ＭＳ Ｐゴシック" charset="0"/>
              </a:rPr>
              <a:t>OS-03-Leviticus-193</a:t>
            </a:r>
          </a:p>
          <a:p>
            <a:pPr eaLnBrk="1" hangingPunct="1"/>
            <a:r>
              <a:rPr lang="en-US" b="0" dirty="0">
                <a:latin typeface="Times New Roman" charset="0"/>
                <a:ea typeface="ＭＳ Ｐゴシック" charset="0"/>
                <a:cs typeface="ＭＳ Ｐゴシック" charset="0"/>
              </a:rPr>
              <a:t>NS-09-Galatians-16, 49, 120</a:t>
            </a:r>
          </a:p>
          <a:p>
            <a:pPr eaLnBrk="1" hangingPunct="1"/>
            <a:r>
              <a:rPr lang="en-US" b="0" dirty="0">
                <a:latin typeface="Times New Roman" charset="0"/>
                <a:ea typeface="ＭＳ Ｐゴシック" charset="0"/>
                <a:cs typeface="ＭＳ Ｐゴシック" charset="0"/>
              </a:rPr>
              <a:t>NS-20-James-32</a:t>
            </a:r>
          </a:p>
          <a:p>
            <a:pPr eaLnBrk="1" hangingPunct="1"/>
            <a:r>
              <a:rPr lang="en-US" b="0" dirty="0">
                <a:latin typeface="Arial" panose="020B0604020202020204" pitchFamily="34" charset="0"/>
                <a:ea typeface="ＭＳ Ｐゴシック" charset="0"/>
                <a:cs typeface="Arial" panose="020B0604020202020204" pitchFamily="34" charset="0"/>
              </a:rPr>
              <a:t>SA-03-Biblical Terminology-10</a:t>
            </a:r>
            <a:endParaRPr lang="en-US" b="0" dirty="0">
              <a:latin typeface="Times New Roman"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SA-15-Inheritance-26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TP-01-Our Inheritance OT Summary-29</a:t>
            </a:r>
            <a:endParaRPr lang="en-US" b="0" dirty="0">
              <a:latin typeface="Times New Roman" charset="0"/>
              <a:ea typeface="ＭＳ Ｐゴシック" charset="0"/>
              <a:cs typeface="ＭＳ Ｐゴシック" charset="0"/>
            </a:endParaRPr>
          </a:p>
          <a:p>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05431BE-5D92-9A46-8599-E34E26FB0A5B}"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90466" name="Rectangle 2"/>
          <p:cNvSpPr>
            <a:spLocks noGrp="1" noRot="1" noChangeAspect="1" noChangeArrowheads="1"/>
          </p:cNvSpPr>
          <p:nvPr>
            <p:ph type="sldImg"/>
          </p:nvPr>
        </p:nvSpPr>
        <p:spPr>
          <a:solidFill>
            <a:srgbClr val="FFFFFF"/>
          </a:solidFill>
          <a:ln/>
        </p:spPr>
      </p:sp>
      <p:sp>
        <p:nvSpPr>
          <p:cNvPr id="1904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The OT plan of salvation is mirrored in the NT—both by simple faith in the Lamb pictured in the Passover.</a:t>
            </a:r>
          </a:p>
          <a:p>
            <a:pPr eaLnBrk="1" hangingPunct="1"/>
            <a:r>
              <a:rPr lang="en-US" dirty="0">
                <a:latin typeface="Times New Roman" charset="0"/>
                <a:ea typeface="ＭＳ Ｐゴシック" charset="0"/>
                <a:cs typeface="ＭＳ Ｐゴシック" charset="0"/>
              </a:rPr>
              <a:t>Exodus from Egypt is a type of the believer who leaves his slavery to sin—all believers in the Lamb are saved, including all Israelites who left Egypt as they demonstrated that faith by putting the blood on the doorposts of their homes (=positional sanctification).</a:t>
            </a:r>
          </a:p>
          <a:p>
            <a:pPr eaLnBrk="1" hangingPunct="1"/>
            <a:r>
              <a:rPr lang="en-US" dirty="0">
                <a:latin typeface="Times New Roman" charset="0"/>
                <a:ea typeface="ＭＳ Ｐゴシック" charset="0"/>
                <a:cs typeface="ＭＳ Ｐゴシック" charset="0"/>
              </a:rPr>
              <a:t>But both OT and NT believers must live a life of faith in God, pictured in Israel’s journey to Canaan and mirrored in the Christian’s growth or progressive sanctification.</a:t>
            </a:r>
          </a:p>
          <a:p>
            <a:pPr eaLnBrk="1" hangingPunct="1"/>
            <a:r>
              <a:rPr lang="en-US" dirty="0">
                <a:latin typeface="Times New Roman" charset="0"/>
                <a:ea typeface="ＭＳ Ｐゴシック" charset="0"/>
                <a:cs typeface="ＭＳ Ｐゴシック" charset="0"/>
              </a:rPr>
              <a:t>Finally, as OT believers confessed their ongoing sins in the sin and guilt sacrifices (for restoring fellowship with God—NOT for salvation!), so NT believers confess sins even after they are saved to restore their fellowship (NOT relationship!) with God.</a:t>
            </a:r>
          </a:p>
          <a:p>
            <a:pPr eaLnBrk="1" hangingPunct="1"/>
            <a:r>
              <a:rPr lang="en-US" dirty="0">
                <a:latin typeface="Times New Roman" charset="0"/>
                <a:ea typeface="ＭＳ Ｐゴシック" charset="0"/>
                <a:cs typeface="ＭＳ Ｐゴシック" charset="0"/>
              </a:rPr>
              <a:t>_________</a:t>
            </a:r>
          </a:p>
          <a:p>
            <a:pPr eaLnBrk="1" hangingPunct="1"/>
            <a:r>
              <a:rPr lang="en-US" dirty="0">
                <a:latin typeface="Times New Roman" charset="0"/>
                <a:ea typeface="ＭＳ Ｐゴシック" charset="0"/>
                <a:cs typeface="ＭＳ Ｐゴシック" charset="0"/>
              </a:rPr>
              <a:t>Common English-78</a:t>
            </a:r>
          </a:p>
          <a:p>
            <a:pPr eaLnBrk="1" hangingPunct="1"/>
            <a:r>
              <a:rPr lang="en-US" dirty="0">
                <a:latin typeface="Times New Roman" charset="0"/>
                <a:ea typeface="ＭＳ Ｐゴシック" charset="0"/>
                <a:cs typeface="ＭＳ Ｐゴシック" charset="0"/>
              </a:rPr>
              <a:t>OB-37-Sacrifices-18</a:t>
            </a:r>
          </a:p>
          <a:p>
            <a:pPr eaLnBrk="1" hangingPunct="1"/>
            <a:r>
              <a:rPr lang="en-US" dirty="0">
                <a:latin typeface="Times New Roman" charset="0"/>
                <a:ea typeface="ＭＳ Ｐゴシック" charset="0"/>
                <a:cs typeface="ＭＳ Ｐゴシック" charset="0"/>
              </a:rPr>
              <a:t>OS-00-Book Overviews-73</a:t>
            </a:r>
          </a:p>
          <a:p>
            <a:pPr eaLnBrk="1" hangingPunct="1"/>
            <a:r>
              <a:rPr lang="en-US" dirty="0">
                <a:latin typeface="Times New Roman" charset="0"/>
                <a:ea typeface="ＭＳ Ｐゴシック" charset="0"/>
                <a:cs typeface="ＭＳ Ｐゴシック" charset="0"/>
              </a:rPr>
              <a:t>OS-04-Numbers-13</a:t>
            </a:r>
          </a:p>
          <a:p>
            <a:pPr eaLnBrk="1" hangingPunct="1"/>
            <a:r>
              <a:rPr lang="en-US" dirty="0">
                <a:latin typeface="Times New Roman" charset="0"/>
                <a:ea typeface="ＭＳ Ｐゴシック" charset="0"/>
                <a:cs typeface="ＭＳ Ｐゴシック" charset="0"/>
              </a:rPr>
              <a:t>NS-09-Galatians-49</a:t>
            </a:r>
          </a:p>
          <a:p>
            <a:pPr eaLnBrk="1" hangingPunct="1"/>
            <a:r>
              <a:rPr lang="en-US" dirty="0">
                <a:latin typeface="Times New Roman" charset="0"/>
                <a:ea typeface="ＭＳ Ｐゴシック" charset="0"/>
                <a:cs typeface="ＭＳ Ｐゴシック" charset="0"/>
              </a:rPr>
              <a:t>NS-20-James-31</a:t>
            </a:r>
          </a:p>
          <a:p>
            <a:pPr eaLnBrk="1" hangingPunct="1"/>
            <a:r>
              <a:rPr lang="en-US" dirty="0">
                <a:latin typeface="Arial" panose="020B0604020202020204" pitchFamily="34" charset="0"/>
                <a:ea typeface="ＭＳ Ｐゴシック" charset="0"/>
                <a:cs typeface="Arial" panose="020B0604020202020204" pitchFamily="34" charset="0"/>
              </a:rPr>
              <a:t>SA-03-Biblical Terms-7</a:t>
            </a:r>
            <a:endParaRPr lang="en-US" dirty="0">
              <a:latin typeface="Times New Roman"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SA-15-Inheritance-26</a:t>
            </a:r>
            <a:endParaRPr lang="en-US" dirty="0">
              <a:latin typeface="Times New Roman" charset="0"/>
              <a:ea typeface="ＭＳ Ｐゴシック" charset="0"/>
              <a:cs typeface="ＭＳ Ｐゴシック" charset="0"/>
            </a:endParaRP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B32E8D4-8505-A543-B81E-57E7B6770484}" type="slidenum">
              <a:rPr lang="en-US" sz="1200">
                <a:solidFill>
                  <a:srgbClr val="000000"/>
                </a:solidFill>
              </a:rPr>
              <a:pPr eaLnBrk="1" hangingPunct="1"/>
              <a:t>51</a:t>
            </a:fld>
            <a:endParaRPr lang="en-US" sz="1200">
              <a:solidFill>
                <a:srgbClr val="000000"/>
              </a:solidFill>
            </a:endParaRPr>
          </a:p>
        </p:txBody>
      </p:sp>
      <p:sp>
        <p:nvSpPr>
          <p:cNvPr id="317442" name="Rectangle 2"/>
          <p:cNvSpPr>
            <a:spLocks noGrp="1" noRot="1" noChangeAspect="1" noChangeArrowheads="1"/>
          </p:cNvSpPr>
          <p:nvPr>
            <p:ph type="sldImg"/>
          </p:nvPr>
        </p:nvSpPr>
        <p:spPr>
          <a:solidFill>
            <a:srgbClr val="FFFFFF"/>
          </a:solidFill>
          <a:ln/>
        </p:spPr>
      </p:sp>
      <p:sp>
        <p:nvSpPr>
          <p:cNvPr id="3174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C1D5D9E-BA15-D54B-9584-D8534D0E0FD4}" type="slidenum">
              <a:rPr lang="en-US" sz="1200">
                <a:solidFill>
                  <a:prstClr val="black"/>
                </a:solidFill>
              </a:rPr>
              <a:pPr eaLnBrk="1" hangingPunct="1"/>
              <a:t>5</a:t>
            </a:fld>
            <a:endParaRPr lang="en-US" sz="1200">
              <a:solidFill>
                <a:prstClr val="black"/>
              </a:solidFill>
            </a:endParaRPr>
          </a:p>
        </p:txBody>
      </p:sp>
      <p:sp>
        <p:nvSpPr>
          <p:cNvPr id="342018" name="Rectangle 2"/>
          <p:cNvSpPr>
            <a:spLocks noGrp="1" noRot="1" noChangeAspect="1" noChangeArrowheads="1" noTextEdit="1"/>
          </p:cNvSpPr>
          <p:nvPr>
            <p:ph type="sldImg"/>
          </p:nvPr>
        </p:nvSpPr>
        <p:spPr>
          <a:ln/>
        </p:spPr>
      </p:sp>
      <p:sp>
        <p:nvSpPr>
          <p:cNvPr id="34201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u="sng">
                <a:latin typeface="Times New Roman" charset="0"/>
                <a:ea typeface="ＭＳ Ｐゴシック" charset="0"/>
                <a:cs typeface="ＭＳ Ｐゴシック" charset="0"/>
              </a:rPr>
              <a:t>Summary</a:t>
            </a:r>
            <a:r>
              <a:rPr lang="en-US">
                <a:latin typeface="Times New Roman" charset="0"/>
                <a:ea typeface="ＭＳ Ｐゴシック" charset="0"/>
                <a:cs typeface="ＭＳ Ｐゴシック" charset="0"/>
              </a:rPr>
              <a:t>: Why can't following the Law save us? This is because Paul saw justification by faith in three dimensions: his personal life, his theology based on the OT, and the Galatians' own practice that needed to be founded in this truth.</a:t>
            </a:r>
          </a:p>
          <a:p>
            <a:pPr eaLnBrk="1" hangingPunct="1"/>
            <a:endParaRPr lang="en-US">
              <a:latin typeface="Times New Roman" charset="0"/>
              <a:ea typeface="ＭＳ Ｐゴシック" charset="0"/>
              <a:cs typeface="ＭＳ Ｐゴシック" charset="0"/>
            </a:endParaRPr>
          </a:p>
          <a:p>
            <a:pPr eaLnBrk="1" hangingPunct="1"/>
            <a:r>
              <a:rPr lang="en-US" u="sng">
                <a:latin typeface="Times New Roman" charset="0"/>
                <a:ea typeface="ＭＳ Ｐゴシック" charset="0"/>
                <a:cs typeface="ＭＳ Ｐゴシック" charset="0"/>
              </a:rPr>
              <a:t>Application</a:t>
            </a:r>
            <a:r>
              <a:rPr lang="en-US" u="none">
                <a:latin typeface="Times New Roman" charset="0"/>
                <a:ea typeface="ＭＳ Ｐゴシック" charset="0"/>
                <a:cs typeface="ＭＳ Ｐゴシック" charset="0"/>
              </a:rPr>
              <a:t>: Do you believe that your faith in Jesus is enough to save you? Do not confuse the fruit (godliness) with the root (faith).</a:t>
            </a:r>
            <a:endParaRPr lang="en-US" u="sng">
              <a:latin typeface="Times New Roman"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318431A-5850-3D40-9C97-F96B317E435D}" type="slidenum">
              <a:rPr lang="en-US" sz="1200">
                <a:solidFill>
                  <a:srgbClr val="000000"/>
                </a:solidFill>
              </a:rPr>
              <a:pPr eaLnBrk="1" hangingPunct="1"/>
              <a:t>52</a:t>
            </a:fld>
            <a:endParaRPr lang="en-US" sz="1200">
              <a:solidFill>
                <a:srgbClr val="000000"/>
              </a:solidFill>
            </a:endParaRPr>
          </a:p>
        </p:txBody>
      </p:sp>
      <p:sp>
        <p:nvSpPr>
          <p:cNvPr id="319490" name="Rectangle 2"/>
          <p:cNvSpPr>
            <a:spLocks noGrp="1" noRot="1" noChangeAspect="1" noChangeArrowheads="1" noTextEdit="1"/>
          </p:cNvSpPr>
          <p:nvPr>
            <p:ph type="sldImg"/>
          </p:nvPr>
        </p:nvSpPr>
        <p:spPr>
          <a:ln/>
        </p:spPr>
      </p:sp>
      <p:sp>
        <p:nvSpPr>
          <p:cNvPr id="31949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Times New Roman" charset="0"/>
                <a:ea typeface="ＭＳ Ｐゴシック" charset="0"/>
                <a:cs typeface="ＭＳ Ｐゴシック" charset="0"/>
              </a:rPr>
              <a:t>The imagery here is instructive. The lower hand does not hold onto the upper one. The person only lifts his hand in faith that the stronger hand will save him. Likewise, we turn to the Lord in faith, but he does all the work of lifting us out of our sins. </a:t>
            </a:r>
          </a:p>
          <a:p>
            <a:pPr eaLnBrk="1" hangingPunct="1"/>
            <a:r>
              <a:rPr lang="en-US" dirty="0">
                <a:latin typeface="Times New Roman" charset="0"/>
                <a:ea typeface="ＭＳ Ｐゴシック" charset="0"/>
                <a:cs typeface="ＭＳ Ｐゴシック" charset="0"/>
              </a:rPr>
              <a:t>———————————</a:t>
            </a:r>
          </a:p>
          <a:p>
            <a:pPr eaLnBrk="1" hangingPunct="1"/>
            <a:r>
              <a:rPr lang="en-US" dirty="0">
                <a:latin typeface="Times New Roman" charset="0"/>
                <a:ea typeface="ＭＳ Ｐゴシック" charset="0"/>
                <a:cs typeface="ＭＳ Ｐゴシック" charset="0"/>
              </a:rPr>
              <a:t>Common-206</a:t>
            </a:r>
          </a:p>
          <a:p>
            <a:pPr eaLnBrk="1" hangingPunct="1"/>
            <a:r>
              <a:rPr lang="en-US" dirty="0">
                <a:latin typeface="Times New Roman" charset="0"/>
                <a:ea typeface="ＭＳ Ｐゴシック" charset="0"/>
                <a:cs typeface="ＭＳ Ｐゴシック" charset="0"/>
              </a:rPr>
              <a:t>OS-03-Leviticus-202</a:t>
            </a:r>
          </a:p>
          <a:p>
            <a:pPr eaLnBrk="1" hangingPunct="1"/>
            <a:r>
              <a:rPr lang="en-US" dirty="0">
                <a:latin typeface="Times New Roman" charset="0"/>
                <a:ea typeface="ＭＳ Ｐゴシック" charset="0"/>
                <a:cs typeface="ＭＳ Ｐゴシック" charset="0"/>
              </a:rPr>
              <a:t>NS-05-Acts15-16-slide 29</a:t>
            </a:r>
          </a:p>
          <a:p>
            <a:pPr eaLnBrk="1" hangingPunct="1"/>
            <a:r>
              <a:rPr lang="en-US" dirty="0">
                <a:latin typeface="Times New Roman" charset="0"/>
                <a:ea typeface="ＭＳ Ｐゴシック" charset="0"/>
                <a:cs typeface="ＭＳ Ｐゴシック" charset="0"/>
              </a:rPr>
              <a:t>NS-09-Galatians-53</a:t>
            </a:r>
          </a:p>
          <a:p>
            <a:pPr eaLnBrk="1" hangingPunct="1"/>
            <a:r>
              <a:rPr lang="en-US" dirty="0">
                <a:latin typeface="Times New Roman" charset="0"/>
                <a:ea typeface="ＭＳ Ｐゴシック" charset="0"/>
                <a:cs typeface="ＭＳ Ｐゴシック" charset="0"/>
              </a:rPr>
              <a:t>NS-20-James-38</a:t>
            </a:r>
          </a:p>
        </p:txBody>
      </p:sp>
      <p:sp>
        <p:nvSpPr>
          <p:cNvPr id="4" name="Slide Number Placeholder 3"/>
          <p:cNvSpPr>
            <a:spLocks noGrp="1"/>
          </p:cNvSpPr>
          <p:nvPr>
            <p:ph type="sldNum" sz="quarter" idx="5"/>
          </p:nvPr>
        </p:nvSpPr>
        <p:spPr/>
        <p:txBody>
          <a:bodyPr/>
          <a:lstStyle/>
          <a:p>
            <a:pPr>
              <a:defRPr/>
            </a:pPr>
            <a:fld id="{37BDED8B-9779-A845-BA9B-650C8A4639EB}" type="slidenum">
              <a:rPr lang="en-US" smtClean="0"/>
              <a:pPr>
                <a:defRPr/>
              </a:pPr>
              <a:t>53</a:t>
            </a:fld>
            <a:endParaRPr lang="en-US"/>
          </a:p>
        </p:txBody>
      </p:sp>
    </p:spTree>
    <p:extLst>
      <p:ext uri="{BB962C8B-B14F-4D97-AF65-F5344CB8AC3E}">
        <p14:creationId xmlns:p14="http://schemas.microsoft.com/office/powerpoint/2010/main" val="141108766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21FE9FE-A1ED-1E4C-9A6C-1B59168ADBF7}"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128"/>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w="9525"/>
        </p:spPr>
        <p:txBody>
          <a:bodyPr/>
          <a:lstStyle/>
          <a:p>
            <a:pPr eaLnBrk="1" hangingPunct="1"/>
            <a:endParaRPr lang="en-US">
              <a:latin typeface="Times New Roman"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9E780A5-2EF2-6B4E-9195-211A7891BEA8}"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128"/>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w="9525"/>
        </p:spPr>
        <p:txBody>
          <a:bodyPr/>
          <a:lstStyle/>
          <a:p>
            <a:pPr eaLnBrk="1" hangingPunct="1"/>
            <a:endParaRPr lang="en-US">
              <a:latin typeface="Times New Roman"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6A1862B-B5CC-5142-8D43-E9DB6AAE64C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15746" name="Rectangle 2"/>
          <p:cNvSpPr>
            <a:spLocks noGrp="1" noRot="1" noChangeAspect="1" noChangeArrowheads="1" noTextEdit="1"/>
          </p:cNvSpPr>
          <p:nvPr>
            <p:ph type="sldImg"/>
          </p:nvPr>
        </p:nvSpPr>
        <p:spPr>
          <a:ln/>
        </p:spPr>
      </p:sp>
      <p:sp>
        <p:nvSpPr>
          <p:cNvPr id="41574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201792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4D3AD3C-D20F-BB4C-AAF5-E46D9D2F1644}" type="slidenum">
              <a:rPr lang="en-US" sz="1200"/>
              <a:pPr eaLnBrk="1" hangingPunct="1"/>
              <a:t>64</a:t>
            </a:fld>
            <a:endParaRPr lang="en-US" sz="1200"/>
          </a:p>
        </p:txBody>
      </p:sp>
      <p:sp>
        <p:nvSpPr>
          <p:cNvPr id="350210" name="Rectangle 2"/>
          <p:cNvSpPr>
            <a:spLocks noGrp="1" noRot="1" noChangeAspect="1" noChangeArrowheads="1" noTextEdit="1"/>
          </p:cNvSpPr>
          <p:nvPr>
            <p:ph type="sldImg"/>
          </p:nvPr>
        </p:nvSpPr>
        <p:spPr>
          <a:ln/>
        </p:spPr>
      </p:sp>
      <p:sp>
        <p:nvSpPr>
          <p:cNvPr id="35021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1059A41-2841-274A-866A-810C0CEEDA4F}" type="slidenum">
              <a:rPr lang="en-US" sz="1200"/>
              <a:pPr eaLnBrk="1" hangingPunct="1"/>
              <a:t>65</a:t>
            </a:fld>
            <a:endParaRPr lang="en-US" sz="1200"/>
          </a:p>
        </p:txBody>
      </p:sp>
      <p:sp>
        <p:nvSpPr>
          <p:cNvPr id="354306" name="Rectangle 2"/>
          <p:cNvSpPr>
            <a:spLocks noGrp="1" noRot="1" noChangeAspect="1" noChangeArrowheads="1" noTextEdit="1"/>
          </p:cNvSpPr>
          <p:nvPr>
            <p:ph type="sldImg"/>
          </p:nvPr>
        </p:nvSpPr>
        <p:spPr>
          <a:ln/>
        </p:spPr>
      </p:sp>
      <p:sp>
        <p:nvSpPr>
          <p:cNvPr id="35430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20CF770-47BE-4A4D-BF0E-74C457E3B31C}" type="slidenum">
              <a:rPr lang="en-US" sz="1200"/>
              <a:pPr eaLnBrk="1" hangingPunct="1"/>
              <a:t>66</a:t>
            </a:fld>
            <a:endParaRPr lang="en-US" sz="1200"/>
          </a:p>
        </p:txBody>
      </p:sp>
      <p:sp>
        <p:nvSpPr>
          <p:cNvPr id="356354" name="Rectangle 2"/>
          <p:cNvSpPr>
            <a:spLocks noGrp="1" noRot="1" noChangeAspect="1" noChangeArrowheads="1" noTextEdit="1"/>
          </p:cNvSpPr>
          <p:nvPr>
            <p:ph type="sldImg"/>
          </p:nvPr>
        </p:nvSpPr>
        <p:spPr>
          <a:ln/>
        </p:spPr>
      </p:sp>
      <p:sp>
        <p:nvSpPr>
          <p:cNvPr id="35635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7828907-8A7E-E14C-B6D7-4E772D165FBD}" type="slidenum">
              <a:rPr lang="en-US" sz="1200"/>
              <a:pPr eaLnBrk="1" hangingPunct="1"/>
              <a:t>67</a:t>
            </a:fld>
            <a:endParaRPr lang="en-US" sz="1200"/>
          </a:p>
        </p:txBody>
      </p:sp>
      <p:sp>
        <p:nvSpPr>
          <p:cNvPr id="358402" name="Rectangle 2"/>
          <p:cNvSpPr>
            <a:spLocks noGrp="1" noRot="1" noChangeAspect="1" noChangeArrowheads="1" noTextEdit="1"/>
          </p:cNvSpPr>
          <p:nvPr>
            <p:ph type="sldImg"/>
          </p:nvPr>
        </p:nvSpPr>
        <p:spPr>
          <a:ln/>
        </p:spPr>
      </p:sp>
      <p:sp>
        <p:nvSpPr>
          <p:cNvPr id="35840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55684A3-57A0-CA47-9053-A1D9BB7A493D}" type="slidenum">
              <a:rPr lang="en-US" sz="1200"/>
              <a:pPr eaLnBrk="1" hangingPunct="1"/>
              <a:t>68</a:t>
            </a:fld>
            <a:endParaRPr lang="en-US" sz="1200"/>
          </a:p>
        </p:txBody>
      </p:sp>
      <p:sp>
        <p:nvSpPr>
          <p:cNvPr id="360450" name="Rectangle 2"/>
          <p:cNvSpPr>
            <a:spLocks noGrp="1" noRot="1" noChangeAspect="1" noChangeArrowheads="1" noTextEdit="1"/>
          </p:cNvSpPr>
          <p:nvPr>
            <p:ph type="sldImg"/>
          </p:nvPr>
        </p:nvSpPr>
        <p:spPr>
          <a:ln/>
        </p:spPr>
      </p:sp>
      <p:sp>
        <p:nvSpPr>
          <p:cNvPr id="36045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a:t>Gal. 5:6 (NLT): </a:t>
            </a:r>
            <a:r>
              <a:rPr lang="en-US" sz="1200" kern="1200">
                <a:solidFill>
                  <a:schemeClr val="tx1"/>
                </a:solidFill>
                <a:effectLst/>
                <a:latin typeface="Times New Roman" pitchFamily="-112" charset="0"/>
                <a:ea typeface="ＭＳ Ｐゴシック" charset="-128"/>
                <a:cs typeface="ＭＳ Ｐゴシック" charset="-128"/>
              </a:rPr>
              <a:t>For when we place our faith in Christ Jesus, there is no benefit in being circumcised or being uncircumcised. What is important is faith expressing itself in love.</a:t>
            </a:r>
          </a:p>
          <a:p>
            <a:endParaRPr lang="en-US"/>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a:solidFill>
                  <a:schemeClr val="tx1"/>
                </a:solidFill>
                <a:effectLst/>
                <a:latin typeface="Times New Roman" pitchFamily="-112" charset="0"/>
                <a:ea typeface="ＭＳ Ｐゴシック" charset="-128"/>
                <a:cs typeface="ＭＳ Ｐゴシック" charset="-128"/>
              </a:rPr>
              <a:t>Gal. 6:14 (NLT):</a:t>
            </a:r>
            <a:r>
              <a:rPr lang="en-US" sz="1200" kern="1200">
                <a:solidFill>
                  <a:schemeClr val="tx1"/>
                </a:solidFill>
                <a:effectLst/>
                <a:latin typeface="Times New Roman" pitchFamily="-112" charset="0"/>
                <a:ea typeface="ＭＳ Ｐゴシック" charset="-128"/>
                <a:cs typeface="ＭＳ Ｐゴシック" charset="-128"/>
              </a:rPr>
              <a:t>    As for me, may I never boast about anything except the cross of our Lord Jesus Christ. Because of that cross, my interest in this world has been crucified, and the world’s interest in me has also died. </a:t>
            </a:r>
            <a:r>
              <a:rPr lang="en-US" sz="1200" b="1" kern="1200" baseline="30000">
                <a:solidFill>
                  <a:schemeClr val="tx1"/>
                </a:solidFill>
                <a:effectLst/>
                <a:latin typeface="Times New Roman" pitchFamily="-112" charset="0"/>
                <a:ea typeface="ＭＳ Ｐゴシック" charset="-128"/>
                <a:cs typeface="ＭＳ Ｐゴシック" charset="-128"/>
              </a:rPr>
              <a:t>15</a:t>
            </a:r>
            <a:r>
              <a:rPr lang="en-US" sz="1200" kern="1200">
                <a:solidFill>
                  <a:schemeClr val="tx1"/>
                </a:solidFill>
                <a:effectLst/>
                <a:latin typeface="Times New Roman" pitchFamily="-112" charset="0"/>
                <a:ea typeface="ＭＳ Ｐゴシック" charset="-128"/>
                <a:cs typeface="ＭＳ Ｐゴシック" charset="-128"/>
              </a:rPr>
              <a:t> It doesn’t matter whether we have been circumcised or not. What counts is whether we have been transformed into a new creation. </a:t>
            </a:r>
          </a:p>
          <a:p>
            <a:endParaRPr lang="en-US"/>
          </a:p>
        </p:txBody>
      </p:sp>
      <p:sp>
        <p:nvSpPr>
          <p:cNvPr id="4" name="Slide Number Placeholder 3"/>
          <p:cNvSpPr>
            <a:spLocks noGrp="1"/>
          </p:cNvSpPr>
          <p:nvPr>
            <p:ph type="sldNum" sz="quarter" idx="5"/>
          </p:nvPr>
        </p:nvSpPr>
        <p:spPr/>
        <p:txBody>
          <a:bodyPr/>
          <a:lstStyle/>
          <a:p>
            <a:pPr>
              <a:defRPr/>
            </a:pPr>
            <a:fld id="{37BDED8B-9779-A845-BA9B-650C8A4639EB}" type="slidenum">
              <a:rPr lang="en-US"/>
              <a:pPr>
                <a:defRPr/>
              </a:pPr>
              <a:t>6</a:t>
            </a:fld>
            <a:endParaRPr lang="en-US"/>
          </a:p>
        </p:txBody>
      </p:sp>
    </p:spTree>
    <p:extLst>
      <p:ext uri="{BB962C8B-B14F-4D97-AF65-F5344CB8AC3E}">
        <p14:creationId xmlns:p14="http://schemas.microsoft.com/office/powerpoint/2010/main" val="147451861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89826345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dirty="0">
                <a:latin typeface="Arial" panose="020B0604020202020204" pitchFamily="34" charset="0"/>
                <a:cs typeface="Arial" panose="020B0604020202020204" pitchFamily="34" charset="0"/>
              </a:rPr>
              <a:t>Aristotle said, “The slave is a living tool and the tool is a lifeless slave.” This horrible view of people 2000 years ago actually is still with us today. Slavery hasn’t ended. Perhaps even you are a slave. Are you? Tim Keller writes, “Sin isn’t only doing bad things, it is more fundamentally making good things into ultimate things. Sin is building your life and meaning on anything, even a very good thing, more than on God. Whatever we build our life on will drive us and enslave us. Sin is primarily idolatry.” </a:t>
            </a:r>
            <a:endParaRPr lang="en-SG" sz="1200" b="0" kern="1200" dirty="0">
              <a:solidFill>
                <a:schemeClr val="tx1"/>
              </a:solidFill>
              <a:effectLst/>
              <a:latin typeface="Arial" panose="020B0604020202020204" pitchFamily="34" charset="0"/>
              <a:ea typeface="ＭＳ Ｐゴシック" charset="-128"/>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7BDED8B-9779-A845-BA9B-650C8A4639EB}"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64896201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But slavery to </a:t>
            </a:r>
            <a:r>
              <a:rPr lang="en-US" sz="1200" kern="1200" dirty="0">
                <a:solidFill>
                  <a:schemeClr val="tx1"/>
                </a:solidFill>
                <a:effectLst/>
                <a:latin typeface="Times New Roman" pitchFamily="-112" charset="0"/>
                <a:ea typeface="ＭＳ Ｐゴシック" charset="-128"/>
                <a:cs typeface="ＭＳ Ｐゴシック" charset="-128"/>
              </a:rPr>
              <a:t>false teaching</a:t>
            </a: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 is the worst slavery because we all have experienced it and its affects are much more far-reaching, so how can you be free</a:t>
            </a:r>
            <a:r>
              <a:rPr lang="en-SG" sz="1200" kern="1200" dirty="0">
                <a:solidFill>
                  <a:schemeClr val="tx1"/>
                </a:solidFill>
                <a:effectLst/>
                <a:latin typeface="Arial" panose="020B0604020202020204" pitchFamily="34" charset="0"/>
                <a:ea typeface="ＭＳ Ｐゴシック" charset="-128"/>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141555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Most say freedom comes by works.</a:t>
            </a:r>
          </a:p>
          <a:p>
            <a:r>
              <a:rPr lang="en-US" dirty="0">
                <a:latin typeface="Arial" panose="020B0604020202020204" pitchFamily="34" charset="0"/>
                <a:cs typeface="Arial" panose="020B0604020202020204" pitchFamily="34" charset="0"/>
              </a:rPr>
              <a:t>The Bible says freedom (salvation) is by faith.</a:t>
            </a:r>
          </a:p>
          <a:p>
            <a:r>
              <a:rPr lang="en-US" dirty="0">
                <a:latin typeface="Arial" panose="020B0604020202020204" pitchFamily="34" charset="0"/>
                <a:cs typeface="Arial" panose="020B0604020202020204" pitchFamily="34" charset="0"/>
              </a:rPr>
              <a:t>Need: Are you a slave or are you free?</a:t>
            </a:r>
          </a:p>
        </p:txBody>
      </p:sp>
    </p:spTree>
    <p:extLst>
      <p:ext uri="{BB962C8B-B14F-4D97-AF65-F5344CB8AC3E}">
        <p14:creationId xmlns:p14="http://schemas.microsoft.com/office/powerpoint/2010/main" val="290979136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A83E7D0-C942-0049-A689-F7BDEF91EB9D}" type="slidenum">
              <a:rPr lang="en-US" sz="1200"/>
              <a:pPr eaLnBrk="1" hangingPunct="1"/>
              <a:t>73</a:t>
            </a:fld>
            <a:endParaRPr lang="en-US" sz="1200"/>
          </a:p>
        </p:txBody>
      </p:sp>
      <p:sp>
        <p:nvSpPr>
          <p:cNvPr id="417794" name="Rectangle 2"/>
          <p:cNvSpPr>
            <a:spLocks noGrp="1" noRot="1" noChangeAspect="1" noChangeArrowheads="1" noTextEdit="1"/>
          </p:cNvSpPr>
          <p:nvPr>
            <p:ph type="sldImg"/>
          </p:nvPr>
        </p:nvSpPr>
        <p:spPr>
          <a:ln/>
        </p:spPr>
      </p:sp>
      <p:sp>
        <p:nvSpPr>
          <p:cNvPr id="41779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Our family backgrounds are different, but in school as we grow up and in society at large we have law drilled into us throughout our lives. The early bird gets the worm. The hardworking student gets the As and lands the good job. The law-abiding citizen stays out of prison. Most of all, the good go to heaven. </a:t>
            </a:r>
          </a:p>
          <a:p>
            <a:pPr eaLnBrk="1" hangingPunct="1"/>
            <a:r>
              <a:rPr lang="en-US" dirty="0">
                <a:latin typeface="Arial" panose="020B0604020202020204" pitchFamily="34" charset="0"/>
                <a:ea typeface="ＭＳ Ｐゴシック" charset="0"/>
                <a:cs typeface="Arial" panose="020B0604020202020204" pitchFamily="34" charset="0"/>
              </a:rPr>
              <a:t>It is tough to grasp grace! It goes against everything around us. Religions tell us to be good and we will be OK in the afterlife. </a:t>
            </a:r>
          </a:p>
          <a:p>
            <a:pPr eaLnBrk="1" hangingPunct="1"/>
            <a:r>
              <a:rPr lang="en-US" dirty="0">
                <a:latin typeface="Arial" panose="020B0604020202020204" pitchFamily="34" charset="0"/>
                <a:ea typeface="ＭＳ Ｐゴシック" charset="0"/>
                <a:cs typeface="Arial" panose="020B0604020202020204" pitchFamily="34" charset="0"/>
              </a:rPr>
              <a:t>Yet grace is how God brings us to heaven. Specifically, we are saved from sin by grace through faith in our Lord Jesus Christ.</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9E5550A-19DB-6D49-93CC-42CE8EBBF2CA}" type="slidenum">
              <a:rPr lang="en-US" sz="1200">
                <a:solidFill>
                  <a:srgbClr val="000000"/>
                </a:solidFill>
                <a:latin typeface="Arial" charset="0"/>
              </a:rPr>
              <a:pPr eaLnBrk="1" hangingPunct="1"/>
              <a:t>74</a:t>
            </a:fld>
            <a:endParaRPr lang="en-US" sz="1200">
              <a:solidFill>
                <a:srgbClr val="000000"/>
              </a:solidFill>
              <a:latin typeface="Arial" charset="0"/>
            </a:endParaRPr>
          </a:p>
        </p:txBody>
      </p:sp>
      <p:sp>
        <p:nvSpPr>
          <p:cNvPr id="329730" name="Rectangle 2"/>
          <p:cNvSpPr>
            <a:spLocks noGrp="1" noRot="1" noChangeAspect="1" noChangeArrowheads="1" noTextEdit="1"/>
          </p:cNvSpPr>
          <p:nvPr>
            <p:ph type="sldImg"/>
          </p:nvPr>
        </p:nvSpPr>
        <p:spPr>
          <a:ln/>
        </p:spPr>
      </p:sp>
      <p:sp>
        <p:nvSpPr>
          <p:cNvPr id="32973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3C6EF88-D2A7-D146-8066-CF54BCA8F003}" type="slidenum">
              <a:rPr lang="en-US" sz="1200">
                <a:solidFill>
                  <a:srgbClr val="1F497D"/>
                </a:solidFill>
                <a:latin typeface="Arial" charset="0"/>
              </a:rPr>
              <a:pPr eaLnBrk="1" hangingPunct="1"/>
              <a:t>75</a:t>
            </a:fld>
            <a:endParaRPr lang="en-US" sz="1200">
              <a:solidFill>
                <a:srgbClr val="1F497D"/>
              </a:solidFill>
              <a:latin typeface="Arial" charset="0"/>
            </a:endParaRPr>
          </a:p>
        </p:txBody>
      </p:sp>
      <p:sp>
        <p:nvSpPr>
          <p:cNvPr id="331778" name="Rectangle 2"/>
          <p:cNvSpPr>
            <a:spLocks noGrp="1" noRot="1" noChangeAspect="1" noChangeArrowheads="1"/>
          </p:cNvSpPr>
          <p:nvPr>
            <p:ph type="sldImg"/>
          </p:nvPr>
        </p:nvSpPr>
        <p:spPr>
          <a:solidFill>
            <a:srgbClr val="FFFFFF"/>
          </a:solidFill>
          <a:ln/>
        </p:spPr>
      </p:sp>
      <p:sp>
        <p:nvSpPr>
          <p:cNvPr id="331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128"/>
                <a:cs typeface="ＭＳ Ｐゴシック" charset="-128"/>
              </a:rPr>
              <a:t>BG-06-Israel-South Longitude Masada Qumran—77</a:t>
            </a:r>
          </a:p>
          <a:p>
            <a:pPr eaLnBrk="1" hangingPunct="1"/>
            <a:r>
              <a:rPr lang="en-US" dirty="0">
                <a:latin typeface="Times New Roman" charset="0"/>
                <a:ea typeface="ＭＳ Ｐゴシック" charset="-128"/>
                <a:cs typeface="ＭＳ Ｐゴシック" charset="-128"/>
              </a:rPr>
              <a:t>NS-09-Galatians-71</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b="0" kern="1200" dirty="0">
              <a:solidFill>
                <a:schemeClr val="tx1"/>
              </a:solidFill>
              <a:effectLst/>
              <a:latin typeface="Arial" panose="020B0604020202020204" pitchFamily="34" charset="0"/>
              <a:ea typeface="ＭＳ Ｐゴシック" charset="-128"/>
              <a:cs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charset="-128"/>
                <a:cs typeface="Arial" panose="020B0604020202020204" pitchFamily="34" charset="0"/>
              </a:rPr>
              <a:t>But the Galatians inherited the traditional view and the view taught at Qumran and by the rabbis that only good people go to heaven. This is clear in the letter called MMT at Qumran—as seven copies of it were dug up and it is the only letter along with 870 scrolls!</a:t>
            </a:r>
            <a:endParaRPr lang="en-SG" sz="1200" b="0" kern="1200" dirty="0">
              <a:solidFill>
                <a:schemeClr val="tx1"/>
              </a:solidFill>
              <a:effectLst/>
              <a:latin typeface="Arial" panose="020B0604020202020204" pitchFamily="34" charset="0"/>
              <a:ea typeface="ＭＳ Ｐゴシック" charset="-128"/>
              <a:cs typeface="Arial" panose="020B0604020202020204" pitchFamily="34" charset="0"/>
            </a:endParaRPr>
          </a:p>
          <a:p>
            <a:pPr eaLnBrk="1" hangingPunct="1"/>
            <a:endParaRPr lang="en-US" b="0"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1D38C87-98CA-BB45-A40F-F2E62430C2C8}" type="slidenum">
              <a:rPr lang="en-US" sz="1200">
                <a:solidFill>
                  <a:srgbClr val="000000"/>
                </a:solidFill>
                <a:latin typeface="Arial" charset="0"/>
              </a:rPr>
              <a:pPr eaLnBrk="1" hangingPunct="1"/>
              <a:t>76</a:t>
            </a:fld>
            <a:endParaRPr lang="en-US" sz="1200">
              <a:solidFill>
                <a:srgbClr val="000000"/>
              </a:solidFill>
              <a:latin typeface="Arial" charset="0"/>
            </a:endParaRPr>
          </a:p>
        </p:txBody>
      </p:sp>
      <p:sp>
        <p:nvSpPr>
          <p:cNvPr id="333826" name="Rectangle 2"/>
          <p:cNvSpPr>
            <a:spLocks noGrp="1" noRot="1" noChangeAspect="1" noChangeArrowheads="1" noTextEdit="1"/>
          </p:cNvSpPr>
          <p:nvPr>
            <p:ph type="sldImg"/>
          </p:nvPr>
        </p:nvSpPr>
        <p:spPr>
          <a:ln/>
        </p:spPr>
      </p:sp>
      <p:sp>
        <p:nvSpPr>
          <p:cNvPr id="33382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77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23426423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78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41474677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Galatians is one of the best NT books to contrast the covenants:</a:t>
            </a:r>
          </a:p>
          <a:p>
            <a:endParaRPr lang="en-US"/>
          </a:p>
          <a:p>
            <a:r>
              <a:rPr lang="en-US" sz="1200" b="1" kern="1200">
                <a:solidFill>
                  <a:schemeClr val="tx1"/>
                </a:solidFill>
                <a:effectLst/>
                <a:latin typeface="Times New Roman" pitchFamily="-112" charset="0"/>
                <a:ea typeface="ＭＳ Ｐゴシック" charset="-128"/>
                <a:cs typeface="ＭＳ Ｐゴシック" charset="-128"/>
              </a:rPr>
              <a:t>Gal. 3:23 NLT</a:t>
            </a:r>
            <a:r>
              <a:rPr lang="en-US" sz="1200" kern="1200">
                <a:solidFill>
                  <a:schemeClr val="tx1"/>
                </a:solidFill>
                <a:effectLst/>
                <a:latin typeface="Times New Roman" pitchFamily="-112" charset="0"/>
                <a:ea typeface="ＭＳ Ｐゴシック" charset="-128"/>
                <a:cs typeface="ＭＳ Ｐゴシック" charset="-128"/>
              </a:rPr>
              <a:t>    Before the way of faith in Christ was available to us, we were placed under guard by the law. We were kept in protective custody, so to speak, until the way of faith was revealed.</a:t>
            </a:r>
          </a:p>
          <a:p>
            <a:endParaRPr lang="en-US" sz="1200" kern="1200">
              <a:solidFill>
                <a:schemeClr val="tx1"/>
              </a:solidFill>
              <a:effectLst/>
              <a:latin typeface="Times New Roman" pitchFamily="-112" charset="0"/>
              <a:ea typeface="ＭＳ Ｐゴシック" charset="-128"/>
              <a:cs typeface="ＭＳ Ｐゴシック" charset="-128"/>
            </a:endParaRPr>
          </a:p>
          <a:p>
            <a:r>
              <a:rPr lang="en-US" sz="1200" b="1" kern="1200">
                <a:solidFill>
                  <a:schemeClr val="tx1"/>
                </a:solidFill>
                <a:effectLst/>
                <a:latin typeface="Times New Roman" pitchFamily="-112" charset="0"/>
                <a:ea typeface="ＭＳ Ｐゴシック" charset="-128"/>
                <a:cs typeface="ＭＳ Ｐゴシック" charset="-128"/>
              </a:rPr>
              <a:t>Gal. 3:24</a:t>
            </a:r>
            <a:r>
              <a:rPr lang="en-US" sz="1200" kern="1200">
                <a:solidFill>
                  <a:schemeClr val="tx1"/>
                </a:solidFill>
                <a:effectLst/>
                <a:latin typeface="Times New Roman" pitchFamily="-112" charset="0"/>
                <a:ea typeface="ＭＳ Ｐゴシック" charset="-128"/>
                <a:cs typeface="ＭＳ Ｐゴシック" charset="-128"/>
              </a:rPr>
              <a:t>    Let me put it another way. The law was our guardian until Christ came; it protected us until we could be made right with God through faith. </a:t>
            </a:r>
            <a:r>
              <a:rPr lang="en-US" sz="1200" b="1" kern="1200" baseline="30000">
                <a:solidFill>
                  <a:schemeClr val="tx1"/>
                </a:solidFill>
                <a:effectLst/>
                <a:latin typeface="Times New Roman" pitchFamily="-112" charset="0"/>
                <a:ea typeface="ＭＳ Ｐゴシック" charset="-128"/>
                <a:cs typeface="ＭＳ Ｐゴシック" charset="-128"/>
              </a:rPr>
              <a:t>25</a:t>
            </a:r>
            <a:r>
              <a:rPr lang="en-US" sz="1200" kern="1200">
                <a:solidFill>
                  <a:schemeClr val="tx1"/>
                </a:solidFill>
                <a:effectLst/>
                <a:latin typeface="Times New Roman" pitchFamily="-112" charset="0"/>
                <a:ea typeface="ＭＳ Ｐゴシック" charset="-128"/>
                <a:cs typeface="ＭＳ Ｐゴシック" charset="-128"/>
              </a:rPr>
              <a:t> And now that the way of faith has come, we no longer need the law as our guardian.</a:t>
            </a:r>
            <a:endParaRPr lang="en-US"/>
          </a:p>
          <a:p>
            <a:endParaRPr lang="en-US"/>
          </a:p>
          <a:p>
            <a:r>
              <a:rPr lang="en-US" sz="1200" kern="1200">
                <a:solidFill>
                  <a:schemeClr val="tx1"/>
                </a:solidFill>
                <a:effectLst/>
                <a:latin typeface="Times New Roman" pitchFamily="-112" charset="0"/>
                <a:ea typeface="ＭＳ Ｐゴシック" charset="-128"/>
                <a:cs typeface="ＭＳ Ｐゴシック" charset="-128"/>
              </a:rPr>
              <a:t>Abraham’s Two Children</a:t>
            </a:r>
          </a:p>
          <a:p>
            <a:endParaRPr lang="en-US" sz="1200" kern="1200">
              <a:solidFill>
                <a:schemeClr val="tx1"/>
              </a:solidFill>
              <a:effectLst/>
              <a:latin typeface="Times New Roman" pitchFamily="-112" charset="0"/>
              <a:ea typeface="ＭＳ Ｐゴシック" charset="-128"/>
              <a:cs typeface="ＭＳ Ｐゴシック" charset="-128"/>
            </a:endParaRPr>
          </a:p>
          <a:p>
            <a:r>
              <a:rPr lang="en-US" sz="1200" b="1" kern="1200">
                <a:solidFill>
                  <a:schemeClr val="tx1"/>
                </a:solidFill>
                <a:effectLst/>
                <a:latin typeface="Times New Roman" pitchFamily="-112" charset="0"/>
                <a:ea typeface="ＭＳ Ｐゴシック" charset="-128"/>
                <a:cs typeface="ＭＳ Ｐゴシック" charset="-128"/>
              </a:rPr>
              <a:t>Gal. 4:21 NLT</a:t>
            </a:r>
            <a:r>
              <a:rPr lang="en-US" sz="1200" kern="1200">
                <a:solidFill>
                  <a:schemeClr val="tx1"/>
                </a:solidFill>
                <a:effectLst/>
                <a:latin typeface="Times New Roman" pitchFamily="-112" charset="0"/>
                <a:ea typeface="ＭＳ Ｐゴシック" charset="-128"/>
                <a:cs typeface="ＭＳ Ｐゴシック" charset="-128"/>
              </a:rPr>
              <a:t>    Tell me, you who want to live under the law, do you know what the law actually says? </a:t>
            </a:r>
            <a:r>
              <a:rPr lang="en-US" sz="1200" b="1" kern="1200" baseline="30000">
                <a:solidFill>
                  <a:schemeClr val="tx1"/>
                </a:solidFill>
                <a:effectLst/>
                <a:latin typeface="Times New Roman" pitchFamily="-112" charset="0"/>
                <a:ea typeface="ＭＳ Ｐゴシック" charset="-128"/>
                <a:cs typeface="ＭＳ Ｐゴシック" charset="-128"/>
              </a:rPr>
              <a:t>22</a:t>
            </a:r>
            <a:r>
              <a:rPr lang="en-US" sz="1200" kern="1200">
                <a:solidFill>
                  <a:schemeClr val="tx1"/>
                </a:solidFill>
                <a:effectLst/>
                <a:latin typeface="Times New Roman" pitchFamily="-112" charset="0"/>
                <a:ea typeface="ＭＳ Ｐゴシック" charset="-128"/>
                <a:cs typeface="ＭＳ Ｐゴシック" charset="-128"/>
              </a:rPr>
              <a:t> The Scriptures say that Abraham had two sons, one from his slave wife and one from his freeborn wife. </a:t>
            </a:r>
            <a:r>
              <a:rPr lang="en-US" sz="1200" b="1" kern="1200" baseline="30000">
                <a:solidFill>
                  <a:schemeClr val="tx1"/>
                </a:solidFill>
                <a:effectLst/>
                <a:latin typeface="Times New Roman" pitchFamily="-112" charset="0"/>
                <a:ea typeface="ＭＳ Ｐゴシック" charset="-128"/>
                <a:cs typeface="ＭＳ Ｐゴシック" charset="-128"/>
              </a:rPr>
              <a:t>23</a:t>
            </a:r>
            <a:r>
              <a:rPr lang="en-US" sz="1200" kern="1200">
                <a:solidFill>
                  <a:schemeClr val="tx1"/>
                </a:solidFill>
                <a:effectLst/>
                <a:latin typeface="Times New Roman" pitchFamily="-112" charset="0"/>
                <a:ea typeface="ＭＳ Ｐゴシック" charset="-128"/>
                <a:cs typeface="ＭＳ Ｐゴシック" charset="-128"/>
              </a:rPr>
              <a:t> The son of the slave wife was born in a human attempt to bring about the fulfillment of God’s promise. But the son of the freeborn wife was born as God’s own fulfillment of his promise.</a:t>
            </a:r>
          </a:p>
          <a:p>
            <a:endParaRPr lang="en-US" sz="1200" kern="1200">
              <a:solidFill>
                <a:schemeClr val="tx1"/>
              </a:solidFill>
              <a:effectLst/>
              <a:latin typeface="Times New Roman" pitchFamily="-112" charset="0"/>
              <a:ea typeface="ＭＳ Ｐゴシック" charset="-128"/>
              <a:cs typeface="ＭＳ Ｐゴシック" charset="-128"/>
            </a:endParaRPr>
          </a:p>
          <a:p>
            <a:r>
              <a:rPr lang="en-US" sz="1200" b="1" kern="1200">
                <a:solidFill>
                  <a:schemeClr val="tx1"/>
                </a:solidFill>
                <a:effectLst/>
                <a:latin typeface="Times New Roman" pitchFamily="-112" charset="0"/>
                <a:ea typeface="ＭＳ Ｐゴシック" charset="-128"/>
                <a:cs typeface="ＭＳ Ｐゴシック" charset="-128"/>
              </a:rPr>
              <a:t>Gal. 4:24</a:t>
            </a:r>
            <a:r>
              <a:rPr lang="en-US" sz="1200" kern="1200">
                <a:solidFill>
                  <a:schemeClr val="tx1"/>
                </a:solidFill>
                <a:effectLst/>
                <a:latin typeface="Times New Roman" pitchFamily="-112" charset="0"/>
                <a:ea typeface="ＭＳ Ｐゴシック" charset="-128"/>
                <a:cs typeface="ＭＳ Ｐゴシック" charset="-128"/>
              </a:rPr>
              <a:t>    These two women serve as an illustration of God’s two covenants. The first woman, Hagar, represents Mount Sinai where people received the law that enslaved them. </a:t>
            </a:r>
            <a:r>
              <a:rPr lang="en-US" sz="1200" b="1" kern="1200" baseline="30000">
                <a:solidFill>
                  <a:schemeClr val="tx1"/>
                </a:solidFill>
                <a:effectLst/>
                <a:latin typeface="Times New Roman" pitchFamily="-112" charset="0"/>
                <a:ea typeface="ＭＳ Ｐゴシック" charset="-128"/>
                <a:cs typeface="ＭＳ Ｐゴシック" charset="-128"/>
              </a:rPr>
              <a:t>25</a:t>
            </a:r>
            <a:r>
              <a:rPr lang="en-US" sz="1200" kern="1200">
                <a:solidFill>
                  <a:schemeClr val="tx1"/>
                </a:solidFill>
                <a:effectLst/>
                <a:latin typeface="Times New Roman" pitchFamily="-112" charset="0"/>
                <a:ea typeface="ＭＳ Ｐゴシック" charset="-128"/>
                <a:cs typeface="ＭＳ Ｐゴシック" charset="-128"/>
              </a:rPr>
              <a:t> And now Jerusalem is just like Mount Sinai in Arabia, because she and her children live in slavery to the law. </a:t>
            </a:r>
            <a:r>
              <a:rPr lang="en-US" sz="1200" b="1" kern="1200" baseline="30000">
                <a:solidFill>
                  <a:schemeClr val="tx1"/>
                </a:solidFill>
                <a:effectLst/>
                <a:latin typeface="Times New Roman" pitchFamily="-112" charset="0"/>
                <a:ea typeface="ＭＳ Ｐゴシック" charset="-128"/>
                <a:cs typeface="ＭＳ Ｐゴシック" charset="-128"/>
              </a:rPr>
              <a:t>26</a:t>
            </a:r>
            <a:r>
              <a:rPr lang="en-US" sz="1200" kern="1200">
                <a:solidFill>
                  <a:schemeClr val="tx1"/>
                </a:solidFill>
                <a:effectLst/>
                <a:latin typeface="Times New Roman" pitchFamily="-112" charset="0"/>
                <a:ea typeface="ＭＳ Ｐゴシック" charset="-128"/>
                <a:cs typeface="ＭＳ Ｐゴシック" charset="-128"/>
              </a:rPr>
              <a:t> But the other woman, Sarah, represents the heavenly Jerusalem. She is the free woman, and she is our mother. </a:t>
            </a:r>
            <a:r>
              <a:rPr lang="en-US" sz="1200" b="1" kern="1200" baseline="30000">
                <a:solidFill>
                  <a:schemeClr val="tx1"/>
                </a:solidFill>
                <a:effectLst/>
                <a:latin typeface="Times New Roman" pitchFamily="-112" charset="0"/>
                <a:ea typeface="ＭＳ Ｐゴシック" charset="-128"/>
                <a:cs typeface="ＭＳ Ｐゴシック" charset="-128"/>
              </a:rPr>
              <a:t>27</a:t>
            </a:r>
            <a:r>
              <a:rPr lang="en-US" sz="1200" kern="1200">
                <a:solidFill>
                  <a:schemeClr val="tx1"/>
                </a:solidFill>
                <a:effectLst/>
                <a:latin typeface="Times New Roman" pitchFamily="-112" charset="0"/>
                <a:ea typeface="ＭＳ Ｐゴシック" charset="-128"/>
                <a:cs typeface="ＭＳ Ｐゴシック" charset="-128"/>
              </a:rPr>
              <a:t> As Isaiah said,</a:t>
            </a:r>
            <a:br>
              <a:rPr lang="en-US" sz="1200" kern="1200">
                <a:solidFill>
                  <a:schemeClr val="tx1"/>
                </a:solidFill>
                <a:effectLst/>
                <a:latin typeface="Times New Roman" pitchFamily="-112" charset="0"/>
                <a:ea typeface="ＭＳ Ｐゴシック" charset="-128"/>
                <a:cs typeface="ＭＳ Ｐゴシック" charset="-128"/>
              </a:rPr>
            </a:br>
            <a:endParaRPr lang="en-US" sz="1200" kern="1200">
              <a:solidFill>
                <a:schemeClr val="tx1"/>
              </a:solidFill>
              <a:effectLst/>
              <a:latin typeface="Times New Roman" pitchFamily="-112" charset="0"/>
              <a:ea typeface="ＭＳ Ｐゴシック" charset="-128"/>
              <a:cs typeface="ＭＳ Ｐゴシック" charset="-128"/>
            </a:endParaRPr>
          </a:p>
          <a:p>
            <a:r>
              <a:rPr lang="en-US" sz="1200" kern="1200">
                <a:solidFill>
                  <a:schemeClr val="tx1"/>
                </a:solidFill>
                <a:effectLst/>
                <a:latin typeface="Times New Roman" pitchFamily="-112" charset="0"/>
                <a:ea typeface="ＭＳ Ｐゴシック" charset="-128"/>
                <a:cs typeface="ＭＳ Ｐゴシック" charset="-128"/>
              </a:rPr>
              <a:t>  “Rejoice, O childless woman,</a:t>
            </a:r>
          </a:p>
          <a:p>
            <a:r>
              <a:rPr lang="en-US" sz="1200" kern="1200">
                <a:solidFill>
                  <a:schemeClr val="tx1"/>
                </a:solidFill>
                <a:effectLst/>
                <a:latin typeface="Times New Roman" pitchFamily="-112" charset="0"/>
                <a:ea typeface="ＭＳ Ｐゴシック" charset="-128"/>
                <a:cs typeface="ＭＳ Ｐゴシック" charset="-128"/>
              </a:rPr>
              <a:t>you who have never given birth!</a:t>
            </a:r>
          </a:p>
          <a:p>
            <a:r>
              <a:rPr lang="en-US" sz="1200" kern="1200">
                <a:solidFill>
                  <a:schemeClr val="tx1"/>
                </a:solidFill>
                <a:effectLst/>
                <a:latin typeface="Times New Roman" pitchFamily="-112" charset="0"/>
                <a:ea typeface="ＭＳ Ｐゴシック" charset="-128"/>
                <a:cs typeface="ＭＳ Ｐゴシック" charset="-128"/>
              </a:rPr>
              <a:t>Break into a joyful shout,</a:t>
            </a:r>
          </a:p>
          <a:p>
            <a:r>
              <a:rPr lang="en-US" sz="1200" kern="1200">
                <a:solidFill>
                  <a:schemeClr val="tx1"/>
                </a:solidFill>
                <a:effectLst/>
                <a:latin typeface="Times New Roman" pitchFamily="-112" charset="0"/>
                <a:ea typeface="ＭＳ Ｐゴシック" charset="-128"/>
                <a:cs typeface="ＭＳ Ｐゴシック" charset="-128"/>
              </a:rPr>
              <a:t>you who have never been in labor!</a:t>
            </a:r>
          </a:p>
          <a:p>
            <a:r>
              <a:rPr lang="en-US" sz="1200" kern="1200">
                <a:solidFill>
                  <a:schemeClr val="tx1"/>
                </a:solidFill>
                <a:effectLst/>
                <a:latin typeface="Times New Roman" pitchFamily="-112" charset="0"/>
                <a:ea typeface="ＭＳ Ｐゴシック" charset="-128"/>
                <a:cs typeface="ＭＳ Ｐゴシック" charset="-128"/>
              </a:rPr>
              <a:t>For the desolate woman now has more children</a:t>
            </a:r>
          </a:p>
          <a:p>
            <a:r>
              <a:rPr lang="en-US" sz="1200" kern="1200">
                <a:solidFill>
                  <a:schemeClr val="tx1"/>
                </a:solidFill>
                <a:effectLst/>
                <a:latin typeface="Times New Roman" pitchFamily="-112" charset="0"/>
                <a:ea typeface="ＭＳ Ｐゴシック" charset="-128"/>
                <a:cs typeface="ＭＳ Ｐゴシック" charset="-128"/>
              </a:rPr>
              <a:t>than the woman who lives with her husband!”</a:t>
            </a:r>
          </a:p>
          <a:p>
            <a:endParaRPr lang="en-US" sz="1200" kern="1200">
              <a:solidFill>
                <a:schemeClr val="tx1"/>
              </a:solidFill>
              <a:effectLst/>
              <a:latin typeface="Times New Roman" pitchFamily="-112" charset="0"/>
              <a:ea typeface="ＭＳ Ｐゴシック" charset="-128"/>
              <a:cs typeface="ＭＳ Ｐゴシック" charset="-128"/>
            </a:endParaRPr>
          </a:p>
          <a:p>
            <a:r>
              <a:rPr lang="en-US" sz="1200" b="1" kern="1200">
                <a:solidFill>
                  <a:schemeClr val="tx1"/>
                </a:solidFill>
                <a:effectLst/>
                <a:latin typeface="Times New Roman" pitchFamily="-112" charset="0"/>
                <a:ea typeface="ＭＳ Ｐゴシック" charset="-128"/>
                <a:cs typeface="ＭＳ Ｐゴシック" charset="-128"/>
              </a:rPr>
              <a:t>Gal. 4:28</a:t>
            </a:r>
            <a:r>
              <a:rPr lang="en-US" sz="1200" kern="1200">
                <a:solidFill>
                  <a:schemeClr val="tx1"/>
                </a:solidFill>
                <a:effectLst/>
                <a:latin typeface="Times New Roman" pitchFamily="-112" charset="0"/>
                <a:ea typeface="ＭＳ Ｐゴシック" charset="-128"/>
                <a:cs typeface="ＭＳ Ｐゴシック" charset="-128"/>
              </a:rPr>
              <a:t>    And you, dear brothers and sisters, are children of the promise, just like Isaac. </a:t>
            </a:r>
            <a:r>
              <a:rPr lang="en-US" sz="1200" b="1" kern="1200" baseline="30000">
                <a:solidFill>
                  <a:schemeClr val="tx1"/>
                </a:solidFill>
                <a:effectLst/>
                <a:latin typeface="Times New Roman" pitchFamily="-112" charset="0"/>
                <a:ea typeface="ＭＳ Ｐゴシック" charset="-128"/>
                <a:cs typeface="ＭＳ Ｐゴシック" charset="-128"/>
              </a:rPr>
              <a:t>29</a:t>
            </a:r>
            <a:r>
              <a:rPr lang="en-US" sz="1200" kern="1200">
                <a:solidFill>
                  <a:schemeClr val="tx1"/>
                </a:solidFill>
                <a:effectLst/>
                <a:latin typeface="Times New Roman" pitchFamily="-112" charset="0"/>
                <a:ea typeface="ＭＳ Ｐゴシック" charset="-128"/>
                <a:cs typeface="ＭＳ Ｐゴシック" charset="-128"/>
              </a:rPr>
              <a:t> But you are now being persecuted by those who want you to keep the law, just as Ishmael, the child born by human effort, persecuted Isaac, the child born by the power of the Spirit.</a:t>
            </a:r>
          </a:p>
          <a:p>
            <a:endParaRPr lang="en-US" sz="1200" kern="1200">
              <a:solidFill>
                <a:schemeClr val="tx1"/>
              </a:solidFill>
              <a:effectLst/>
              <a:latin typeface="Times New Roman" pitchFamily="-112" charset="0"/>
              <a:ea typeface="ＭＳ Ｐゴシック" charset="-128"/>
              <a:cs typeface="ＭＳ Ｐゴシック" charset="-128"/>
            </a:endParaRPr>
          </a:p>
          <a:p>
            <a:r>
              <a:rPr lang="en-US" sz="1200" b="1" kern="1200">
                <a:solidFill>
                  <a:schemeClr val="tx1"/>
                </a:solidFill>
                <a:effectLst/>
                <a:latin typeface="Times New Roman" pitchFamily="-112" charset="0"/>
                <a:ea typeface="ＭＳ Ｐゴシック" charset="-128"/>
                <a:cs typeface="ＭＳ Ｐゴシック" charset="-128"/>
              </a:rPr>
              <a:t>Gal. 4:30</a:t>
            </a:r>
            <a:r>
              <a:rPr lang="en-US" sz="1200" kern="1200">
                <a:solidFill>
                  <a:schemeClr val="tx1"/>
                </a:solidFill>
                <a:effectLst/>
                <a:latin typeface="Times New Roman" pitchFamily="-112" charset="0"/>
                <a:ea typeface="ＭＳ Ｐゴシック" charset="-128"/>
                <a:cs typeface="ＭＳ Ｐゴシック" charset="-128"/>
              </a:rPr>
              <a:t>    But what do the Scriptures say about that? “Get rid of the slave and her son, for the son of the slave woman will not share the inheritance with the free woman’s son.” </a:t>
            </a:r>
            <a:r>
              <a:rPr lang="en-US" sz="1200" b="1" kern="1200" baseline="30000">
                <a:solidFill>
                  <a:schemeClr val="tx1"/>
                </a:solidFill>
                <a:effectLst/>
                <a:latin typeface="Times New Roman" pitchFamily="-112" charset="0"/>
                <a:ea typeface="ＭＳ Ｐゴシック" charset="-128"/>
                <a:cs typeface="ＭＳ Ｐゴシック" charset="-128"/>
              </a:rPr>
              <a:t>31</a:t>
            </a:r>
            <a:r>
              <a:rPr lang="en-US" sz="1200" kern="1200">
                <a:solidFill>
                  <a:schemeClr val="tx1"/>
                </a:solidFill>
                <a:effectLst/>
                <a:latin typeface="Times New Roman" pitchFamily="-112" charset="0"/>
                <a:ea typeface="ＭＳ Ｐゴシック" charset="-128"/>
                <a:cs typeface="ＭＳ Ｐゴシック" charset="-128"/>
              </a:rPr>
              <a:t> So, dear brothers and sisters, we are not children of the slave woman; we are children of the free woman.</a:t>
            </a:r>
          </a:p>
          <a:p>
            <a:endParaRPr lang="en-US" sz="1200" kern="1200">
              <a:solidFill>
                <a:schemeClr val="tx1"/>
              </a:solidFill>
              <a:effectLst/>
              <a:latin typeface="Times New Roman" pitchFamily="-112" charset="0"/>
              <a:ea typeface="ＭＳ Ｐゴシック" charset="-128"/>
              <a:cs typeface="ＭＳ Ｐゴシック" charset="-128"/>
            </a:endParaRPr>
          </a:p>
          <a:p>
            <a:r>
              <a:rPr lang="en-US" sz="1200" kern="1200">
                <a:solidFill>
                  <a:schemeClr val="tx1"/>
                </a:solidFill>
                <a:effectLst/>
                <a:latin typeface="Times New Roman" pitchFamily="-112" charset="0"/>
                <a:ea typeface="ＭＳ Ｐゴシック" charset="-128"/>
                <a:cs typeface="ＭＳ Ｐゴシック" charset="-128"/>
              </a:rPr>
              <a:t>The Law and God’s Promise</a:t>
            </a:r>
            <a:br>
              <a:rPr lang="en-US" sz="1200" kern="1200">
                <a:solidFill>
                  <a:schemeClr val="tx1"/>
                </a:solidFill>
                <a:effectLst/>
                <a:latin typeface="Times New Roman" pitchFamily="-112" charset="0"/>
                <a:ea typeface="ＭＳ Ｐゴシック" charset="-128"/>
                <a:cs typeface="ＭＳ Ｐゴシック" charset="-128"/>
              </a:rPr>
            </a:br>
            <a:endParaRPr lang="en-US" sz="1200" kern="1200">
              <a:solidFill>
                <a:schemeClr val="tx1"/>
              </a:solidFill>
              <a:effectLst/>
              <a:latin typeface="Times New Roman" pitchFamily="-112" charset="0"/>
              <a:ea typeface="ＭＳ Ｐゴシック" charset="-128"/>
              <a:cs typeface="ＭＳ Ｐゴシック" charset="-128"/>
            </a:endParaRPr>
          </a:p>
          <a:p>
            <a:r>
              <a:rPr lang="en-US" sz="1200" b="1" kern="1200">
                <a:solidFill>
                  <a:schemeClr val="tx1"/>
                </a:solidFill>
                <a:effectLst/>
                <a:latin typeface="Times New Roman" pitchFamily="-112" charset="0"/>
                <a:ea typeface="ＭＳ Ｐゴシック" charset="-128"/>
                <a:cs typeface="ＭＳ Ｐゴシック" charset="-128"/>
              </a:rPr>
              <a:t>Gal. 3:15</a:t>
            </a:r>
            <a:r>
              <a:rPr lang="en-US" sz="1200" kern="1200">
                <a:solidFill>
                  <a:schemeClr val="tx1"/>
                </a:solidFill>
                <a:effectLst/>
                <a:latin typeface="Times New Roman" pitchFamily="-112" charset="0"/>
                <a:ea typeface="ＭＳ Ｐゴシック" charset="-128"/>
                <a:cs typeface="ＭＳ Ｐゴシック" charset="-128"/>
              </a:rPr>
              <a:t>    Dear brothers and sisters, here’s an example from everyday life. Just as no one can set aside or amend an irrevocable agreement, so it is in this case. </a:t>
            </a:r>
            <a:r>
              <a:rPr lang="en-US" sz="1200" b="1" kern="1200" baseline="30000">
                <a:solidFill>
                  <a:schemeClr val="tx1"/>
                </a:solidFill>
                <a:effectLst/>
                <a:latin typeface="Times New Roman" pitchFamily="-112" charset="0"/>
                <a:ea typeface="ＭＳ Ｐゴシック" charset="-128"/>
                <a:cs typeface="ＭＳ Ｐゴシック" charset="-128"/>
              </a:rPr>
              <a:t>16</a:t>
            </a:r>
            <a:r>
              <a:rPr lang="en-US" sz="1200" kern="1200">
                <a:solidFill>
                  <a:schemeClr val="tx1"/>
                </a:solidFill>
                <a:effectLst/>
                <a:latin typeface="Times New Roman" pitchFamily="-112" charset="0"/>
                <a:ea typeface="ＭＳ Ｐゴシック" charset="-128"/>
                <a:cs typeface="ＭＳ Ｐゴシック" charset="-128"/>
              </a:rPr>
              <a:t> God gave the promises to Abraham and his child. And notice that the Scripture doesn’t say “to his children,” as if it meant many descendants. Rather, it says “to his child”—and that, of course, means Christ. </a:t>
            </a:r>
            <a:r>
              <a:rPr lang="en-US" sz="1200" b="1" kern="1200" baseline="30000">
                <a:solidFill>
                  <a:schemeClr val="tx1"/>
                </a:solidFill>
                <a:effectLst/>
                <a:latin typeface="Times New Roman" pitchFamily="-112" charset="0"/>
                <a:ea typeface="ＭＳ Ｐゴシック" charset="-128"/>
                <a:cs typeface="ＭＳ Ｐゴシック" charset="-128"/>
              </a:rPr>
              <a:t>17</a:t>
            </a:r>
            <a:r>
              <a:rPr lang="en-US" sz="1200" kern="1200">
                <a:solidFill>
                  <a:schemeClr val="tx1"/>
                </a:solidFill>
                <a:effectLst/>
                <a:latin typeface="Times New Roman" pitchFamily="-112" charset="0"/>
                <a:ea typeface="ＭＳ Ｐゴシック" charset="-128"/>
                <a:cs typeface="ＭＳ Ｐゴシック" charset="-128"/>
              </a:rPr>
              <a:t> This is what I am trying to say: The agreement God made with Abraham could not be canceled 430 years later when God gave the law to Moses. God would be breaking his promise. </a:t>
            </a:r>
            <a:r>
              <a:rPr lang="en-US" sz="1200" b="1" kern="1200" baseline="30000">
                <a:solidFill>
                  <a:schemeClr val="tx1"/>
                </a:solidFill>
                <a:effectLst/>
                <a:latin typeface="Times New Roman" pitchFamily="-112" charset="0"/>
                <a:ea typeface="ＭＳ Ｐゴシック" charset="-128"/>
                <a:cs typeface="ＭＳ Ｐゴシック" charset="-128"/>
              </a:rPr>
              <a:t>18</a:t>
            </a:r>
            <a:r>
              <a:rPr lang="en-US" sz="1200" kern="1200">
                <a:solidFill>
                  <a:schemeClr val="tx1"/>
                </a:solidFill>
                <a:effectLst/>
                <a:latin typeface="Times New Roman" pitchFamily="-112" charset="0"/>
                <a:ea typeface="ＭＳ Ｐゴシック" charset="-128"/>
                <a:cs typeface="ＭＳ Ｐゴシック" charset="-128"/>
              </a:rPr>
              <a:t> For if the inheritance could be received by keeping the law, then it would not be the result of accepting God’s promise. But God graciously gave it to Abraham as a promise.</a:t>
            </a:r>
          </a:p>
          <a:p>
            <a:endParaRPr lang="en-US" sz="1200" kern="1200">
              <a:solidFill>
                <a:schemeClr val="tx1"/>
              </a:solidFill>
              <a:effectLst/>
              <a:latin typeface="Times New Roman" pitchFamily="-112" charset="0"/>
              <a:ea typeface="ＭＳ Ｐゴシック" charset="-128"/>
              <a:cs typeface="ＭＳ Ｐゴシック" charset="-128"/>
            </a:endParaRPr>
          </a:p>
          <a:p>
            <a:r>
              <a:rPr lang="en-US" sz="1200" b="1" kern="1200">
                <a:solidFill>
                  <a:schemeClr val="tx1"/>
                </a:solidFill>
                <a:effectLst/>
                <a:latin typeface="Times New Roman" pitchFamily="-112" charset="0"/>
                <a:ea typeface="ＭＳ Ｐゴシック" charset="-128"/>
                <a:cs typeface="ＭＳ Ｐゴシック" charset="-128"/>
              </a:rPr>
              <a:t>Gal. 3:19</a:t>
            </a:r>
            <a:r>
              <a:rPr lang="en-US" sz="1200" kern="1200">
                <a:solidFill>
                  <a:schemeClr val="tx1"/>
                </a:solidFill>
                <a:effectLst/>
                <a:latin typeface="Times New Roman" pitchFamily="-112" charset="0"/>
                <a:ea typeface="ＭＳ Ｐゴシック" charset="-128"/>
                <a:cs typeface="ＭＳ Ｐゴシック" charset="-128"/>
              </a:rPr>
              <a:t>    Why, then, was the law given? It was given alongside the promise to show people their sins. But the law was designed to last only until the coming of the child who was promised. God gave his law through angels to Moses, who was the mediator between God and the people. </a:t>
            </a:r>
            <a:r>
              <a:rPr lang="en-US" sz="1200" b="1" kern="1200" baseline="30000">
                <a:solidFill>
                  <a:schemeClr val="tx1"/>
                </a:solidFill>
                <a:effectLst/>
                <a:latin typeface="Times New Roman" pitchFamily="-112" charset="0"/>
                <a:ea typeface="ＭＳ Ｐゴシック" charset="-128"/>
                <a:cs typeface="ＭＳ Ｐゴシック" charset="-128"/>
              </a:rPr>
              <a:t>20</a:t>
            </a:r>
            <a:r>
              <a:rPr lang="en-US" sz="1200" kern="1200">
                <a:solidFill>
                  <a:schemeClr val="tx1"/>
                </a:solidFill>
                <a:effectLst/>
                <a:latin typeface="Times New Roman" pitchFamily="-112" charset="0"/>
                <a:ea typeface="ＭＳ Ｐゴシック" charset="-128"/>
                <a:cs typeface="ＭＳ Ｐゴシック" charset="-128"/>
              </a:rPr>
              <a:t> Now a mediator is helpful if more than one party must reach an agreement. But God, who is one, did not use a mediator when he gave his promise to Abraham.</a:t>
            </a:r>
          </a:p>
          <a:p>
            <a:endParaRPr lang="en-US" sz="1200" kern="1200">
              <a:solidFill>
                <a:schemeClr val="tx1"/>
              </a:solidFill>
              <a:effectLst/>
              <a:latin typeface="Times New Roman" pitchFamily="-112" charset="0"/>
              <a:ea typeface="ＭＳ Ｐゴシック" charset="-128"/>
              <a:cs typeface="ＭＳ Ｐゴシック" charset="-128"/>
            </a:endParaRPr>
          </a:p>
          <a:p>
            <a:r>
              <a:rPr lang="en-US" sz="1200" b="1" kern="1200">
                <a:solidFill>
                  <a:schemeClr val="tx1"/>
                </a:solidFill>
                <a:effectLst/>
                <a:latin typeface="Times New Roman" pitchFamily="-112" charset="0"/>
                <a:ea typeface="ＭＳ Ｐゴシック" charset="-128"/>
                <a:cs typeface="ＭＳ Ｐゴシック" charset="-128"/>
              </a:rPr>
              <a:t>Gal. 3:21</a:t>
            </a:r>
            <a:r>
              <a:rPr lang="en-US" sz="1200" kern="1200">
                <a:solidFill>
                  <a:schemeClr val="tx1"/>
                </a:solidFill>
                <a:effectLst/>
                <a:latin typeface="Times New Roman" pitchFamily="-112" charset="0"/>
                <a:ea typeface="ＭＳ Ｐゴシック" charset="-128"/>
                <a:cs typeface="ＭＳ Ｐゴシック" charset="-128"/>
              </a:rPr>
              <a:t>    Is there a conflict, then, between God’s law and God’s promises? Absolutely not! If the law could give us new life, we could be made right with God by obeying it. </a:t>
            </a:r>
            <a:r>
              <a:rPr lang="en-US" sz="1200" b="1" kern="1200" baseline="30000">
                <a:solidFill>
                  <a:schemeClr val="tx1"/>
                </a:solidFill>
                <a:effectLst/>
                <a:latin typeface="Times New Roman" pitchFamily="-112" charset="0"/>
                <a:ea typeface="ＭＳ Ｐゴシック" charset="-128"/>
                <a:cs typeface="ＭＳ Ｐゴシック" charset="-128"/>
              </a:rPr>
              <a:t>22</a:t>
            </a:r>
            <a:r>
              <a:rPr lang="en-US" sz="1200" kern="1200">
                <a:solidFill>
                  <a:schemeClr val="tx1"/>
                </a:solidFill>
                <a:effectLst/>
                <a:latin typeface="Times New Roman" pitchFamily="-112" charset="0"/>
                <a:ea typeface="ＭＳ Ｐゴシック" charset="-128"/>
                <a:cs typeface="ＭＳ Ｐゴシック" charset="-128"/>
              </a:rPr>
              <a:t> But the Scriptures declare that we are all prisoners of sin, so we receive God’s promise of freedom only by believing in Jesus Christ.</a:t>
            </a:r>
          </a:p>
          <a:p>
            <a:endParaRPr lang="en-US" sz="1200" kern="1200">
              <a:solidFill>
                <a:schemeClr val="tx1"/>
              </a:solidFill>
              <a:effectLst/>
              <a:latin typeface="Times New Roman" pitchFamily="-112" charset="0"/>
              <a:ea typeface="ＭＳ Ｐゴシック" charset="-128"/>
              <a:cs typeface="ＭＳ Ｐゴシック" charset="-128"/>
            </a:endParaRPr>
          </a:p>
          <a:p>
            <a:r>
              <a:rPr lang="en-US" sz="1200" kern="1200">
                <a:solidFill>
                  <a:schemeClr val="tx1"/>
                </a:solidFill>
                <a:effectLst/>
                <a:latin typeface="Times New Roman" pitchFamily="-112" charset="0"/>
                <a:ea typeface="ＭＳ Ｐゴシック" charset="-128"/>
                <a:cs typeface="ＭＳ Ｐゴシック" charset="-128"/>
              </a:rPr>
              <a:t>God’s Children through Faith</a:t>
            </a:r>
          </a:p>
          <a:p>
            <a:endParaRPr lang="en-US" sz="1200" kern="1200">
              <a:solidFill>
                <a:schemeClr val="tx1"/>
              </a:solidFill>
              <a:effectLst/>
              <a:latin typeface="Times New Roman" pitchFamily="-112" charset="0"/>
              <a:ea typeface="ＭＳ Ｐゴシック" charset="-128"/>
              <a:cs typeface="ＭＳ Ｐゴシック" charset="-128"/>
            </a:endParaRPr>
          </a:p>
          <a:p>
            <a:r>
              <a:rPr lang="en-US" sz="1200" b="1" kern="1200">
                <a:solidFill>
                  <a:schemeClr val="tx1"/>
                </a:solidFill>
                <a:effectLst/>
                <a:latin typeface="Times New Roman" pitchFamily="-112" charset="0"/>
                <a:ea typeface="ＭＳ Ｐゴシック" charset="-128"/>
                <a:cs typeface="ＭＳ Ｐゴシック" charset="-128"/>
              </a:rPr>
              <a:t>Gal. 3:23</a:t>
            </a:r>
            <a:r>
              <a:rPr lang="en-US" sz="1200" kern="1200">
                <a:solidFill>
                  <a:schemeClr val="tx1"/>
                </a:solidFill>
                <a:effectLst/>
                <a:latin typeface="Times New Roman" pitchFamily="-112" charset="0"/>
                <a:ea typeface="ＭＳ Ｐゴシック" charset="-128"/>
                <a:cs typeface="ＭＳ Ｐゴシック" charset="-128"/>
              </a:rPr>
              <a:t>    Before the way of faith in Christ was available to us, we were placed under guard by the law. We were kept in protective custody, so to speak, until the way of faith was revealed.</a:t>
            </a:r>
          </a:p>
          <a:p>
            <a:endParaRPr lang="en-US" sz="1200" kern="1200">
              <a:solidFill>
                <a:schemeClr val="tx1"/>
              </a:solidFill>
              <a:effectLst/>
              <a:latin typeface="Times New Roman" pitchFamily="-112" charset="0"/>
              <a:ea typeface="ＭＳ Ｐゴシック" charset="-128"/>
              <a:cs typeface="ＭＳ Ｐゴシック" charset="-128"/>
            </a:endParaRPr>
          </a:p>
          <a:p>
            <a:r>
              <a:rPr lang="en-US" sz="1200" b="1" kern="1200">
                <a:solidFill>
                  <a:schemeClr val="tx1"/>
                </a:solidFill>
                <a:effectLst/>
                <a:latin typeface="Times New Roman" pitchFamily="-112" charset="0"/>
                <a:ea typeface="ＭＳ Ｐゴシック" charset="-128"/>
                <a:cs typeface="ＭＳ Ｐゴシック" charset="-128"/>
              </a:rPr>
              <a:t>Gal. 3:24</a:t>
            </a:r>
            <a:r>
              <a:rPr lang="en-US" sz="1200" kern="1200">
                <a:solidFill>
                  <a:schemeClr val="tx1"/>
                </a:solidFill>
                <a:effectLst/>
                <a:latin typeface="Times New Roman" pitchFamily="-112" charset="0"/>
                <a:ea typeface="ＭＳ Ｐゴシック" charset="-128"/>
                <a:cs typeface="ＭＳ Ｐゴシック" charset="-128"/>
              </a:rPr>
              <a:t>    Let me put it another way. The law was our guardian until Christ came; it protected us until we could be made right with God through faith. </a:t>
            </a:r>
            <a:r>
              <a:rPr lang="en-US" sz="1200" b="1" kern="1200" baseline="30000">
                <a:solidFill>
                  <a:schemeClr val="tx1"/>
                </a:solidFill>
                <a:effectLst/>
                <a:latin typeface="Times New Roman" pitchFamily="-112" charset="0"/>
                <a:ea typeface="ＭＳ Ｐゴシック" charset="-128"/>
                <a:cs typeface="ＭＳ Ｐゴシック" charset="-128"/>
              </a:rPr>
              <a:t>25</a:t>
            </a:r>
            <a:r>
              <a:rPr lang="en-US" sz="1200" kern="1200">
                <a:solidFill>
                  <a:schemeClr val="tx1"/>
                </a:solidFill>
                <a:effectLst/>
                <a:latin typeface="Times New Roman" pitchFamily="-112" charset="0"/>
                <a:ea typeface="ＭＳ Ｐゴシック" charset="-128"/>
                <a:cs typeface="ＭＳ Ｐゴシック" charset="-128"/>
              </a:rPr>
              <a:t> And now that the way of faith has come, we no longer need the law as our guardian.</a:t>
            </a:r>
            <a:br>
              <a:rPr lang="en-US" sz="1200" kern="1200">
                <a:solidFill>
                  <a:schemeClr val="tx1"/>
                </a:solidFill>
                <a:effectLst/>
                <a:latin typeface="Times New Roman" pitchFamily="-112" charset="0"/>
                <a:ea typeface="ＭＳ Ｐゴシック" charset="-128"/>
                <a:cs typeface="ＭＳ Ｐゴシック" charset="-128"/>
              </a:rPr>
            </a:br>
            <a:endParaRPr lang="en-US" sz="1200" kern="1200">
              <a:solidFill>
                <a:schemeClr val="tx1"/>
              </a:solidFill>
              <a:effectLst/>
              <a:latin typeface="Times New Roman" pitchFamily="-112" charset="0"/>
              <a:ea typeface="ＭＳ Ｐゴシック" charset="-128"/>
              <a:cs typeface="ＭＳ Ｐゴシック" charset="-128"/>
            </a:endParaRPr>
          </a:p>
          <a:p>
            <a:r>
              <a:rPr lang="en-US" sz="1200" b="1" kern="1200">
                <a:solidFill>
                  <a:schemeClr val="tx1"/>
                </a:solidFill>
                <a:effectLst/>
                <a:latin typeface="Times New Roman" pitchFamily="-112" charset="0"/>
                <a:ea typeface="ＭＳ Ｐゴシック" charset="-128"/>
                <a:cs typeface="ＭＳ Ｐゴシック" charset="-128"/>
              </a:rPr>
              <a:t>Gal. 3:26</a:t>
            </a:r>
            <a:r>
              <a:rPr lang="en-US" sz="1200" kern="1200">
                <a:solidFill>
                  <a:schemeClr val="tx1"/>
                </a:solidFill>
                <a:effectLst/>
                <a:latin typeface="Times New Roman" pitchFamily="-112" charset="0"/>
                <a:ea typeface="ＭＳ Ｐゴシック" charset="-128"/>
                <a:cs typeface="ＭＳ Ｐゴシック" charset="-128"/>
              </a:rPr>
              <a:t>    For you are all children of God through faith in Christ Jesus. </a:t>
            </a:r>
            <a:r>
              <a:rPr lang="en-US" sz="1200" b="1" kern="1200" baseline="30000">
                <a:solidFill>
                  <a:schemeClr val="tx1"/>
                </a:solidFill>
                <a:effectLst/>
                <a:latin typeface="Times New Roman" pitchFamily="-112" charset="0"/>
                <a:ea typeface="ＭＳ Ｐゴシック" charset="-128"/>
                <a:cs typeface="ＭＳ Ｐゴシック" charset="-128"/>
              </a:rPr>
              <a:t>27</a:t>
            </a:r>
            <a:r>
              <a:rPr lang="en-US" sz="1200" kern="1200">
                <a:solidFill>
                  <a:schemeClr val="tx1"/>
                </a:solidFill>
                <a:effectLst/>
                <a:latin typeface="Times New Roman" pitchFamily="-112" charset="0"/>
                <a:ea typeface="ＭＳ Ｐゴシック" charset="-128"/>
                <a:cs typeface="ＭＳ Ｐゴシック" charset="-128"/>
              </a:rPr>
              <a:t> And all who have been united with Christ in baptism have put on Christ, like putting on new clothes. </a:t>
            </a:r>
            <a:r>
              <a:rPr lang="en-US" sz="1200" b="1" kern="1200" baseline="30000">
                <a:solidFill>
                  <a:schemeClr val="tx1"/>
                </a:solidFill>
                <a:effectLst/>
                <a:latin typeface="Times New Roman" pitchFamily="-112" charset="0"/>
                <a:ea typeface="ＭＳ Ｐゴシック" charset="-128"/>
                <a:cs typeface="ＭＳ Ｐゴシック" charset="-128"/>
              </a:rPr>
              <a:t>28</a:t>
            </a:r>
            <a:r>
              <a:rPr lang="en-US" sz="1200" kern="1200">
                <a:solidFill>
                  <a:schemeClr val="tx1"/>
                </a:solidFill>
                <a:effectLst/>
                <a:latin typeface="Times New Roman" pitchFamily="-112" charset="0"/>
                <a:ea typeface="ＭＳ Ｐゴシック" charset="-128"/>
                <a:cs typeface="ＭＳ Ｐゴシック" charset="-128"/>
              </a:rPr>
              <a:t> There is no longer Jew or Gentile, slave or free, male and female. For you are all one in Christ Jesus. </a:t>
            </a:r>
            <a:r>
              <a:rPr lang="en-US" sz="1200" b="1" kern="1200" baseline="30000">
                <a:solidFill>
                  <a:schemeClr val="tx1"/>
                </a:solidFill>
                <a:effectLst/>
                <a:latin typeface="Times New Roman" pitchFamily="-112" charset="0"/>
                <a:ea typeface="ＭＳ Ｐゴシック" charset="-128"/>
                <a:cs typeface="ＭＳ Ｐゴシック" charset="-128"/>
              </a:rPr>
              <a:t>29</a:t>
            </a:r>
            <a:r>
              <a:rPr lang="en-US" sz="1200" kern="1200">
                <a:solidFill>
                  <a:schemeClr val="tx1"/>
                </a:solidFill>
                <a:effectLst/>
                <a:latin typeface="Times New Roman" pitchFamily="-112" charset="0"/>
                <a:ea typeface="ＭＳ Ｐゴシック" charset="-128"/>
                <a:cs typeface="ＭＳ Ｐゴシック" charset="-128"/>
              </a:rPr>
              <a:t> And now that you belong to Christ, you are the true children of Abraham. You are his heirs, and God’s promise to Abraham belongs to you. </a:t>
            </a:r>
          </a:p>
        </p:txBody>
      </p:sp>
      <p:sp>
        <p:nvSpPr>
          <p:cNvPr id="4" name="Slide Number Placeholder 3"/>
          <p:cNvSpPr>
            <a:spLocks noGrp="1"/>
          </p:cNvSpPr>
          <p:nvPr>
            <p:ph type="sldNum" sz="quarter" idx="5"/>
          </p:nvPr>
        </p:nvSpPr>
        <p:spPr/>
        <p:txBody>
          <a:bodyPr/>
          <a:lstStyle/>
          <a:p>
            <a:pPr>
              <a:defRPr/>
            </a:pPr>
            <a:fld id="{37BDED8B-9779-A845-BA9B-650C8A4639EB}" type="slidenum">
              <a:rPr lang="en-US"/>
              <a:pPr>
                <a:defRPr/>
              </a:pPr>
              <a:t>7</a:t>
            </a:fld>
            <a:endParaRPr lang="en-US"/>
          </a:p>
        </p:txBody>
      </p:sp>
    </p:spTree>
    <p:extLst>
      <p:ext uri="{BB962C8B-B14F-4D97-AF65-F5344CB8AC3E}">
        <p14:creationId xmlns:p14="http://schemas.microsoft.com/office/powerpoint/2010/main" val="186365898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79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31974775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80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Justification by faith was attacked in Galatia. </a:t>
            </a:r>
          </a:p>
          <a:p>
            <a:r>
              <a:rPr lang="en-US" dirty="0">
                <a:latin typeface="Arial" panose="020B0604020202020204" pitchFamily="34" charset="0"/>
                <a:cs typeface="Arial" panose="020B0604020202020204" pitchFamily="34" charset="0"/>
              </a:rPr>
              <a:t>Paul taught the church salvation by faith but false teachers soon confused them by teaching salvation by works.</a:t>
            </a:r>
          </a:p>
          <a:p>
            <a:r>
              <a:rPr lang="en-US" dirty="0">
                <a:latin typeface="Arial" panose="020B0604020202020204" pitchFamily="34" charset="0"/>
                <a:cs typeface="Arial" panose="020B0604020202020204" pitchFamily="34" charset="0"/>
              </a:rPr>
              <a:t>The differences between Jews and Gentiles in Paul’s time could hardly be overstated. They believed in different Gods (one v. many), they ate different foods (kosher v. whatever), their thinking was entirely contrary (revelation v. philosophy).</a:t>
            </a:r>
          </a:p>
          <a:p>
            <a:r>
              <a:rPr lang="en-US" dirty="0">
                <a:latin typeface="Arial" panose="020B0604020202020204" pitchFamily="34" charset="0"/>
                <a:cs typeface="Arial" panose="020B0604020202020204" pitchFamily="34" charset="0"/>
              </a:rPr>
              <a:t>These differences did not come into focus for the first 16 years of the church when the church was composed of nearly all Jews. </a:t>
            </a:r>
          </a:p>
        </p:txBody>
      </p:sp>
    </p:spTree>
    <p:extLst>
      <p:ext uri="{BB962C8B-B14F-4D97-AF65-F5344CB8AC3E}">
        <p14:creationId xmlns:p14="http://schemas.microsoft.com/office/powerpoint/2010/main" val="350994303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85840923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6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450745" rtl="0" eaLnBrk="0"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25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2163"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p>
            <a:pPr>
              <a:spcBef>
                <a:spcPct val="0"/>
              </a:spcBef>
            </a:pPr>
            <a:r>
              <a:rPr lang="en-US" b="1" dirty="0">
                <a:latin typeface="Times" charset="0"/>
                <a:ea typeface="ＭＳ Ｐゴシック" charset="0"/>
                <a:cs typeface="ＭＳ Ｐゴシック" charset="0"/>
              </a:rPr>
              <a:t>With these ideas in mind…and with Study Help #24…let</a:t>
            </a:r>
            <a:r>
              <a:rPr lang="uk-UA" b="1" dirty="0">
                <a:latin typeface="Times" charset="0"/>
                <a:ea typeface="ＭＳ Ｐゴシック" charset="0"/>
                <a:cs typeface="ＭＳ Ｐゴシック" charset="0"/>
              </a:rPr>
              <a:t>'</a:t>
            </a:r>
            <a:r>
              <a:rPr lang="en-US" b="1" dirty="0">
                <a:latin typeface="Times" charset="0"/>
                <a:ea typeface="ＭＳ Ｐゴシック" charset="0"/>
                <a:cs typeface="ＭＳ Ｐゴシック" charset="0"/>
              </a:rPr>
              <a:t>s go with Paul on his JOURNEYS AT A GLANCE.  First…the main locations of the dramatic action facing Paul and his little party…</a:t>
            </a:r>
          </a:p>
          <a:p>
            <a:pPr>
              <a:spcBef>
                <a:spcPct val="0"/>
              </a:spcBef>
            </a:pPr>
            <a:r>
              <a:rPr lang="en-US" b="1" dirty="0">
                <a:latin typeface="Times" charset="0"/>
                <a:ea typeface="ＭＳ Ｐゴシック" charset="0"/>
                <a:cs typeface="ＭＳ Ｐゴシック" charset="0"/>
              </a:rPr>
              <a:t>////	Here is Jerusalem…</a:t>
            </a:r>
          </a:p>
          <a:p>
            <a:pPr>
              <a:spcBef>
                <a:spcPct val="0"/>
              </a:spcBef>
            </a:pPr>
            <a:r>
              <a:rPr lang="en-US" b="1" dirty="0">
                <a:latin typeface="Times" charset="0"/>
                <a:ea typeface="ＭＳ Ｐゴシック" charset="0"/>
                <a:cs typeface="ＭＳ Ｐゴシック" charset="0"/>
              </a:rPr>
              <a:t>////	SYRIAN Antioch…</a:t>
            </a:r>
          </a:p>
          <a:p>
            <a:pPr>
              <a:spcBef>
                <a:spcPct val="0"/>
              </a:spcBef>
            </a:pPr>
            <a:r>
              <a:rPr lang="en-US" b="1" dirty="0">
                <a:latin typeface="Times" charset="0"/>
                <a:ea typeface="ＭＳ Ｐゴシック" charset="0"/>
                <a:cs typeface="ＭＳ Ｐゴシック" charset="0"/>
              </a:rPr>
              <a:t>////	PISIDIAN Antioch…(there were many ancient </a:t>
            </a:r>
            <a:r>
              <a:rPr lang="en-US" b="1" dirty="0" err="1">
                <a:latin typeface="Times" charset="0"/>
                <a:ea typeface="ＭＳ Ｐゴシック" charset="0"/>
                <a:cs typeface="ＭＳ Ｐゴシック" charset="0"/>
              </a:rPr>
              <a:t>Antiochs</a:t>
            </a:r>
            <a:r>
              <a:rPr lang="en-US" b="1" dirty="0">
                <a:latin typeface="Times" charset="0"/>
                <a:ea typeface="ＭＳ Ｐゴシック" charset="0"/>
                <a:cs typeface="ＭＳ Ｐゴシック" charset="0"/>
              </a:rPr>
              <a:t>!)…</a:t>
            </a:r>
          </a:p>
          <a:p>
            <a:pPr>
              <a:spcBef>
                <a:spcPct val="0"/>
              </a:spcBef>
            </a:pPr>
            <a:r>
              <a:rPr lang="en-US" b="1" dirty="0">
                <a:latin typeface="Times" charset="0"/>
                <a:ea typeface="ＭＳ Ｐゴシック" charset="0"/>
                <a:cs typeface="ＭＳ Ｐゴシック" charset="0"/>
              </a:rPr>
              <a:t>////	Ephesus…</a:t>
            </a:r>
          </a:p>
          <a:p>
            <a:pPr>
              <a:spcBef>
                <a:spcPct val="0"/>
              </a:spcBef>
            </a:pPr>
            <a:r>
              <a:rPr lang="en-US" b="1" dirty="0">
                <a:latin typeface="Times" charset="0"/>
                <a:ea typeface="ＭＳ Ｐゴシック" charset="0"/>
                <a:cs typeface="ＭＳ Ｐゴシック" charset="0"/>
              </a:rPr>
              <a:t>////	Macedonia…(Remember Alexander</a:t>
            </a:r>
            <a:r>
              <a:rPr lang="uk-UA" b="1" dirty="0">
                <a:latin typeface="Times" charset="0"/>
                <a:ea typeface="ＭＳ Ｐゴシック" charset="0"/>
                <a:cs typeface="ＭＳ Ｐゴシック" charset="0"/>
              </a:rPr>
              <a:t>'</a:t>
            </a:r>
            <a:r>
              <a:rPr lang="en-US" b="1" dirty="0">
                <a:latin typeface="Times" charset="0"/>
                <a:ea typeface="ＭＳ Ｐゴシック" charset="0"/>
                <a:cs typeface="ＭＳ Ｐゴシック" charset="0"/>
              </a:rPr>
              <a:t>s birthplace?)…</a:t>
            </a:r>
          </a:p>
          <a:p>
            <a:pPr>
              <a:spcBef>
                <a:spcPct val="0"/>
              </a:spcBef>
            </a:pPr>
            <a:r>
              <a:rPr lang="en-US" b="1" dirty="0">
                <a:latin typeface="Times" charset="0"/>
                <a:ea typeface="ＭＳ Ｐゴシック" charset="0"/>
                <a:cs typeface="ＭＳ Ｐゴシック" charset="0"/>
              </a:rPr>
              <a:t>////	Athens…</a:t>
            </a:r>
          </a:p>
          <a:p>
            <a:pPr>
              <a:spcBef>
                <a:spcPct val="0"/>
              </a:spcBef>
            </a:pPr>
            <a:r>
              <a:rPr lang="en-US" b="1" dirty="0">
                <a:latin typeface="Times" charset="0"/>
                <a:ea typeface="ＭＳ Ｐゴシック" charset="0"/>
                <a:cs typeface="ＭＳ Ｐゴシック" charset="0"/>
              </a:rPr>
              <a:t>////	and the capital city of the world of his day…ROME, at the center of Empire.</a:t>
            </a:r>
          </a:p>
          <a:p>
            <a:pPr>
              <a:spcBef>
                <a:spcPct val="0"/>
              </a:spcBef>
            </a:pPr>
            <a:r>
              <a:rPr lang="en-US" b="1" dirty="0">
                <a:latin typeface="Times" charset="0"/>
                <a:ea typeface="ＭＳ Ｐゴシック" charset="0"/>
                <a:cs typeface="ＭＳ Ｐゴシック" charset="0"/>
              </a:rPr>
              <a:t>////	So…Trip #1: Call it the HOOK…or A LABORATORY on Study Help #24…</a:t>
            </a:r>
          </a:p>
          <a:p>
            <a:pPr>
              <a:spcBef>
                <a:spcPct val="0"/>
              </a:spcBef>
            </a:pPr>
            <a:r>
              <a:rPr lang="en-US" b="1" dirty="0">
                <a:latin typeface="Times" charset="0"/>
                <a:ea typeface="ＭＳ Ｐゴシック" charset="0"/>
                <a:cs typeface="ＭＳ Ｐゴシック" charset="0"/>
              </a:rPr>
              <a:t>////	Recounted in some detail in Acts 13 and 14. </a:t>
            </a:r>
          </a:p>
          <a:p>
            <a:pPr>
              <a:spcBef>
                <a:spcPct val="0"/>
              </a:spcBef>
            </a:pPr>
            <a:r>
              <a:rPr lang="en-US" b="1" dirty="0">
                <a:latin typeface="Times" charset="0"/>
                <a:ea typeface="ＭＳ Ｐゴシック" charset="0"/>
                <a:cs typeface="ＭＳ Ｐゴシック" charset="0"/>
              </a:rPr>
              <a:t>////	Here</a:t>
            </a:r>
            <a:r>
              <a:rPr lang="uk-UA" b="1" dirty="0">
                <a:latin typeface="Times" charset="0"/>
                <a:ea typeface="ＭＳ Ｐゴシック" charset="0"/>
                <a:cs typeface="ＭＳ Ｐゴシック" charset="0"/>
              </a:rPr>
              <a:t>'</a:t>
            </a:r>
            <a:r>
              <a:rPr lang="en-US" b="1" dirty="0">
                <a:latin typeface="Times" charset="0"/>
                <a:ea typeface="ＭＳ Ｐゴシック" charset="0"/>
                <a:cs typeface="ＭＳ Ｐゴシック" charset="0"/>
              </a:rPr>
              <a:t>s a Cyprian beach typical of those Paul and his party would have moved across. </a:t>
            </a:r>
          </a:p>
          <a:p>
            <a:pPr>
              <a:spcBef>
                <a:spcPct val="0"/>
              </a:spcBef>
            </a:pPr>
            <a:r>
              <a:rPr lang="en-US" b="1" dirty="0">
                <a:latin typeface="Times" charset="0"/>
                <a:ea typeface="ＭＳ Ｐゴシック" charset="0"/>
                <a:cs typeface="ＭＳ Ｐゴシック" charset="0"/>
              </a:rPr>
              <a:t>////	On your map trace out his route similar to A HOOK SHAPE that moves from SYRIAN ANTIOCH through the island of Cyprus and on into central Turkey.</a:t>
            </a:r>
          </a:p>
          <a:p>
            <a:pPr>
              <a:spcBef>
                <a:spcPct val="0"/>
              </a:spcBef>
            </a:pPr>
            <a:r>
              <a:rPr lang="en-US" b="1" dirty="0">
                <a:latin typeface="Times" charset="0"/>
                <a:ea typeface="ＭＳ Ｐゴシック" charset="0"/>
                <a:cs typeface="ＭＳ Ｐゴシック" charset="0"/>
              </a:rPr>
              <a:t>////	Significance of this trip:  IT WAS A LEARNING LABORATORY!  No one had done this before.  Along the way they were worshipped as </a:t>
            </a:r>
            <a:r>
              <a:rPr lang="en-US" b="1" u="sng" dirty="0">
                <a:latin typeface="Times" charset="0"/>
                <a:ea typeface="ＭＳ Ｐゴシック" charset="0"/>
                <a:cs typeface="ＭＳ Ｐゴシック" charset="0"/>
              </a:rPr>
              <a:t>GODS</a:t>
            </a:r>
            <a:r>
              <a:rPr lang="en-US" b="1" dirty="0">
                <a:latin typeface="Times" charset="0"/>
                <a:ea typeface="ＭＳ Ｐゴシック" charset="0"/>
                <a:cs typeface="ＭＳ Ｐゴシック" charset="0"/>
              </a:rPr>
              <a:t>…because the people had never seen anything like this…these strangers were going about working miracles.  But in spite of those good works, Paul was </a:t>
            </a:r>
            <a:r>
              <a:rPr lang="en-US" b="1" u="sng" dirty="0">
                <a:latin typeface="Times" charset="0"/>
                <a:ea typeface="ＭＳ Ｐゴシック" charset="0"/>
                <a:cs typeface="ＭＳ Ｐゴシック" charset="0"/>
              </a:rPr>
              <a:t>STONED</a:t>
            </a:r>
            <a:r>
              <a:rPr lang="en-US" b="1" dirty="0">
                <a:latin typeface="Times" charset="0"/>
                <a:ea typeface="ＭＳ Ｐゴシック" charset="0"/>
                <a:cs typeface="ＭＳ Ｐゴシック" charset="0"/>
              </a:rPr>
              <a:t> and almost died.  The party must have quickly recognized that mission would become a very difficult work indeed.  But along the way many new churches were planted.  What kept them going?  Faith in all they had seen and experienced in the development of their own Christian spirit and intellect.  Their travel route began at Syrian Antioch – follow your hook – into today</a:t>
            </a:r>
            <a:r>
              <a:rPr lang="uk-UA" b="1" dirty="0">
                <a:latin typeface="Times" charset="0"/>
                <a:ea typeface="ＭＳ Ｐゴシック" charset="0"/>
                <a:cs typeface="ＭＳ Ｐゴシック" charset="0"/>
              </a:rPr>
              <a:t>'</a:t>
            </a:r>
            <a:r>
              <a:rPr lang="en-US" b="1" dirty="0">
                <a:latin typeface="Times" charset="0"/>
                <a:ea typeface="ＭＳ Ｐゴシック" charset="0"/>
                <a:cs typeface="ＭＳ Ｐゴシック" charset="0"/>
              </a:rPr>
              <a:t>s central Turkey…</a:t>
            </a:r>
          </a:p>
          <a:p>
            <a:pPr>
              <a:spcBef>
                <a:spcPct val="0"/>
              </a:spcBef>
            </a:pPr>
            <a:r>
              <a:rPr lang="en-US" b="1" dirty="0">
                <a:latin typeface="Times" charset="0"/>
                <a:ea typeface="ＭＳ Ｐゴシック" charset="0"/>
                <a:cs typeface="ＭＳ Ｐゴシック" charset="0"/>
              </a:rPr>
              <a:t>////	…then they turned around and returned to Syrian Antioch by the same route, there to report the results of their journey to the church.</a:t>
            </a:r>
          </a:p>
          <a:p>
            <a:pPr>
              <a:spcBef>
                <a:spcPct val="0"/>
              </a:spcBef>
            </a:pPr>
            <a:r>
              <a:rPr lang="en-US" b="1" dirty="0">
                <a:latin typeface="Times" charset="0"/>
                <a:ea typeface="ＭＳ Ｐゴシック" charset="0"/>
                <a:cs typeface="ＭＳ Ｐゴシック" charset="0"/>
              </a:rPr>
              <a:t>////	LENGTH OF THIS TRIP: PROBABLY ABOUT 1.5 YEARS</a:t>
            </a:r>
          </a:p>
          <a:p>
            <a:pPr>
              <a:spcBef>
                <a:spcPct val="0"/>
              </a:spcBef>
            </a:pPr>
            <a:r>
              <a:rPr lang="en-US" b="1" dirty="0">
                <a:latin typeface="Times" charset="0"/>
                <a:ea typeface="ＭＳ Ｐゴシック" charset="0"/>
                <a:cs typeface="ＭＳ Ｐゴシック" charset="0"/>
              </a:rPr>
              <a:t>IN THE LAST HALF OF THE A.D. 40s.</a:t>
            </a:r>
          </a:p>
        </p:txBody>
      </p:sp>
    </p:spTree>
    <p:extLst>
      <p:ext uri="{BB962C8B-B14F-4D97-AF65-F5344CB8AC3E}">
        <p14:creationId xmlns:p14="http://schemas.microsoft.com/office/powerpoint/2010/main" val="6632278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421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450745" rtl="0" eaLnBrk="0"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25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4211"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p>
            <a:pPr>
              <a:spcBef>
                <a:spcPct val="0"/>
              </a:spcBef>
            </a:pPr>
            <a:r>
              <a:rPr lang="en-US" b="1" dirty="0">
                <a:latin typeface="Times" charset="0"/>
                <a:ea typeface="ＭＳ Ｐゴシック" charset="0"/>
                <a:cs typeface="ＭＳ Ｐゴシック" charset="0"/>
              </a:rPr>
              <a:t>Paul apparently had little time to rest up.  </a:t>
            </a:r>
          </a:p>
          <a:p>
            <a:pPr>
              <a:spcBef>
                <a:spcPct val="0"/>
              </a:spcBef>
            </a:pPr>
            <a:r>
              <a:rPr lang="en-US" b="1" dirty="0">
                <a:latin typeface="Times" charset="0"/>
                <a:ea typeface="ＭＳ Ｐゴシック" charset="0"/>
                <a:cs typeface="ＭＳ Ｐゴシック" charset="0"/>
              </a:rPr>
              <a:t>////	In Fall A.D. 49 he made that special SHORT trip between the BIG TRIPS #1 and #2…for the famous JERUSALEM COUNCIL.</a:t>
            </a:r>
          </a:p>
          <a:p>
            <a:pPr>
              <a:spcBef>
                <a:spcPct val="0"/>
              </a:spcBef>
            </a:pPr>
            <a:r>
              <a:rPr lang="en-US" b="1" dirty="0">
                <a:latin typeface="Times" charset="0"/>
                <a:ea typeface="ＭＳ Ｐゴシック" charset="0"/>
                <a:cs typeface="ＭＳ Ｐゴシック" charset="0"/>
              </a:rPr>
              <a:t>This was a 500-mile journey from Syrian Antioch, south to the city of the mother church…to Jerusalem.  </a:t>
            </a:r>
          </a:p>
          <a:p>
            <a:pPr>
              <a:spcBef>
                <a:spcPct val="0"/>
              </a:spcBef>
            </a:pPr>
            <a:r>
              <a:rPr lang="en-US" b="1" dirty="0">
                <a:latin typeface="Times" charset="0"/>
                <a:ea typeface="ＭＳ Ｐゴシック" charset="0"/>
                <a:cs typeface="ＭＳ Ｐゴシック" charset="0"/>
              </a:rPr>
              <a:t>////	The issue here –– told to us in Acts 15 –– was the simple question: </a:t>
            </a:r>
          </a:p>
          <a:p>
            <a:pPr>
              <a:spcBef>
                <a:spcPct val="0"/>
              </a:spcBef>
            </a:pPr>
            <a:r>
              <a:rPr lang="ru-RU" b="1" dirty="0">
                <a:latin typeface="Times" charset="0"/>
                <a:ea typeface="ＭＳ Ｐゴシック" charset="0"/>
                <a:cs typeface="ＭＳ Ｐゴシック" charset="0"/>
              </a:rPr>
              <a:t>"</a:t>
            </a:r>
            <a:r>
              <a:rPr lang="en-US" b="1" dirty="0">
                <a:latin typeface="Times" charset="0"/>
                <a:ea typeface="ＭＳ Ｐゴシック" charset="0"/>
                <a:cs typeface="ＭＳ Ｐゴシック" charset="0"/>
              </a:rPr>
              <a:t>Must a Gentile become a Jew, and accept his laws and ceremonies, before he can become a Christian?</a:t>
            </a:r>
            <a:r>
              <a:rPr lang="ru-RU" b="1" dirty="0">
                <a:latin typeface="Times" charset="0"/>
                <a:ea typeface="ＭＳ Ｐゴシック" charset="0"/>
                <a:cs typeface="ＭＳ Ｐゴシック" charset="0"/>
              </a:rPr>
              <a:t>"</a:t>
            </a:r>
            <a:r>
              <a:rPr lang="en-US" b="1" dirty="0">
                <a:latin typeface="Times" charset="0"/>
                <a:ea typeface="ＭＳ Ｐゴシック" charset="0"/>
                <a:cs typeface="ＭＳ Ｐゴシック" charset="0"/>
              </a:rPr>
              <a:t> It must have been a heated argument!</a:t>
            </a:r>
          </a:p>
          <a:p>
            <a:pPr>
              <a:spcBef>
                <a:spcPct val="0"/>
              </a:spcBef>
            </a:pPr>
            <a:r>
              <a:rPr lang="en-US" b="1" dirty="0">
                <a:latin typeface="Times" charset="0"/>
                <a:ea typeface="ＭＳ Ｐゴシック" charset="0"/>
                <a:cs typeface="ＭＳ Ｐゴシック" charset="0"/>
              </a:rPr>
              <a:t>////	Finally the issue was permanently settled: one becomes a Christian through </a:t>
            </a:r>
            <a:r>
              <a:rPr lang="en-US" b="1" u="sng" dirty="0">
                <a:latin typeface="Times" charset="0"/>
                <a:ea typeface="ＭＳ Ｐゴシック" charset="0"/>
                <a:cs typeface="ＭＳ Ｐゴシック" charset="0"/>
              </a:rPr>
              <a:t>GRACE</a:t>
            </a:r>
            <a:r>
              <a:rPr lang="en-US" b="1" dirty="0">
                <a:latin typeface="Times" charset="0"/>
                <a:ea typeface="ＭＳ Ｐゴシック" charset="0"/>
                <a:cs typeface="ＭＳ Ｐゴシック" charset="0"/>
              </a:rPr>
              <a:t>…not </a:t>
            </a:r>
            <a:r>
              <a:rPr lang="en-US" b="1" u="sng" dirty="0">
                <a:latin typeface="Times" charset="0"/>
                <a:ea typeface="ＭＳ Ｐゴシック" charset="0"/>
                <a:cs typeface="ＭＳ Ｐゴシック" charset="0"/>
              </a:rPr>
              <a:t>LAW</a:t>
            </a:r>
            <a:r>
              <a:rPr lang="en-US" b="1" dirty="0">
                <a:latin typeface="Times" charset="0"/>
                <a:ea typeface="ＭＳ Ｐゴシック" charset="0"/>
                <a:cs typeface="ＭＳ Ｐゴシック" charset="0"/>
              </a:rPr>
              <a:t>.  However, if following the law makes one comfortable, fine.  Accepting Christ as Lord and Savior is a matter of belief and relinquishment –– that is the only requirement!   GRACE AND GRACE ONLY!</a:t>
            </a:r>
          </a:p>
          <a:p>
            <a:pPr>
              <a:spcBef>
                <a:spcPct val="0"/>
              </a:spcBef>
            </a:pPr>
            <a:r>
              <a:rPr lang="en-US" b="1" dirty="0">
                <a:latin typeface="Times" charset="0"/>
                <a:ea typeface="ＭＳ Ｐゴシック" charset="0"/>
                <a:cs typeface="ＭＳ Ｐゴシック" charset="0"/>
              </a:rPr>
              <a:t>////	Then Paul and his party returned north to Syrian Antioch.  Our BASIC BELIEFS of today date firmly from that Jerusalem meeting of Acts 15.  Later reformers of the church also anchored their Christian tenets right there – dating from the Jerusalem Council.</a:t>
            </a:r>
          </a:p>
        </p:txBody>
      </p:sp>
    </p:spTree>
    <p:extLst>
      <p:ext uri="{BB962C8B-B14F-4D97-AF65-F5344CB8AC3E}">
        <p14:creationId xmlns:p14="http://schemas.microsoft.com/office/powerpoint/2010/main" val="133014668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187CCE8-040C-864C-94EA-94AECCE1E3C1}" type="slidenum">
              <a:rPr lang="en-US" sz="1200"/>
              <a:pPr eaLnBrk="1" hangingPunct="1"/>
              <a:t>85</a:t>
            </a:fld>
            <a:endParaRPr lang="en-US" sz="1200"/>
          </a:p>
        </p:txBody>
      </p:sp>
      <p:sp>
        <p:nvSpPr>
          <p:cNvPr id="288770" name="Rectangle 2"/>
          <p:cNvSpPr>
            <a:spLocks noGrp="1" noRot="1" noChangeAspect="1" noChangeArrowheads="1"/>
          </p:cNvSpPr>
          <p:nvPr>
            <p:ph type="sldImg"/>
          </p:nvPr>
        </p:nvSpPr>
        <p:spPr>
          <a:solidFill>
            <a:srgbClr val="FFFFFF"/>
          </a:solidFill>
          <a:ln/>
        </p:spPr>
      </p:sp>
      <p:sp>
        <p:nvSpPr>
          <p:cNvPr id="2887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3209664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Slide Image Placeholder 1"/>
          <p:cNvSpPr>
            <a:spLocks noGrp="1" noRot="1" noChangeAspect="1"/>
          </p:cNvSpPr>
          <p:nvPr>
            <p:ph type="sldImg"/>
          </p:nvPr>
        </p:nvSpPr>
        <p:spPr>
          <a:ln/>
        </p:spPr>
      </p:sp>
      <p:sp>
        <p:nvSpPr>
          <p:cNvPr id="322562"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Can Christians today have tattoos even though they are prohibited by the OT Law?</a:t>
            </a:r>
          </a:p>
          <a:p>
            <a:r>
              <a:rPr lang="en-US">
                <a:latin typeface="Times New Roman" charset="0"/>
                <a:ea typeface="ＭＳ Ｐゴシック" charset="0"/>
                <a:cs typeface="ＭＳ Ｐゴシック" charset="0"/>
              </a:rPr>
              <a:t>What if they are tattoos about Jesus?!</a:t>
            </a:r>
          </a:p>
        </p:txBody>
      </p:sp>
      <p:sp>
        <p:nvSpPr>
          <p:cNvPr id="322563"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2E3AFC4-2AC4-B242-9267-07AF8D4EFF27}" type="slidenum">
              <a:rPr lang="en-US" sz="1200"/>
              <a:pPr eaLnBrk="1" hangingPunct="1"/>
              <a:t>86</a:t>
            </a:fld>
            <a:endParaRPr lang="en-US" sz="120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A067BF0-DB0F-BE43-B2F6-FF42BDD71986}" type="slidenum">
              <a:rPr lang="en-US" sz="1200"/>
              <a:pPr eaLnBrk="1" hangingPunct="1"/>
              <a:t>87</a:t>
            </a:fld>
            <a:endParaRPr lang="en-US" sz="1200"/>
          </a:p>
        </p:txBody>
      </p:sp>
      <p:sp>
        <p:nvSpPr>
          <p:cNvPr id="290818" name="Rectangle 2"/>
          <p:cNvSpPr>
            <a:spLocks noGrp="1" noRot="1" noChangeAspect="1" noChangeArrowheads="1"/>
          </p:cNvSpPr>
          <p:nvPr>
            <p:ph type="sldImg"/>
          </p:nvPr>
        </p:nvSpPr>
        <p:spPr>
          <a:solidFill>
            <a:srgbClr val="FFFFFF"/>
          </a:solidFill>
          <a:ln/>
        </p:spPr>
      </p:sp>
      <p:sp>
        <p:nvSpPr>
          <p:cNvPr id="2908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6897930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F90C404-1F26-384C-9A32-C3CECDF9605C}" type="slidenum">
              <a:rPr lang="en-US" sz="1200"/>
              <a:pPr eaLnBrk="1" hangingPunct="1"/>
              <a:t>90</a:t>
            </a:fld>
            <a:endParaRPr lang="en-US" sz="1200"/>
          </a:p>
        </p:txBody>
      </p:sp>
      <p:sp>
        <p:nvSpPr>
          <p:cNvPr id="339970" name="Rectangle 2"/>
          <p:cNvSpPr>
            <a:spLocks noGrp="1" noRot="1" noChangeAspect="1" noChangeArrowheads="1" noTextEdit="1"/>
          </p:cNvSpPr>
          <p:nvPr>
            <p:ph type="sldImg"/>
          </p:nvPr>
        </p:nvSpPr>
        <p:spPr>
          <a:ln/>
        </p:spPr>
      </p:sp>
      <p:sp>
        <p:nvSpPr>
          <p:cNvPr id="33997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5950D6A-0B7C-0A44-8816-E82C6C722C12}" type="slidenum">
              <a:rPr lang="en-US" sz="1200">
                <a:solidFill>
                  <a:srgbClr val="000000"/>
                </a:solidFill>
              </a:rPr>
              <a:pPr eaLnBrk="1" hangingPunct="1"/>
              <a:t>91</a:t>
            </a:fld>
            <a:endParaRPr lang="en-US" sz="1200">
              <a:solidFill>
                <a:srgbClr val="000000"/>
              </a:solidFill>
            </a:endParaRPr>
          </a:p>
        </p:txBody>
      </p:sp>
      <p:sp>
        <p:nvSpPr>
          <p:cNvPr id="305154" name="Rectangle 2"/>
          <p:cNvSpPr>
            <a:spLocks noGrp="1" noRot="1" noChangeAspect="1" noChangeArrowheads="1" noTextEdit="1"/>
          </p:cNvSpPr>
          <p:nvPr>
            <p:ph type="sldImg"/>
          </p:nvPr>
        </p:nvSpPr>
        <p:spPr>
          <a:ln/>
        </p:spPr>
      </p:sp>
      <p:sp>
        <p:nvSpPr>
          <p:cNvPr id="30515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GB" dirty="0">
                <a:latin typeface="Arial" panose="020B0604020202020204" pitchFamily="34" charset="0"/>
                <a:ea typeface="ＭＳ Ｐゴシック" charset="0"/>
                <a:cs typeface="Arial" panose="020B0604020202020204" pitchFamily="34" charset="0"/>
              </a:rPr>
              <a:t>“In Christian theology, justification is God's act of removing the guilt and penalty of sin while at the same time making a sinner righteous through Christ's atoning sacrifice”—Wikipedia at https://</a:t>
            </a:r>
            <a:r>
              <a:rPr lang="en-GB" dirty="0" err="1">
                <a:latin typeface="Arial" panose="020B0604020202020204" pitchFamily="34" charset="0"/>
                <a:ea typeface="ＭＳ Ｐゴシック" charset="0"/>
                <a:cs typeface="Arial" panose="020B0604020202020204" pitchFamily="34" charset="0"/>
              </a:rPr>
              <a:t>en.wikipedia.org</a:t>
            </a:r>
            <a:r>
              <a:rPr lang="en-GB" dirty="0">
                <a:latin typeface="Arial" panose="020B0604020202020204" pitchFamily="34" charset="0"/>
                <a:ea typeface="ＭＳ Ｐゴシック" charset="0"/>
                <a:cs typeface="Arial" panose="020B0604020202020204" pitchFamily="34" charset="0"/>
              </a:rPr>
              <a:t>/wiki/Justification_(theology)</a:t>
            </a:r>
          </a:p>
          <a:p>
            <a:pPr eaLnBrk="1" hangingPunct="1"/>
            <a:r>
              <a:rPr lang="en-GB" dirty="0">
                <a:latin typeface="Arial" panose="020B0604020202020204" pitchFamily="34" charset="0"/>
                <a:ea typeface="ＭＳ Ｐゴシック" charset="0"/>
                <a:cs typeface="Arial" panose="020B0604020202020204" pitchFamily="34" charset="0"/>
              </a:rPr>
              <a:t>It is similar to </a:t>
            </a:r>
            <a:r>
              <a:rPr lang="en-GB" i="1" dirty="0">
                <a:latin typeface="Arial" panose="020B0604020202020204" pitchFamily="34" charset="0"/>
                <a:ea typeface="ＭＳ Ｐゴシック" charset="0"/>
                <a:cs typeface="Arial" panose="020B0604020202020204" pitchFamily="34" charset="0"/>
              </a:rPr>
              <a:t>salvation</a:t>
            </a:r>
            <a:r>
              <a:rPr lang="en-GB" dirty="0">
                <a:latin typeface="Arial" panose="020B0604020202020204" pitchFamily="34" charset="0"/>
                <a:ea typeface="ＭＳ Ｐゴシック" charset="0"/>
                <a:cs typeface="Arial" panose="020B0604020202020204" pitchFamily="34" charset="0"/>
              </a:rPr>
              <a:t> which means to deliver or save us from sin’s penalty.</a:t>
            </a:r>
          </a:p>
        </p:txBody>
      </p:sp>
    </p:spTree>
    <p:extLst>
      <p:ext uri="{BB962C8B-B14F-4D97-AF65-F5344CB8AC3E}">
        <p14:creationId xmlns:p14="http://schemas.microsoft.com/office/powerpoint/2010/main" val="15477648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Times New Roman" pitchFamily="-112" charset="0"/>
                <a:ea typeface="ＭＳ Ｐゴシック" charset="-128"/>
                <a:cs typeface="ＭＳ Ｐゴシック" charset="-128"/>
              </a:rPr>
              <a:t>Gal. 2:16</a:t>
            </a:r>
            <a:r>
              <a:rPr lang="en-US" sz="1200" kern="1200">
                <a:solidFill>
                  <a:schemeClr val="tx1"/>
                </a:solidFill>
                <a:effectLst/>
                <a:latin typeface="Times New Roman" pitchFamily="-112" charset="0"/>
                <a:ea typeface="ＭＳ Ｐゴシック" charset="-128"/>
                <a:cs typeface="ＭＳ Ｐゴシック" charset="-128"/>
              </a:rPr>
              <a:t> Yet we know that a person is made right with God by faith in Jesus Christ, not by obeying the law. And we have believed in Christ Jesus, so that we might be made right with God because of our faith in Christ, not because we have obeyed the law. For no one will ever be made right with God by obeying the law.”</a:t>
            </a:r>
          </a:p>
          <a:p>
            <a:endParaRPr lang="en-US" sz="1200" kern="1200">
              <a:solidFill>
                <a:schemeClr val="tx1"/>
              </a:solidFill>
              <a:effectLst/>
              <a:latin typeface="Times New Roman" pitchFamily="-112" charset="0"/>
              <a:ea typeface="ＭＳ Ｐゴシック" charset="-128"/>
              <a:cs typeface="ＭＳ Ｐゴシック" charset="-128"/>
            </a:endParaRPr>
          </a:p>
          <a:p>
            <a:r>
              <a:rPr lang="en-US" sz="1200" b="1" kern="1200">
                <a:solidFill>
                  <a:schemeClr val="tx1"/>
                </a:solidFill>
                <a:effectLst/>
                <a:latin typeface="Times New Roman" pitchFamily="-112" charset="0"/>
                <a:ea typeface="ＭＳ Ｐゴシック" charset="-128"/>
                <a:cs typeface="ＭＳ Ｐゴシック" charset="-128"/>
              </a:rPr>
              <a:t>Gal. 3:6</a:t>
            </a:r>
            <a:r>
              <a:rPr lang="en-US" sz="1200" kern="1200">
                <a:solidFill>
                  <a:schemeClr val="tx1"/>
                </a:solidFill>
                <a:effectLst/>
                <a:latin typeface="Times New Roman" pitchFamily="-112" charset="0"/>
                <a:ea typeface="ＭＳ Ｐゴシック" charset="-128"/>
                <a:cs typeface="ＭＳ Ｐゴシック" charset="-128"/>
              </a:rPr>
              <a:t>    In the same way, “Abraham believed God, and God counted him as righteous because of his faith.” </a:t>
            </a:r>
            <a:r>
              <a:rPr lang="en-US" sz="1200" b="1" kern="1200" baseline="30000">
                <a:solidFill>
                  <a:schemeClr val="tx1"/>
                </a:solidFill>
                <a:effectLst/>
                <a:latin typeface="Times New Roman" pitchFamily="-112" charset="0"/>
                <a:ea typeface="ＭＳ Ｐゴシック" charset="-128"/>
                <a:cs typeface="ＭＳ Ｐゴシック" charset="-128"/>
              </a:rPr>
              <a:t>7</a:t>
            </a:r>
            <a:r>
              <a:rPr lang="en-US" sz="1200" kern="1200">
                <a:solidFill>
                  <a:schemeClr val="tx1"/>
                </a:solidFill>
                <a:effectLst/>
                <a:latin typeface="Times New Roman" pitchFamily="-112" charset="0"/>
                <a:ea typeface="ＭＳ Ｐゴシック" charset="-128"/>
                <a:cs typeface="ＭＳ Ｐゴシック" charset="-128"/>
              </a:rPr>
              <a:t> The real children of Abraham, then, are those who put their faith in God.</a:t>
            </a:r>
          </a:p>
          <a:p>
            <a:endParaRPr lang="en-US" sz="1200" kern="1200">
              <a:solidFill>
                <a:schemeClr val="tx1"/>
              </a:solidFill>
              <a:effectLst/>
              <a:latin typeface="Times New Roman" pitchFamily="-112" charset="0"/>
              <a:ea typeface="ＭＳ Ｐゴシック" charset="-128"/>
              <a:cs typeface="ＭＳ Ｐゴシック" charset="-128"/>
            </a:endParaRPr>
          </a:p>
          <a:p>
            <a:r>
              <a:rPr lang="en-US" sz="1200" b="1" kern="1200">
                <a:solidFill>
                  <a:schemeClr val="tx1"/>
                </a:solidFill>
                <a:effectLst/>
                <a:latin typeface="Times New Roman" pitchFamily="-112" charset="0"/>
                <a:ea typeface="ＭＳ Ｐゴシック" charset="-128"/>
                <a:cs typeface="ＭＳ Ｐゴシック" charset="-128"/>
              </a:rPr>
              <a:t>Gal. 3:8</a:t>
            </a:r>
            <a:r>
              <a:rPr lang="en-US" sz="1200" kern="1200">
                <a:solidFill>
                  <a:schemeClr val="tx1"/>
                </a:solidFill>
                <a:effectLst/>
                <a:latin typeface="Times New Roman" pitchFamily="-112" charset="0"/>
                <a:ea typeface="ＭＳ Ｐゴシック" charset="-128"/>
                <a:cs typeface="ＭＳ Ｐゴシック" charset="-128"/>
              </a:rPr>
              <a:t>    What’s more, the Scriptures looked forward to this time when God would make the Gentiles right in his sight because of their faith. God proclaimed this good news to Abraham long ago when he said, “All nations will be blessed through you.” </a:t>
            </a:r>
            <a:r>
              <a:rPr lang="en-US" sz="1200" b="1" kern="1200" baseline="30000">
                <a:solidFill>
                  <a:schemeClr val="tx1"/>
                </a:solidFill>
                <a:effectLst/>
                <a:latin typeface="Times New Roman" pitchFamily="-112" charset="0"/>
                <a:ea typeface="ＭＳ Ｐゴシック" charset="-128"/>
                <a:cs typeface="ＭＳ Ｐゴシック" charset="-128"/>
              </a:rPr>
              <a:t>9</a:t>
            </a:r>
            <a:r>
              <a:rPr lang="en-US" sz="1200" kern="1200">
                <a:solidFill>
                  <a:schemeClr val="tx1"/>
                </a:solidFill>
                <a:effectLst/>
                <a:latin typeface="Times New Roman" pitchFamily="-112" charset="0"/>
                <a:ea typeface="ＭＳ Ｐゴシック" charset="-128"/>
                <a:cs typeface="ＭＳ Ｐゴシック" charset="-128"/>
              </a:rPr>
              <a:t> So all who put their faith in Christ share the same blessing Abraham received because of his faith.</a:t>
            </a:r>
          </a:p>
          <a:p>
            <a:endParaRPr lang="en-US" sz="1200" kern="1200">
              <a:solidFill>
                <a:schemeClr val="tx1"/>
              </a:solidFill>
              <a:effectLst/>
              <a:latin typeface="Times New Roman" pitchFamily="-112" charset="0"/>
              <a:ea typeface="ＭＳ Ｐゴシック" charset="-128"/>
              <a:cs typeface="ＭＳ Ｐゴシック" charset="-128"/>
            </a:endParaRPr>
          </a:p>
          <a:p>
            <a:r>
              <a:rPr lang="en-US" sz="1200" b="1" kern="1200">
                <a:solidFill>
                  <a:schemeClr val="tx1"/>
                </a:solidFill>
                <a:effectLst/>
                <a:latin typeface="Times New Roman" pitchFamily="-112" charset="0"/>
                <a:ea typeface="ＭＳ Ｐゴシック" charset="-128"/>
                <a:cs typeface="ＭＳ Ｐゴシック" charset="-128"/>
              </a:rPr>
              <a:t>Gal. 6:16 NLT</a:t>
            </a:r>
            <a:r>
              <a:rPr lang="en-US" sz="1200" kern="1200">
                <a:solidFill>
                  <a:schemeClr val="tx1"/>
                </a:solidFill>
                <a:effectLst/>
                <a:latin typeface="Times New Roman" pitchFamily="-112" charset="0"/>
                <a:ea typeface="ＭＳ Ｐゴシック" charset="-128"/>
                <a:cs typeface="ＭＳ Ｐゴシック" charset="-128"/>
              </a:rPr>
              <a:t> May God’s peace and mercy be upon all who live by this principle; they are the new people of God. BAD TRANSLATION!</a:t>
            </a:r>
          </a:p>
          <a:p>
            <a:endParaRPr lang="en-US" sz="1200" kern="1200">
              <a:solidFill>
                <a:schemeClr val="tx1"/>
              </a:solidFill>
              <a:effectLst/>
              <a:latin typeface="Times New Roman" pitchFamily="-112" charset="0"/>
              <a:ea typeface="ＭＳ Ｐゴシック" charset="-128"/>
              <a:cs typeface="ＭＳ Ｐゴシック"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a:solidFill>
                  <a:schemeClr val="tx1"/>
                </a:solidFill>
                <a:effectLst/>
                <a:latin typeface="Times New Roman" pitchFamily="-112" charset="0"/>
                <a:ea typeface="ＭＳ Ｐゴシック" charset="-128"/>
                <a:cs typeface="ＭＳ Ｐゴシック" charset="-128"/>
              </a:rPr>
              <a:t>Gal. 6:16 NAS95</a:t>
            </a:r>
            <a:r>
              <a:rPr lang="en-US" sz="1200" kern="1200">
                <a:solidFill>
                  <a:schemeClr val="tx1"/>
                </a:solidFill>
                <a:effectLst/>
                <a:latin typeface="Times New Roman" pitchFamily="-112" charset="0"/>
                <a:ea typeface="ＭＳ Ｐゴシック" charset="-128"/>
                <a:cs typeface="ＭＳ Ｐゴシック" charset="-128"/>
              </a:rPr>
              <a:t> And those who will walk by this rule, peace and mercy be upon them, and upon the Israel of God.</a:t>
            </a:r>
          </a:p>
          <a:p>
            <a:endParaRPr lang="en-US" sz="1200" kern="1200">
              <a:solidFill>
                <a:schemeClr val="tx1"/>
              </a:solidFill>
              <a:effectLst/>
              <a:latin typeface="Times New Roman" pitchFamily="-112" charset="0"/>
              <a:ea typeface="ＭＳ Ｐゴシック" charset="-128"/>
              <a:cs typeface="ＭＳ Ｐゴシック" charset="-128"/>
            </a:endParaRPr>
          </a:p>
        </p:txBody>
      </p:sp>
      <p:sp>
        <p:nvSpPr>
          <p:cNvPr id="4" name="Slide Number Placeholder 3"/>
          <p:cNvSpPr>
            <a:spLocks noGrp="1"/>
          </p:cNvSpPr>
          <p:nvPr>
            <p:ph type="sldNum" sz="quarter" idx="5"/>
          </p:nvPr>
        </p:nvSpPr>
        <p:spPr/>
        <p:txBody>
          <a:bodyPr/>
          <a:lstStyle/>
          <a:p>
            <a:pPr>
              <a:defRPr/>
            </a:pPr>
            <a:fld id="{37BDED8B-9779-A845-BA9B-650C8A4639EB}" type="slidenum">
              <a:rPr lang="en-US"/>
              <a:pPr>
                <a:defRPr/>
              </a:pPr>
              <a:t>8</a:t>
            </a:fld>
            <a:endParaRPr lang="en-US"/>
          </a:p>
        </p:txBody>
      </p:sp>
    </p:spTree>
    <p:extLst>
      <p:ext uri="{BB962C8B-B14F-4D97-AF65-F5344CB8AC3E}">
        <p14:creationId xmlns:p14="http://schemas.microsoft.com/office/powerpoint/2010/main" val="329617585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C1D5D9E-BA15-D54B-9584-D8534D0E0FD4}" type="slidenum">
              <a:rPr lang="en-US" sz="1200"/>
              <a:pPr eaLnBrk="1" hangingPunct="1"/>
              <a:t>92</a:t>
            </a:fld>
            <a:endParaRPr lang="en-US" sz="1200"/>
          </a:p>
        </p:txBody>
      </p:sp>
      <p:sp>
        <p:nvSpPr>
          <p:cNvPr id="342018" name="Rectangle 2"/>
          <p:cNvSpPr>
            <a:spLocks noGrp="1" noRot="1" noChangeAspect="1" noChangeArrowheads="1" noTextEdit="1"/>
          </p:cNvSpPr>
          <p:nvPr>
            <p:ph type="sldImg"/>
          </p:nvPr>
        </p:nvSpPr>
        <p:spPr>
          <a:ln/>
        </p:spPr>
      </p:sp>
      <p:sp>
        <p:nvSpPr>
          <p:cNvPr id="34201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2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8F64007-096C-B74D-9E89-CBBAC1E09B0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32130" name="Rectangle 2"/>
          <p:cNvSpPr>
            <a:spLocks noGrp="1" noRot="1" noChangeAspect="1" noChangeArrowheads="1" noTextEdit="1"/>
          </p:cNvSpPr>
          <p:nvPr>
            <p:ph type="sldImg"/>
          </p:nvPr>
        </p:nvSpPr>
        <p:spPr>
          <a:ln/>
        </p:spPr>
      </p:sp>
      <p:sp>
        <p:nvSpPr>
          <p:cNvPr id="43213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NS-09-Galatians-slide</a:t>
            </a:r>
            <a:r>
              <a:rPr lang="en-US" baseline="0" dirty="0">
                <a:latin typeface="Times New Roman" charset="0"/>
                <a:ea typeface="ＭＳ Ｐゴシック" charset="0"/>
                <a:cs typeface="ＭＳ Ｐゴシック" charset="0"/>
              </a:rPr>
              <a:t> 110</a:t>
            </a:r>
          </a:p>
          <a:p>
            <a:pPr eaLnBrk="1" hangingPunct="1"/>
            <a:r>
              <a:rPr lang="en-US" baseline="0" dirty="0">
                <a:latin typeface="Times New Roman" charset="0"/>
                <a:ea typeface="ＭＳ Ｐゴシック" charset="0"/>
                <a:cs typeface="ＭＳ Ｐゴシック" charset="0"/>
              </a:rPr>
              <a:t>FU-02-Death-slide 33</a:t>
            </a:r>
          </a:p>
          <a:p>
            <a:pPr eaLnBrk="1" hangingPunct="1"/>
            <a:r>
              <a:rPr lang="en-US" baseline="0" dirty="0">
                <a:latin typeface="Times New Roman" charset="0"/>
                <a:ea typeface="ＭＳ Ｐゴシック" charset="0"/>
                <a:cs typeface="ＭＳ Ｐゴシック" charset="0"/>
              </a:rPr>
              <a:t>SA-06-Justification-slide 6</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5184013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2E9002-0575-1E45-84B1-169D9E6D802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34178" name="Rectangle 2"/>
          <p:cNvSpPr>
            <a:spLocks noGrp="1" noRot="1" noChangeAspect="1" noChangeArrowheads="1" noTextEdit="1"/>
          </p:cNvSpPr>
          <p:nvPr>
            <p:ph type="sldImg"/>
          </p:nvPr>
        </p:nvSpPr>
        <p:spPr>
          <a:ln/>
        </p:spPr>
      </p:sp>
      <p:sp>
        <p:nvSpPr>
          <p:cNvPr id="43417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NS-09-Galatians-slide</a:t>
            </a:r>
            <a:r>
              <a:rPr lang="en-US" baseline="0" dirty="0">
                <a:latin typeface="Times New Roman" charset="0"/>
                <a:ea typeface="ＭＳ Ｐゴシック" charset="0"/>
                <a:cs typeface="ＭＳ Ｐゴシック" charset="0"/>
              </a:rPr>
              <a:t> 111</a:t>
            </a:r>
          </a:p>
          <a:p>
            <a:pPr eaLnBrk="1" hangingPunct="1"/>
            <a:r>
              <a:rPr lang="en-US" baseline="0" dirty="0">
                <a:latin typeface="Times New Roman" charset="0"/>
                <a:ea typeface="ＭＳ Ｐゴシック" charset="0"/>
                <a:cs typeface="ＭＳ Ｐゴシック" charset="0"/>
              </a:rPr>
              <a:t>FU-02-Death-slide 34</a:t>
            </a:r>
          </a:p>
          <a:p>
            <a:pPr eaLnBrk="1" hangingPunct="1"/>
            <a:r>
              <a:rPr lang="en-US" baseline="0" dirty="0">
                <a:latin typeface="Times New Roman" charset="0"/>
                <a:ea typeface="ＭＳ Ｐゴシック" charset="0"/>
                <a:cs typeface="ＭＳ Ｐゴシック" charset="0"/>
              </a:rPr>
              <a:t>SA-06-Justification-slide 7</a:t>
            </a:r>
            <a:endParaRPr lang="en-US" dirty="0">
              <a:latin typeface="Times New Roman" charset="0"/>
              <a:ea typeface="ＭＳ Ｐゴシック" charset="0"/>
              <a:cs typeface="ＭＳ Ｐゴシック" charset="0"/>
            </a:endParaRP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9864457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95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What reasons can we give that simple trust in Christ alone puts us in a right relationship with God?</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8260234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96CAA7F-7161-0D44-95DB-76BEFA77E002}" type="slidenum">
              <a:rPr lang="en-GB" sz="1200"/>
              <a:pPr eaLnBrk="1" hangingPunct="1"/>
              <a:t>96</a:t>
            </a:fld>
            <a:endParaRPr lang="en-GB" sz="1200"/>
          </a:p>
        </p:txBody>
      </p:sp>
      <p:sp>
        <p:nvSpPr>
          <p:cNvPr id="344066" name="Rectangle 2"/>
          <p:cNvSpPr>
            <a:spLocks noGrp="1" noRot="1" noChangeAspect="1" noChangeArrowheads="1"/>
          </p:cNvSpPr>
          <p:nvPr>
            <p:ph type="sldImg"/>
          </p:nvPr>
        </p:nvSpPr>
        <p:spPr>
          <a:solidFill>
            <a:srgbClr val="FFFFFF"/>
          </a:solidFill>
          <a:ln/>
        </p:spPr>
      </p:sp>
      <p:sp>
        <p:nvSpPr>
          <p:cNvPr id="344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[Jesus himself appointed Paul to proclaim justification by faith as his defining doctrinal truth.]</a:t>
            </a:r>
            <a:endParaRPr lang="en-SG" sz="1200" kern="1200" dirty="0">
              <a:solidFill>
                <a:schemeClr val="tx1"/>
              </a:solidFill>
              <a:effectLst/>
              <a:latin typeface="Arial" panose="020B0604020202020204" pitchFamily="34" charset="0"/>
              <a:ea typeface="ＭＳ Ｐゴシック"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[Personal: Paul defends his apostolic call to counter Judaizer teaching that Paul invented justification by faith.]</a:t>
            </a:r>
            <a:endParaRPr lang="en-SG" sz="1200" kern="1200" dirty="0">
              <a:solidFill>
                <a:schemeClr val="tx1"/>
              </a:solidFill>
              <a:effectLst/>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57590594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charset="-128"/>
                <a:cs typeface="Arial" panose="020B0604020202020204" pitchFamily="34" charset="0"/>
              </a:rPr>
              <a:t>Paul rebukes their legalism instead of thanking them (1:1-9).</a:t>
            </a:r>
            <a:endParaRPr lang="en-SG" sz="1200" b="0" kern="1200" dirty="0">
              <a:solidFill>
                <a:schemeClr val="tx1"/>
              </a:solidFill>
              <a:effectLst/>
              <a:latin typeface="Arial" panose="020B0604020202020204" pitchFamily="34" charset="0"/>
              <a:ea typeface="ＭＳ Ｐゴシック" charset="-128"/>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7BDED8B-9779-A845-BA9B-650C8A4639EB}"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78243603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B1EFE52-51CE-D844-B46A-26309684098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62498" name="Rectangle 2"/>
          <p:cNvSpPr>
            <a:spLocks noGrp="1" noRot="1" noChangeAspect="1" noChangeArrowheads="1" noTextEdit="1"/>
          </p:cNvSpPr>
          <p:nvPr>
            <p:ph type="sldImg"/>
          </p:nvPr>
        </p:nvSpPr>
        <p:spPr>
          <a:ln/>
        </p:spPr>
      </p:sp>
      <p:sp>
        <p:nvSpPr>
          <p:cNvPr id="36249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8059923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E850F6E-2D76-EB40-9898-8B0D90ECD4F6}" type="slidenum">
              <a:rPr lang="en-US" sz="1200"/>
              <a:pPr eaLnBrk="1" hangingPunct="1"/>
              <a:t>101</a:t>
            </a:fld>
            <a:endParaRPr lang="en-US" sz="1200"/>
          </a:p>
        </p:txBody>
      </p:sp>
      <p:sp>
        <p:nvSpPr>
          <p:cNvPr id="337922" name="Rectangle 2"/>
          <p:cNvSpPr>
            <a:spLocks noGrp="1" noRot="1" noChangeAspect="1" noChangeArrowheads="1" noTextEdit="1"/>
          </p:cNvSpPr>
          <p:nvPr>
            <p:ph type="sldImg"/>
          </p:nvPr>
        </p:nvSpPr>
        <p:spPr>
          <a:ln/>
        </p:spPr>
      </p:sp>
      <p:sp>
        <p:nvSpPr>
          <p:cNvPr id="33792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2334302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Paul didn’t invent justification by faith by his own authority (1:10–2:21).</a:t>
            </a:r>
          </a:p>
          <a:p>
            <a:r>
              <a:rPr lang="en-US" dirty="0">
                <a:latin typeface="Arial" panose="020B0604020202020204" pitchFamily="34" charset="0"/>
                <a:cs typeface="Arial" panose="020B0604020202020204" pitchFamily="34" charset="0"/>
              </a:rPr>
              <a:t>He was independent of other apostles by being called by Jesus alone (1:10-24).</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7BDED8B-9779-A845-BA9B-650C8A4639EB}"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914005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Times New Roman" pitchFamily="-112" charset="0"/>
                <a:ea typeface="ＭＳ Ｐゴシック" charset="-128"/>
                <a:cs typeface="ＭＳ Ｐゴシック" charset="-128"/>
              </a:rPr>
              <a:t>Abraham’s Two Children</a:t>
            </a:r>
          </a:p>
          <a:p>
            <a:endParaRPr lang="en-US" sz="1200" kern="1200">
              <a:solidFill>
                <a:schemeClr val="tx1"/>
              </a:solidFill>
              <a:effectLst/>
              <a:latin typeface="Times New Roman" pitchFamily="-112" charset="0"/>
              <a:ea typeface="ＭＳ Ｐゴシック" charset="-128"/>
              <a:cs typeface="ＭＳ Ｐゴシック" charset="-128"/>
            </a:endParaRPr>
          </a:p>
          <a:p>
            <a:r>
              <a:rPr lang="en-US" sz="1200" b="1" kern="1200">
                <a:solidFill>
                  <a:schemeClr val="tx1"/>
                </a:solidFill>
                <a:effectLst/>
                <a:latin typeface="Times New Roman" pitchFamily="-112" charset="0"/>
                <a:ea typeface="ＭＳ Ｐゴシック" charset="-128"/>
                <a:cs typeface="ＭＳ Ｐゴシック" charset="-128"/>
              </a:rPr>
              <a:t>Gal. 4:21 NLT</a:t>
            </a:r>
            <a:r>
              <a:rPr lang="en-US" sz="1200" kern="1200">
                <a:solidFill>
                  <a:schemeClr val="tx1"/>
                </a:solidFill>
                <a:effectLst/>
                <a:latin typeface="Times New Roman" pitchFamily="-112" charset="0"/>
                <a:ea typeface="ＭＳ Ｐゴシック" charset="-128"/>
                <a:cs typeface="ＭＳ Ｐゴシック" charset="-128"/>
              </a:rPr>
              <a:t>    Tell me, you who want to live under the law, do you know what the law actually says? </a:t>
            </a:r>
            <a:r>
              <a:rPr lang="en-US" sz="1200" b="1" kern="1200" baseline="30000">
                <a:solidFill>
                  <a:schemeClr val="tx1"/>
                </a:solidFill>
                <a:effectLst/>
                <a:latin typeface="Times New Roman" pitchFamily="-112" charset="0"/>
                <a:ea typeface="ＭＳ Ｐゴシック" charset="-128"/>
                <a:cs typeface="ＭＳ Ｐゴシック" charset="-128"/>
              </a:rPr>
              <a:t>22</a:t>
            </a:r>
            <a:r>
              <a:rPr lang="en-US" sz="1200" kern="1200">
                <a:solidFill>
                  <a:schemeClr val="tx1"/>
                </a:solidFill>
                <a:effectLst/>
                <a:latin typeface="Times New Roman" pitchFamily="-112" charset="0"/>
                <a:ea typeface="ＭＳ Ｐゴシック" charset="-128"/>
                <a:cs typeface="ＭＳ Ｐゴシック" charset="-128"/>
              </a:rPr>
              <a:t> The Scriptures say that Abraham had two sons, one from his slave wife and one from his freeborn wife. </a:t>
            </a:r>
            <a:r>
              <a:rPr lang="en-US" sz="1200" b="1" kern="1200" baseline="30000">
                <a:solidFill>
                  <a:schemeClr val="tx1"/>
                </a:solidFill>
                <a:effectLst/>
                <a:latin typeface="Times New Roman" pitchFamily="-112" charset="0"/>
                <a:ea typeface="ＭＳ Ｐゴシック" charset="-128"/>
                <a:cs typeface="ＭＳ Ｐゴシック" charset="-128"/>
              </a:rPr>
              <a:t>23</a:t>
            </a:r>
            <a:r>
              <a:rPr lang="en-US" sz="1200" kern="1200">
                <a:solidFill>
                  <a:schemeClr val="tx1"/>
                </a:solidFill>
                <a:effectLst/>
                <a:latin typeface="Times New Roman" pitchFamily="-112" charset="0"/>
                <a:ea typeface="ＭＳ Ｐゴシック" charset="-128"/>
                <a:cs typeface="ＭＳ Ｐゴシック" charset="-128"/>
              </a:rPr>
              <a:t> The son of the slave wife was born in a human attempt to bring about the fulfillment of God’s promise. But the son of the freeborn wife was born as God’s own fulfillment of his promise.</a:t>
            </a:r>
          </a:p>
          <a:p>
            <a:endParaRPr lang="en-US" sz="1200" kern="1200">
              <a:solidFill>
                <a:schemeClr val="tx1"/>
              </a:solidFill>
              <a:effectLst/>
              <a:latin typeface="Times New Roman" pitchFamily="-112" charset="0"/>
              <a:ea typeface="ＭＳ Ｐゴシック" charset="-128"/>
              <a:cs typeface="ＭＳ Ｐゴシック" charset="-128"/>
            </a:endParaRPr>
          </a:p>
          <a:p>
            <a:r>
              <a:rPr lang="en-US" sz="1200" b="1" kern="1200">
                <a:solidFill>
                  <a:schemeClr val="tx1"/>
                </a:solidFill>
                <a:effectLst/>
                <a:latin typeface="Times New Roman" pitchFamily="-112" charset="0"/>
                <a:ea typeface="ＭＳ Ｐゴシック" charset="-128"/>
                <a:cs typeface="ＭＳ Ｐゴシック" charset="-128"/>
              </a:rPr>
              <a:t>Gal. 4:24</a:t>
            </a:r>
            <a:r>
              <a:rPr lang="en-US" sz="1200" kern="1200">
                <a:solidFill>
                  <a:schemeClr val="tx1"/>
                </a:solidFill>
                <a:effectLst/>
                <a:latin typeface="Times New Roman" pitchFamily="-112" charset="0"/>
                <a:ea typeface="ＭＳ Ｐゴシック" charset="-128"/>
                <a:cs typeface="ＭＳ Ｐゴシック" charset="-128"/>
              </a:rPr>
              <a:t>    These two women serve as an illustration of God’s two covenants. The first woman, Hagar, represents Mount Sinai where people received the law that enslaved them. </a:t>
            </a:r>
            <a:r>
              <a:rPr lang="en-US" sz="1200" b="1" kern="1200" baseline="30000">
                <a:solidFill>
                  <a:schemeClr val="tx1"/>
                </a:solidFill>
                <a:effectLst/>
                <a:latin typeface="Times New Roman" pitchFamily="-112" charset="0"/>
                <a:ea typeface="ＭＳ Ｐゴシック" charset="-128"/>
                <a:cs typeface="ＭＳ Ｐゴシック" charset="-128"/>
              </a:rPr>
              <a:t>25</a:t>
            </a:r>
            <a:r>
              <a:rPr lang="en-US" sz="1200" kern="1200">
                <a:solidFill>
                  <a:schemeClr val="tx1"/>
                </a:solidFill>
                <a:effectLst/>
                <a:latin typeface="Times New Roman" pitchFamily="-112" charset="0"/>
                <a:ea typeface="ＭＳ Ｐゴシック" charset="-128"/>
                <a:cs typeface="ＭＳ Ｐゴシック" charset="-128"/>
              </a:rPr>
              <a:t> And now Jerusalem is just like Mount Sinai in Arabia, because she and her children live in slavery to the law. </a:t>
            </a:r>
            <a:r>
              <a:rPr lang="en-US" sz="1200" b="1" kern="1200" baseline="30000">
                <a:solidFill>
                  <a:schemeClr val="tx1"/>
                </a:solidFill>
                <a:effectLst/>
                <a:latin typeface="Times New Roman" pitchFamily="-112" charset="0"/>
                <a:ea typeface="ＭＳ Ｐゴシック" charset="-128"/>
                <a:cs typeface="ＭＳ Ｐゴシック" charset="-128"/>
              </a:rPr>
              <a:t>26</a:t>
            </a:r>
            <a:r>
              <a:rPr lang="en-US" sz="1200" kern="1200">
                <a:solidFill>
                  <a:schemeClr val="tx1"/>
                </a:solidFill>
                <a:effectLst/>
                <a:latin typeface="Times New Roman" pitchFamily="-112" charset="0"/>
                <a:ea typeface="ＭＳ Ｐゴシック" charset="-128"/>
                <a:cs typeface="ＭＳ Ｐゴシック" charset="-128"/>
              </a:rPr>
              <a:t> But the other woman, Sarah, represents the heavenly Jerusalem. She is the free woman, and she is our mother. </a:t>
            </a:r>
            <a:r>
              <a:rPr lang="en-US" sz="1200" b="1" kern="1200" baseline="30000">
                <a:solidFill>
                  <a:schemeClr val="tx1"/>
                </a:solidFill>
                <a:effectLst/>
                <a:latin typeface="Times New Roman" pitchFamily="-112" charset="0"/>
                <a:ea typeface="ＭＳ Ｐゴシック" charset="-128"/>
                <a:cs typeface="ＭＳ Ｐゴシック" charset="-128"/>
              </a:rPr>
              <a:t>27</a:t>
            </a:r>
            <a:r>
              <a:rPr lang="en-US" sz="1200" kern="1200">
                <a:solidFill>
                  <a:schemeClr val="tx1"/>
                </a:solidFill>
                <a:effectLst/>
                <a:latin typeface="Times New Roman" pitchFamily="-112" charset="0"/>
                <a:ea typeface="ＭＳ Ｐゴシック" charset="-128"/>
                <a:cs typeface="ＭＳ Ｐゴシック" charset="-128"/>
              </a:rPr>
              <a:t> As Isaiah said,</a:t>
            </a:r>
            <a:br>
              <a:rPr lang="en-US" sz="1200" kern="1200">
                <a:solidFill>
                  <a:schemeClr val="tx1"/>
                </a:solidFill>
                <a:effectLst/>
                <a:latin typeface="Times New Roman" pitchFamily="-112" charset="0"/>
                <a:ea typeface="ＭＳ Ｐゴシック" charset="-128"/>
                <a:cs typeface="ＭＳ Ｐゴシック" charset="-128"/>
              </a:rPr>
            </a:br>
            <a:endParaRPr lang="en-US" sz="1200" kern="1200">
              <a:solidFill>
                <a:schemeClr val="tx1"/>
              </a:solidFill>
              <a:effectLst/>
              <a:latin typeface="Times New Roman" pitchFamily="-112" charset="0"/>
              <a:ea typeface="ＭＳ Ｐゴシック" charset="-128"/>
              <a:cs typeface="ＭＳ Ｐゴシック" charset="-128"/>
            </a:endParaRPr>
          </a:p>
          <a:p>
            <a:r>
              <a:rPr lang="en-US" sz="1200" kern="1200">
                <a:solidFill>
                  <a:schemeClr val="tx1"/>
                </a:solidFill>
                <a:effectLst/>
                <a:latin typeface="Times New Roman" pitchFamily="-112" charset="0"/>
                <a:ea typeface="ＭＳ Ｐゴシック" charset="-128"/>
                <a:cs typeface="ＭＳ Ｐゴシック" charset="-128"/>
              </a:rPr>
              <a:t>  “Rejoice, O childless woman,</a:t>
            </a:r>
          </a:p>
          <a:p>
            <a:r>
              <a:rPr lang="en-US" sz="1200" kern="1200">
                <a:solidFill>
                  <a:schemeClr val="tx1"/>
                </a:solidFill>
                <a:effectLst/>
                <a:latin typeface="Times New Roman" pitchFamily="-112" charset="0"/>
                <a:ea typeface="ＭＳ Ｐゴシック" charset="-128"/>
                <a:cs typeface="ＭＳ Ｐゴシック" charset="-128"/>
              </a:rPr>
              <a:t>you who have never given birth!</a:t>
            </a:r>
          </a:p>
          <a:p>
            <a:r>
              <a:rPr lang="en-US" sz="1200" kern="1200">
                <a:solidFill>
                  <a:schemeClr val="tx1"/>
                </a:solidFill>
                <a:effectLst/>
                <a:latin typeface="Times New Roman" pitchFamily="-112" charset="0"/>
                <a:ea typeface="ＭＳ Ｐゴシック" charset="-128"/>
                <a:cs typeface="ＭＳ Ｐゴシック" charset="-128"/>
              </a:rPr>
              <a:t>Break into a joyful shout,</a:t>
            </a:r>
          </a:p>
          <a:p>
            <a:r>
              <a:rPr lang="en-US" sz="1200" kern="1200">
                <a:solidFill>
                  <a:schemeClr val="tx1"/>
                </a:solidFill>
                <a:effectLst/>
                <a:latin typeface="Times New Roman" pitchFamily="-112" charset="0"/>
                <a:ea typeface="ＭＳ Ｐゴシック" charset="-128"/>
                <a:cs typeface="ＭＳ Ｐゴシック" charset="-128"/>
              </a:rPr>
              <a:t>you who have never been in labor!</a:t>
            </a:r>
          </a:p>
          <a:p>
            <a:r>
              <a:rPr lang="en-US" sz="1200" kern="1200">
                <a:solidFill>
                  <a:schemeClr val="tx1"/>
                </a:solidFill>
                <a:effectLst/>
                <a:latin typeface="Times New Roman" pitchFamily="-112" charset="0"/>
                <a:ea typeface="ＭＳ Ｐゴシック" charset="-128"/>
                <a:cs typeface="ＭＳ Ｐゴシック" charset="-128"/>
              </a:rPr>
              <a:t>For the desolate woman now has more children</a:t>
            </a:r>
          </a:p>
          <a:p>
            <a:r>
              <a:rPr lang="en-US" sz="1200" kern="1200">
                <a:solidFill>
                  <a:schemeClr val="tx1"/>
                </a:solidFill>
                <a:effectLst/>
                <a:latin typeface="Times New Roman" pitchFamily="-112" charset="0"/>
                <a:ea typeface="ＭＳ Ｐゴシック" charset="-128"/>
                <a:cs typeface="ＭＳ Ｐゴシック" charset="-128"/>
              </a:rPr>
              <a:t>than the woman who lives with her husband!”</a:t>
            </a:r>
          </a:p>
          <a:p>
            <a:endParaRPr lang="en-US" sz="1200" kern="1200">
              <a:solidFill>
                <a:schemeClr val="tx1"/>
              </a:solidFill>
              <a:effectLst/>
              <a:latin typeface="Times New Roman" pitchFamily="-112" charset="0"/>
              <a:ea typeface="ＭＳ Ｐゴシック" charset="-128"/>
              <a:cs typeface="ＭＳ Ｐゴシック" charset="-128"/>
            </a:endParaRPr>
          </a:p>
          <a:p>
            <a:r>
              <a:rPr lang="en-US" sz="1200" b="1" kern="1200">
                <a:solidFill>
                  <a:schemeClr val="tx1"/>
                </a:solidFill>
                <a:effectLst/>
                <a:latin typeface="Times New Roman" pitchFamily="-112" charset="0"/>
                <a:ea typeface="ＭＳ Ｐゴシック" charset="-128"/>
                <a:cs typeface="ＭＳ Ｐゴシック" charset="-128"/>
              </a:rPr>
              <a:t>Gal. 4:28</a:t>
            </a:r>
            <a:r>
              <a:rPr lang="en-US" sz="1200" kern="1200">
                <a:solidFill>
                  <a:schemeClr val="tx1"/>
                </a:solidFill>
                <a:effectLst/>
                <a:latin typeface="Times New Roman" pitchFamily="-112" charset="0"/>
                <a:ea typeface="ＭＳ Ｐゴシック" charset="-128"/>
                <a:cs typeface="ＭＳ Ｐゴシック" charset="-128"/>
              </a:rPr>
              <a:t>    And you, dear brothers and sisters, are children of the promise, just like Isaac. </a:t>
            </a:r>
            <a:r>
              <a:rPr lang="en-US" sz="1200" b="1" kern="1200" baseline="30000">
                <a:solidFill>
                  <a:schemeClr val="tx1"/>
                </a:solidFill>
                <a:effectLst/>
                <a:latin typeface="Times New Roman" pitchFamily="-112" charset="0"/>
                <a:ea typeface="ＭＳ Ｐゴシック" charset="-128"/>
                <a:cs typeface="ＭＳ Ｐゴシック" charset="-128"/>
              </a:rPr>
              <a:t>29</a:t>
            </a:r>
            <a:r>
              <a:rPr lang="en-US" sz="1200" kern="1200">
                <a:solidFill>
                  <a:schemeClr val="tx1"/>
                </a:solidFill>
                <a:effectLst/>
                <a:latin typeface="Times New Roman" pitchFamily="-112" charset="0"/>
                <a:ea typeface="ＭＳ Ｐゴシック" charset="-128"/>
                <a:cs typeface="ＭＳ Ｐゴシック" charset="-128"/>
              </a:rPr>
              <a:t> But you are now being persecuted by those who want you to keep the law, just as Ishmael, the child born by human effort, persecuted Isaac, the child born by the power of the Spirit.</a:t>
            </a:r>
          </a:p>
          <a:p>
            <a:endParaRPr lang="en-US" sz="1200" kern="1200">
              <a:solidFill>
                <a:schemeClr val="tx1"/>
              </a:solidFill>
              <a:effectLst/>
              <a:latin typeface="Times New Roman" pitchFamily="-112" charset="0"/>
              <a:ea typeface="ＭＳ Ｐゴシック" charset="-128"/>
              <a:cs typeface="ＭＳ Ｐゴシック" charset="-128"/>
            </a:endParaRPr>
          </a:p>
          <a:p>
            <a:r>
              <a:rPr lang="en-US" sz="1200" b="1" kern="1200">
                <a:solidFill>
                  <a:schemeClr val="tx1"/>
                </a:solidFill>
                <a:effectLst/>
                <a:latin typeface="Times New Roman" pitchFamily="-112" charset="0"/>
                <a:ea typeface="ＭＳ Ｐゴシック" charset="-128"/>
                <a:cs typeface="ＭＳ Ｐゴシック" charset="-128"/>
              </a:rPr>
              <a:t>Gal. 4:30</a:t>
            </a:r>
            <a:r>
              <a:rPr lang="en-US" sz="1200" kern="1200">
                <a:solidFill>
                  <a:schemeClr val="tx1"/>
                </a:solidFill>
                <a:effectLst/>
                <a:latin typeface="Times New Roman" pitchFamily="-112" charset="0"/>
                <a:ea typeface="ＭＳ Ｐゴシック" charset="-128"/>
                <a:cs typeface="ＭＳ Ｐゴシック" charset="-128"/>
              </a:rPr>
              <a:t>    But what do the Scriptures say about that? “Get rid of the slave and her son, for the son of the slave woman will not share the inheritance with the free woman’s son.” </a:t>
            </a:r>
            <a:r>
              <a:rPr lang="en-US" sz="1200" b="1" kern="1200" baseline="30000">
                <a:solidFill>
                  <a:schemeClr val="tx1"/>
                </a:solidFill>
                <a:effectLst/>
                <a:latin typeface="Times New Roman" pitchFamily="-112" charset="0"/>
                <a:ea typeface="ＭＳ Ｐゴシック" charset="-128"/>
                <a:cs typeface="ＭＳ Ｐゴシック" charset="-128"/>
              </a:rPr>
              <a:t>31</a:t>
            </a:r>
            <a:r>
              <a:rPr lang="en-US" sz="1200" kern="1200">
                <a:solidFill>
                  <a:schemeClr val="tx1"/>
                </a:solidFill>
                <a:effectLst/>
                <a:latin typeface="Times New Roman" pitchFamily="-112" charset="0"/>
                <a:ea typeface="ＭＳ Ｐゴシック" charset="-128"/>
                <a:cs typeface="ＭＳ Ｐゴシック" charset="-128"/>
              </a:rPr>
              <a:t> So, dear brothers and sisters, we are not children of the slave woman; we are children of the free woman.</a:t>
            </a:r>
          </a:p>
          <a:p>
            <a:r>
              <a:rPr lang="en-US" sz="1200" kern="1200">
                <a:solidFill>
                  <a:schemeClr val="tx1"/>
                </a:solidFill>
                <a:effectLst/>
                <a:latin typeface="Times New Roman" pitchFamily="-112" charset="0"/>
                <a:ea typeface="ＭＳ Ｐゴシック" charset="-128"/>
              </a:rPr>
              <a:t>—————</a:t>
            </a:r>
          </a:p>
          <a:p>
            <a:r>
              <a:rPr lang="en-US" sz="1200" kern="1200">
                <a:solidFill>
                  <a:schemeClr val="tx1"/>
                </a:solidFill>
                <a:effectLst/>
                <a:latin typeface="Times New Roman" pitchFamily="-112" charset="0"/>
                <a:ea typeface="ＭＳ Ｐゴシック" charset="-128"/>
              </a:rPr>
              <a:t>The Law Was Temporary</a:t>
            </a:r>
          </a:p>
          <a:p>
            <a:endParaRPr lang="en-US" sz="1200" kern="1200">
              <a:solidFill>
                <a:schemeClr val="tx1"/>
              </a:solidFill>
              <a:effectLst/>
              <a:latin typeface="Times New Roman" pitchFamily="-112" charset="0"/>
              <a:ea typeface="ＭＳ Ｐゴシック"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a:solidFill>
                  <a:schemeClr val="tx1"/>
                </a:solidFill>
                <a:effectLst/>
                <a:latin typeface="Times New Roman" pitchFamily="-112" charset="0"/>
                <a:ea typeface="ＭＳ Ｐゴシック" charset="-128"/>
                <a:cs typeface="ＭＳ Ｐゴシック" charset="-128"/>
              </a:rPr>
              <a:t>Gal. 3:19</a:t>
            </a:r>
            <a:r>
              <a:rPr lang="en-US" sz="1200" kern="1200">
                <a:solidFill>
                  <a:schemeClr val="tx1"/>
                </a:solidFill>
                <a:effectLst/>
                <a:latin typeface="Times New Roman" pitchFamily="-112" charset="0"/>
                <a:ea typeface="ＭＳ Ｐゴシック" charset="-128"/>
                <a:cs typeface="ＭＳ Ｐゴシック" charset="-128"/>
              </a:rPr>
              <a:t>    Why, then, was the law given? It was given alongside the promise to show people their sins. But the law was designed to last only until the coming of the child who was promised. God gave his law through angels to Moses, who was the mediator between God and the people.</a:t>
            </a:r>
          </a:p>
          <a:p>
            <a:endParaRPr lang="en-US" sz="1200" kern="1200">
              <a:solidFill>
                <a:schemeClr val="tx1"/>
              </a:solidFill>
              <a:effectLst/>
              <a:latin typeface="Times New Roman" pitchFamily="-112" charset="0"/>
              <a:ea typeface="ＭＳ Ｐゴシック" charset="-128"/>
            </a:endParaRPr>
          </a:p>
        </p:txBody>
      </p:sp>
      <p:sp>
        <p:nvSpPr>
          <p:cNvPr id="4" name="Slide Number Placeholder 3"/>
          <p:cNvSpPr>
            <a:spLocks noGrp="1"/>
          </p:cNvSpPr>
          <p:nvPr>
            <p:ph type="sldNum" sz="quarter" idx="5"/>
          </p:nvPr>
        </p:nvSpPr>
        <p:spPr/>
        <p:txBody>
          <a:bodyPr/>
          <a:lstStyle/>
          <a:p>
            <a:pPr>
              <a:defRPr/>
            </a:pPr>
            <a:fld id="{37BDED8B-9779-A845-BA9B-650C8A4639EB}" type="slidenum">
              <a:rPr lang="en-US"/>
              <a:pPr>
                <a:defRPr/>
              </a:pPr>
              <a:t>9</a:t>
            </a:fld>
            <a:endParaRPr lang="en-US"/>
          </a:p>
        </p:txBody>
      </p:sp>
    </p:spTree>
    <p:extLst>
      <p:ext uri="{BB962C8B-B14F-4D97-AF65-F5344CB8AC3E}">
        <p14:creationId xmlns:p14="http://schemas.microsoft.com/office/powerpoint/2010/main" val="163413430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He was interdependent with other apostles but approved by them (2:1-10).</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7BDED8B-9779-A845-BA9B-650C8A4639EB}"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95384479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He indicted Peter when Peter publicly acted against justification by faith (2:11-21).</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37BDED8B-9779-A845-BA9B-650C8A4639EB}" type="slidenum">
              <a:rPr lang="en-US" smtClean="0"/>
              <a:pPr>
                <a:defRPr/>
              </a:pPr>
              <a:t>111</a:t>
            </a:fld>
            <a:endParaRPr lang="en-US"/>
          </a:p>
        </p:txBody>
      </p:sp>
    </p:spTree>
    <p:extLst>
      <p:ext uri="{BB962C8B-B14F-4D97-AF65-F5344CB8AC3E}">
        <p14:creationId xmlns:p14="http://schemas.microsoft.com/office/powerpoint/2010/main" val="182687900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05737086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47774019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[Jesus himself appointed Paul to proclaim justification by faith as his defining doctrinal truth.]</a:t>
            </a:r>
            <a:endParaRPr lang="en-SG" sz="1200" kern="1200" dirty="0">
              <a:solidFill>
                <a:schemeClr val="tx1"/>
              </a:solidFill>
              <a:effectLst/>
              <a:latin typeface="Arial" panose="020B0604020202020204" pitchFamily="34" charset="0"/>
              <a:ea typeface="ＭＳ Ｐゴシック"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[Personal: Paul defends his apostolic call to counter Judaizer teaching that Paul invented justification by faith.]</a:t>
            </a:r>
            <a:endParaRPr lang="en-SG" sz="1200" kern="1200" dirty="0">
              <a:solidFill>
                <a:schemeClr val="tx1"/>
              </a:solidFill>
              <a:effectLst/>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23765119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E850F6E-2D76-EB40-9898-8B0D90ECD4F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37922" name="Rectangle 2"/>
          <p:cNvSpPr>
            <a:spLocks noGrp="1" noRot="1" noChangeAspect="1" noChangeArrowheads="1" noTextEdit="1"/>
          </p:cNvSpPr>
          <p:nvPr>
            <p:ph type="sldImg"/>
          </p:nvPr>
        </p:nvSpPr>
        <p:spPr>
          <a:ln/>
        </p:spPr>
      </p:sp>
      <p:sp>
        <p:nvSpPr>
          <p:cNvPr id="33792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6469916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52227444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86242169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6258"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9B229C-59D4-834E-A2B1-0305173EF25D}" type="slidenum">
              <a:rPr kumimoji="0" lang="en-US" sz="1200" b="0" i="0" u="none" strike="noStrike" kern="1200" cap="none" spc="0" normalizeH="0" baseline="0" noProof="0">
                <a:ln>
                  <a:noFill/>
                </a:ln>
                <a:solidFill>
                  <a:srgbClr val="1F497D"/>
                </a:solidFill>
                <a:effectLst/>
                <a:uLnTx/>
                <a:uFillTx/>
                <a:latin typeface="Arial"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a:ln>
                <a:noFill/>
              </a:ln>
              <a:solidFill>
                <a:srgbClr val="1F497D"/>
              </a:solidFill>
              <a:effectLst/>
              <a:uLnTx/>
              <a:uFillTx/>
              <a:latin typeface="Arial" charset="0"/>
              <a:ea typeface="+mn-ea"/>
              <a:cs typeface="+mn-cs"/>
            </a:endParaRPr>
          </a:p>
        </p:txBody>
      </p:sp>
      <p:sp>
        <p:nvSpPr>
          <p:cNvPr id="736259" name="Rectangle 2"/>
          <p:cNvSpPr>
            <a:spLocks noGrp="1" noRot="1" noChangeAspect="1" noChangeArrowheads="1"/>
          </p:cNvSpPr>
          <p:nvPr>
            <p:ph type="sldImg"/>
          </p:nvPr>
        </p:nvSpPr>
        <p:spPr>
          <a:solidFill>
            <a:srgbClr val="FFFFFF"/>
          </a:solidFill>
          <a:ln/>
        </p:spPr>
      </p:sp>
      <p:sp>
        <p:nvSpPr>
          <p:cNvPr id="73626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104051176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D26206-5EE5-0674-A741-EE3F7807C044}"/>
            </a:ext>
          </a:extLst>
        </p:cNvPr>
        <p:cNvGrpSpPr/>
        <p:nvPr/>
      </p:nvGrpSpPr>
      <p:grpSpPr>
        <a:xfrm>
          <a:off x="0" y="0"/>
          <a:ext cx="0" cy="0"/>
          <a:chOff x="0" y="0"/>
          <a:chExt cx="0" cy="0"/>
        </a:xfrm>
      </p:grpSpPr>
      <p:sp>
        <p:nvSpPr>
          <p:cNvPr id="95233" name="Rectangle 7">
            <a:extLst>
              <a:ext uri="{FF2B5EF4-FFF2-40B4-BE49-F238E27FC236}">
                <a16:creationId xmlns:a16="http://schemas.microsoft.com/office/drawing/2014/main" id="{1317E820-99EF-AD12-9A20-F635ED98EC08}"/>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a:extLst>
              <a:ext uri="{FF2B5EF4-FFF2-40B4-BE49-F238E27FC236}">
                <a16:creationId xmlns:a16="http://schemas.microsoft.com/office/drawing/2014/main" id="{009CB8ED-A584-F198-895E-8BC549676969}"/>
              </a:ext>
            </a:extLst>
          </p:cNvPr>
          <p:cNvSpPr>
            <a:spLocks noGrp="1" noRot="1" noChangeAspect="1" noChangeArrowheads="1"/>
          </p:cNvSpPr>
          <p:nvPr>
            <p:ph type="sldImg"/>
          </p:nvPr>
        </p:nvSpPr>
        <p:spPr>
          <a:solidFill>
            <a:srgbClr val="FFFFFF"/>
          </a:solidFill>
          <a:ln/>
        </p:spPr>
      </p:sp>
      <p:sp>
        <p:nvSpPr>
          <p:cNvPr id="95235" name="Rectangle 1027">
            <a:extLst>
              <a:ext uri="{FF2B5EF4-FFF2-40B4-BE49-F238E27FC236}">
                <a16:creationId xmlns:a16="http://schemas.microsoft.com/office/drawing/2014/main" id="{7945682A-3624-5B4C-8138-0E086055A8A6}"/>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Why must salvation be by faith alone?</a:t>
            </a:r>
          </a:p>
          <a:p>
            <a:r>
              <a:rPr lang="en-US" sz="1200" b="0" kern="1200" dirty="0">
                <a:solidFill>
                  <a:schemeClr val="tx1"/>
                </a:solidFill>
                <a:effectLst/>
                <a:latin typeface="Arial" panose="020B0604020202020204" pitchFamily="34" charset="0"/>
                <a:ea typeface="ＭＳ Ｐゴシック" charset="-128"/>
                <a:cs typeface="Arial" panose="020B0604020202020204" pitchFamily="34" charset="0"/>
              </a:rPr>
              <a:t>[Whether Old Testament or New, we have always been put in the right relationship with God by simple trust.]</a:t>
            </a:r>
          </a:p>
          <a:p>
            <a:r>
              <a:rPr lang="en-US" sz="1200" b="0" kern="1200" dirty="0">
                <a:solidFill>
                  <a:schemeClr val="tx1"/>
                </a:solidFill>
                <a:effectLst/>
                <a:latin typeface="Arial" panose="020B0604020202020204" pitchFamily="34" charset="0"/>
                <a:ea typeface="ＭＳ Ｐゴシック" charset="-128"/>
                <a:cs typeface="Arial" panose="020B0604020202020204" pitchFamily="34" charset="0"/>
              </a:rPr>
              <a:t>[Practical: Paul applies salvation by faith in Spirit-led living by exhorting balance and others-orientation.]</a:t>
            </a:r>
          </a:p>
          <a:p>
            <a:pPr eaLnBrk="1" hangingPunct="1"/>
            <a:r>
              <a:rPr lang="en-US" b="0" dirty="0">
                <a:latin typeface="Times New Roman" charset="0"/>
                <a:ea typeface="ＭＳ Ｐゴシック" charset="0"/>
                <a:cs typeface="ＭＳ Ｐゴシック" charset="0"/>
              </a:rPr>
              <a:t>• The ground of salvation has always been the death of Christ—for believers before and after the cross.</a:t>
            </a:r>
          </a:p>
          <a:p>
            <a:r>
              <a:rPr lang="en-US" dirty="0">
                <a:latin typeface="Arial" panose="020B0604020202020204" pitchFamily="34" charset="0"/>
                <a:ea typeface="ＭＳ Ｐゴシック" charset="0"/>
                <a:cs typeface="Arial" panose="020B0604020202020204" pitchFamily="34" charset="0"/>
              </a:rPr>
              <a:t>• We must see the centrality of the cross—how people before Jesus believed by looking toward the cross,while those of us after Jesus look back at the cross. In other words, t</a:t>
            </a:r>
            <a:r>
              <a:rPr lang="en-US" b="0" dirty="0">
                <a:latin typeface="Times New Roman" charset="0"/>
                <a:ea typeface="ＭＳ Ｐゴシック" charset="0"/>
                <a:cs typeface="ＭＳ Ｐゴシック" charset="0"/>
              </a:rPr>
              <a:t>he foundation of salvation has always been the death of Christ, for believers before and after the cross.</a:t>
            </a:r>
          </a:p>
          <a:p>
            <a:pPr eaLnBrk="1" hangingPunct="1"/>
            <a:r>
              <a:rPr lang="en-US" b="0" dirty="0">
                <a:latin typeface="Times New Roman" charset="0"/>
                <a:ea typeface="ＭＳ Ｐゴシック" charset="0"/>
                <a:cs typeface="ＭＳ Ｐゴシック" charset="0"/>
              </a:rPr>
              <a:t>____________________</a:t>
            </a:r>
          </a:p>
          <a:p>
            <a:pPr eaLnBrk="1" hangingPunct="1"/>
            <a:r>
              <a:rPr lang="en-US" b="0" dirty="0">
                <a:latin typeface="Times New Roman" charset="0"/>
                <a:ea typeface="ＭＳ Ｐゴシック" charset="0"/>
                <a:cs typeface="ＭＳ Ｐゴシック" charset="0"/>
              </a:rPr>
              <a:t>Common-198</a:t>
            </a:r>
          </a:p>
          <a:p>
            <a:pPr eaLnBrk="1" hangingPunct="1"/>
            <a:r>
              <a:rPr lang="en-US" b="0" dirty="0">
                <a:latin typeface="Times New Roman" charset="0"/>
                <a:ea typeface="ＭＳ Ｐゴシック" charset="0"/>
                <a:cs typeface="ＭＳ Ｐゴシック" charset="0"/>
              </a:rPr>
              <a:t>BE-03-Leviticus-73</a:t>
            </a:r>
          </a:p>
          <a:p>
            <a:pPr eaLnBrk="1" hangingPunct="1"/>
            <a:r>
              <a:rPr lang="en-US" b="0" dirty="0">
                <a:latin typeface="Times New Roman" charset="0"/>
                <a:ea typeface="ＭＳ Ｐゴシック" charset="0"/>
                <a:cs typeface="ＭＳ Ｐゴシック" charset="0"/>
              </a:rPr>
              <a:t>OB-37-Sacrifices-19</a:t>
            </a:r>
          </a:p>
          <a:p>
            <a:pPr eaLnBrk="1" hangingPunct="1"/>
            <a:r>
              <a:rPr lang="en-US" b="0" dirty="0">
                <a:latin typeface="Times New Roman" charset="0"/>
                <a:ea typeface="ＭＳ Ｐゴシック" charset="0"/>
                <a:cs typeface="ＭＳ Ｐゴシック" charset="0"/>
              </a:rPr>
              <a:t>OB-38-Salvation-4</a:t>
            </a:r>
          </a:p>
          <a:p>
            <a:pPr eaLnBrk="1" hangingPunct="1"/>
            <a:r>
              <a:rPr lang="en-US" b="0" dirty="0">
                <a:latin typeface="Times New Roman" charset="0"/>
                <a:ea typeface="ＭＳ Ｐゴシック" charset="0"/>
                <a:cs typeface="ＭＳ Ｐゴシック" charset="0"/>
              </a:rPr>
              <a:t>OS-03-Leviticus-193</a:t>
            </a:r>
          </a:p>
          <a:p>
            <a:pPr eaLnBrk="1" hangingPunct="1"/>
            <a:r>
              <a:rPr lang="en-US" b="0" dirty="0">
                <a:latin typeface="Times New Roman" charset="0"/>
                <a:ea typeface="ＭＳ Ｐゴシック" charset="0"/>
                <a:cs typeface="ＭＳ Ｐゴシック" charset="0"/>
              </a:rPr>
              <a:t>NS-09-Galatians-16, 49, 120</a:t>
            </a:r>
          </a:p>
          <a:p>
            <a:pPr eaLnBrk="1" hangingPunct="1"/>
            <a:r>
              <a:rPr lang="en-US" b="0" dirty="0">
                <a:latin typeface="Times New Roman" charset="0"/>
                <a:ea typeface="ＭＳ Ｐゴシック" charset="0"/>
                <a:cs typeface="ＭＳ Ｐゴシック" charset="0"/>
              </a:rPr>
              <a:t>NS-20-James-32</a:t>
            </a:r>
          </a:p>
          <a:p>
            <a:pPr eaLnBrk="1" hangingPunct="1"/>
            <a:r>
              <a:rPr lang="en-US" b="0" dirty="0">
                <a:latin typeface="Arial" panose="020B0604020202020204" pitchFamily="34" charset="0"/>
                <a:ea typeface="ＭＳ Ｐゴシック" charset="0"/>
                <a:cs typeface="Arial" panose="020B0604020202020204" pitchFamily="34" charset="0"/>
              </a:rPr>
              <a:t>SA-03-Biblical Terminology-10</a:t>
            </a:r>
            <a:endParaRPr lang="en-US" b="0" dirty="0">
              <a:latin typeface="Times New Roman"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SA-15-Inheritance-26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TP-01-Our Inheritance OT Summary-29</a:t>
            </a:r>
            <a:endParaRPr lang="en-US" b="0" dirty="0">
              <a:latin typeface="Times New Roman" charset="0"/>
              <a:ea typeface="ＭＳ Ｐゴシック" charset="0"/>
              <a:cs typeface="ＭＳ Ｐゴシック" charset="0"/>
            </a:endParaRPr>
          </a:p>
          <a:p>
            <a:endParaRPr lang="en-US" dirty="0">
              <a:latin typeface="Arial" panose="020B0604020202020204" pitchFamily="34" charset="0"/>
              <a:ea typeface="ＭＳ Ｐゴシック"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739123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Master" Target="../slideMasters/slideMaster3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9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4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5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0.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9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3.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4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59.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ltGray">
          <a:xfrm>
            <a:off x="0" y="0"/>
            <a:ext cx="825500" cy="6858000"/>
          </a:xfrm>
          <a:prstGeom prst="rect">
            <a:avLst/>
          </a:prstGeom>
          <a:solidFill>
            <a:schemeClr val="tx2">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p>
        </p:txBody>
      </p:sp>
      <p:sp>
        <p:nvSpPr>
          <p:cNvPr id="5" name="Rectangle 8"/>
          <p:cNvSpPr>
            <a:spLocks noChangeArrowheads="1"/>
          </p:cNvSpPr>
          <p:nvPr/>
        </p:nvSpPr>
        <p:spPr bwMode="ltGray">
          <a:xfrm>
            <a:off x="0" y="3543300"/>
            <a:ext cx="3343275" cy="122238"/>
          </a:xfrm>
          <a:prstGeom prst="rect">
            <a:avLst/>
          </a:prstGeom>
          <a:solidFill>
            <a:schemeClr val="bg2">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p>
        </p:txBody>
      </p:sp>
      <p:sp>
        <p:nvSpPr>
          <p:cNvPr id="9219" name="Rectangle 3"/>
          <p:cNvSpPr>
            <a:spLocks noGrp="1" noChangeArrowheads="1"/>
          </p:cNvSpPr>
          <p:nvPr>
            <p:ph type="ctrTitle"/>
          </p:nvPr>
        </p:nvSpPr>
        <p:spPr>
          <a:xfrm>
            <a:off x="990600" y="1171575"/>
            <a:ext cx="7467600" cy="2105025"/>
          </a:xfrm>
        </p:spPr>
        <p:txBody>
          <a:bodyPr>
            <a:spAutoFit/>
          </a:bodyPr>
          <a:lstStyle>
            <a:lvl1pPr>
              <a:defRPr sz="6600">
                <a:solidFill>
                  <a:srgbClr val="CCFFFF"/>
                </a:solidFill>
              </a:defRPr>
            </a:lvl1pPr>
          </a:lstStyle>
          <a:p>
            <a:r>
              <a:rPr lang="en-US"/>
              <a:t>Click to edit Master title style</a:t>
            </a:r>
          </a:p>
        </p:txBody>
      </p:sp>
      <p:sp>
        <p:nvSpPr>
          <p:cNvPr id="9220" name="Rectangle 4"/>
          <p:cNvSpPr>
            <a:spLocks noGrp="1" noChangeArrowheads="1"/>
          </p:cNvSpPr>
          <p:nvPr>
            <p:ph type="subTitle" idx="1"/>
          </p:nvPr>
        </p:nvSpPr>
        <p:spPr>
          <a:xfrm>
            <a:off x="1447800" y="3886200"/>
            <a:ext cx="6400800" cy="1752600"/>
          </a:xfrm>
        </p:spPr>
        <p:txBody>
          <a:bodyPr/>
          <a:lstStyle>
            <a:lvl1pPr marL="0" indent="0" algn="ctr">
              <a:buFont typeface="Wingdings" pitchFamily="-112" charset="2"/>
              <a:buNone/>
              <a:defRPr sz="4000">
                <a:solidFill>
                  <a:srgbClr val="CCECFF"/>
                </a:solidFill>
              </a:defRPr>
            </a:lvl1pPr>
          </a:lstStyle>
          <a:p>
            <a:r>
              <a:rPr lang="en-US"/>
              <a:t>Click to edit Master subtitle style</a:t>
            </a:r>
          </a:p>
        </p:txBody>
      </p:sp>
      <p:sp>
        <p:nvSpPr>
          <p:cNvPr id="6" name="Rectangle 5"/>
          <p:cNvSpPr>
            <a:spLocks noGrp="1" noChangeArrowheads="1"/>
          </p:cNvSpPr>
          <p:nvPr>
            <p:ph type="dt" sz="half" idx="10"/>
          </p:nvPr>
        </p:nvSpPr>
        <p:spPr>
          <a:xfrm>
            <a:off x="838200" y="6248400"/>
            <a:ext cx="1752600" cy="457200"/>
          </a:xfrm>
        </p:spPr>
        <p:txBody>
          <a:bodyPr/>
          <a:lstStyle>
            <a:lvl1pPr>
              <a:defRPr>
                <a:solidFill>
                  <a:srgbClr val="CCECFF"/>
                </a:solidFill>
              </a:defRPr>
            </a:lvl1pPr>
          </a:lstStyle>
          <a:p>
            <a:pPr>
              <a:defRPr/>
            </a:pPr>
            <a:endParaRPr lang="en-US"/>
          </a:p>
        </p:txBody>
      </p:sp>
      <p:sp>
        <p:nvSpPr>
          <p:cNvPr id="7" name="Rectangle 6"/>
          <p:cNvSpPr>
            <a:spLocks noGrp="1" noChangeArrowheads="1"/>
          </p:cNvSpPr>
          <p:nvPr>
            <p:ph type="ftr" sz="quarter" idx="11"/>
          </p:nvPr>
        </p:nvSpPr>
        <p:spPr>
          <a:xfrm>
            <a:off x="3276600" y="6248400"/>
            <a:ext cx="2895600" cy="457200"/>
          </a:xfrm>
        </p:spPr>
        <p:txBody>
          <a:bodyPr/>
          <a:lstStyle>
            <a:lvl1pPr>
              <a:defRPr>
                <a:solidFill>
                  <a:srgbClr val="CCECFF"/>
                </a:solidFill>
              </a:defRPr>
            </a:lvl1pPr>
          </a:lstStyle>
          <a:p>
            <a:pPr>
              <a:defRPr/>
            </a:pPr>
            <a:endParaRPr lang="en-US"/>
          </a:p>
        </p:txBody>
      </p:sp>
      <p:sp>
        <p:nvSpPr>
          <p:cNvPr id="8" name="Rectangle 7"/>
          <p:cNvSpPr>
            <a:spLocks noGrp="1" noChangeArrowheads="1"/>
          </p:cNvSpPr>
          <p:nvPr>
            <p:ph type="sldNum" sz="quarter" idx="12"/>
          </p:nvPr>
        </p:nvSpPr>
        <p:spPr>
          <a:xfrm>
            <a:off x="6934200" y="6248400"/>
            <a:ext cx="1905000" cy="457200"/>
          </a:xfrm>
        </p:spPr>
        <p:txBody>
          <a:bodyPr/>
          <a:lstStyle>
            <a:lvl1pPr>
              <a:defRPr>
                <a:solidFill>
                  <a:srgbClr val="CCECFF"/>
                </a:solidFill>
              </a:defRPr>
            </a:lvl1pPr>
          </a:lstStyle>
          <a:p>
            <a:pPr>
              <a:defRPr/>
            </a:pPr>
            <a:fld id="{30692B74-BF5B-E94B-B72D-5717CAB83974}" type="slidenum">
              <a:rPr lang="en-US"/>
              <a:pPr>
                <a:defRPr/>
              </a:pPr>
              <a:t>‹#›</a:t>
            </a:fld>
            <a:endParaRPr lang="en-US"/>
          </a:p>
        </p:txBody>
      </p:sp>
    </p:spTree>
    <p:extLst>
      <p:ext uri="{BB962C8B-B14F-4D97-AF65-F5344CB8AC3E}">
        <p14:creationId xmlns:p14="http://schemas.microsoft.com/office/powerpoint/2010/main" val="30842870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130FD35-F57B-8A45-8840-888F1C985EC3}" type="slidenum">
              <a:rPr lang="en-US"/>
              <a:pPr>
                <a:defRPr/>
              </a:pPr>
              <a:t>‹#›</a:t>
            </a:fld>
            <a:endParaRPr lang="en-US"/>
          </a:p>
        </p:txBody>
      </p:sp>
    </p:spTree>
    <p:extLst>
      <p:ext uri="{BB962C8B-B14F-4D97-AF65-F5344CB8AC3E}">
        <p14:creationId xmlns:p14="http://schemas.microsoft.com/office/powerpoint/2010/main" val="146164235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499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defTabSz="914400">
              <a:buClrTx/>
              <a:defRPr/>
            </a:lvl1pPr>
          </a:lstStyle>
          <a:p>
            <a:pPr>
              <a:defRPr/>
            </a:pPr>
            <a:r>
              <a:rPr lang="en-US"/>
              <a:t>08/03/13</a:t>
            </a:r>
          </a:p>
        </p:txBody>
      </p:sp>
      <p:sp>
        <p:nvSpPr>
          <p:cNvPr id="5" name="Slide Number Placeholder 4"/>
          <p:cNvSpPr>
            <a:spLocks noGrp="1"/>
          </p:cNvSpPr>
          <p:nvPr>
            <p:ph type="sldNum" idx="11"/>
          </p:nvPr>
        </p:nvSpPr>
        <p:spPr/>
        <p:txBody>
          <a:bodyPr/>
          <a:lstStyle>
            <a:lvl1pPr defTabSz="914400">
              <a:buClrTx/>
              <a:defRPr/>
            </a:lvl1pPr>
          </a:lstStyle>
          <a:p>
            <a:pPr>
              <a:defRPr/>
            </a:pPr>
            <a:fld id="{0A46329B-259F-0744-9BC0-460C94CE9C72}" type="slidenum">
              <a:rPr lang="en-US"/>
              <a:pPr>
                <a:defRPr/>
              </a:pPr>
              <a:t>‹#›</a:t>
            </a:fld>
            <a:endParaRPr lang="en-US"/>
          </a:p>
        </p:txBody>
      </p:sp>
    </p:spTree>
    <p:extLst>
      <p:ext uri="{BB962C8B-B14F-4D97-AF65-F5344CB8AC3E}">
        <p14:creationId xmlns:p14="http://schemas.microsoft.com/office/powerpoint/2010/main" val="194694484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6" name="Rectangle 4"/>
            <p:cNvSpPr>
              <a:spLocks noChangeArrowheads="1"/>
            </p:cNvSpPr>
            <p:nvPr/>
          </p:nvSpPr>
          <p:spPr bwMode="invGray">
            <a:xfrm>
              <a:off x="432" y="1536"/>
              <a:ext cx="5327" cy="48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7" name="Oval 5"/>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8" name="Oval 6"/>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9" name="Oval 7"/>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 name="Oval 8"/>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1" name="Oval 9"/>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2" name="Oval 10"/>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3" name="Oval 11"/>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4" name="Oval 12"/>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5" name="Oval 13"/>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3"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4"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5"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6"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7"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8"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9"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sp>
          <p:nvSpPr>
            <p:cNvPr id="17"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grpSp>
      </p:grpSp>
      <p:sp>
        <p:nvSpPr>
          <p:cNvPr id="8220"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8221"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p:txBody>
          <a:bodyPr/>
          <a:lstStyle>
            <a:lvl1pPr eaLnBrk="1" hangingPunct="1">
              <a:defRPr sz="2400">
                <a:solidFill>
                  <a:srgbClr val="FFFFFF"/>
                </a:solidFill>
              </a:defRPr>
            </a:lvl1pPr>
          </a:lstStyle>
          <a:p>
            <a:pPr>
              <a:defRPr/>
            </a:pPr>
            <a:endParaRPr lang="en-US"/>
          </a:p>
        </p:txBody>
      </p:sp>
      <p:sp>
        <p:nvSpPr>
          <p:cNvPr id="31" name="Rectangle 31"/>
          <p:cNvSpPr>
            <a:spLocks noGrp="1" noChangeArrowheads="1"/>
          </p:cNvSpPr>
          <p:nvPr>
            <p:ph type="ftr" sz="quarter" idx="11"/>
          </p:nvPr>
        </p:nvSpPr>
        <p:spPr/>
        <p:txBody>
          <a:bodyPr/>
          <a:lstStyle>
            <a:lvl1pPr eaLnBrk="1" hangingPunct="1">
              <a:defRPr sz="2400">
                <a:solidFill>
                  <a:srgbClr val="FFFFFF"/>
                </a:solidFill>
              </a:defRPr>
            </a:lvl1pPr>
          </a:lstStyle>
          <a:p>
            <a:pPr>
              <a:defRPr/>
            </a:pPr>
            <a:endParaRPr lang="en-US"/>
          </a:p>
        </p:txBody>
      </p:sp>
      <p:sp>
        <p:nvSpPr>
          <p:cNvPr id="32" name="Rectangle 32"/>
          <p:cNvSpPr>
            <a:spLocks noGrp="1" noChangeArrowheads="1"/>
          </p:cNvSpPr>
          <p:nvPr>
            <p:ph type="sldNum" sz="quarter" idx="12"/>
          </p:nvPr>
        </p:nvSpPr>
        <p:spPr/>
        <p:txBody>
          <a:bodyPr/>
          <a:lstStyle>
            <a:lvl1pPr algn="l" eaLnBrk="1" hangingPunct="1">
              <a:defRPr sz="2400">
                <a:solidFill>
                  <a:srgbClr val="FFFFFF"/>
                </a:solidFill>
              </a:defRPr>
            </a:lvl1pPr>
          </a:lstStyle>
          <a:p>
            <a:pPr>
              <a:defRPr/>
            </a:pPr>
            <a:fld id="{96E38161-7303-0243-98D4-A37A64079366}" type="slidenum">
              <a:rPr lang="en-US"/>
              <a:pPr>
                <a:defRPr/>
              </a:pPr>
              <a:t>‹#›</a:t>
            </a:fld>
            <a:endParaRPr lang="en-US"/>
          </a:p>
        </p:txBody>
      </p:sp>
    </p:spTree>
    <p:extLst>
      <p:ext uri="{BB962C8B-B14F-4D97-AF65-F5344CB8AC3E}">
        <p14:creationId xmlns:p14="http://schemas.microsoft.com/office/powerpoint/2010/main" val="83304235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5"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6" name="Rectangle 21"/>
          <p:cNvSpPr>
            <a:spLocks noGrp="1" noChangeArrowheads="1"/>
          </p:cNvSpPr>
          <p:nvPr>
            <p:ph type="sldNum" sz="quarter" idx="12"/>
          </p:nvPr>
        </p:nvSpPr>
        <p:spPr/>
        <p:txBody>
          <a:bodyPr/>
          <a:lstStyle>
            <a:lvl1pPr algn="l" eaLnBrk="1" hangingPunct="1">
              <a:defRPr sz="2400"/>
            </a:lvl1pPr>
          </a:lstStyle>
          <a:p>
            <a:pPr>
              <a:defRPr/>
            </a:pPr>
            <a:fld id="{616D49C4-D14F-1648-A65E-A6C837EB9285}" type="slidenum">
              <a:rPr lang="en-US"/>
              <a:pPr>
                <a:defRPr/>
              </a:pPr>
              <a:t>‹#›</a:t>
            </a:fld>
            <a:endParaRPr lang="en-US"/>
          </a:p>
        </p:txBody>
      </p:sp>
    </p:spTree>
    <p:extLst>
      <p:ext uri="{BB962C8B-B14F-4D97-AF65-F5344CB8AC3E}">
        <p14:creationId xmlns:p14="http://schemas.microsoft.com/office/powerpoint/2010/main" val="206885609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5"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6" name="Rectangle 21"/>
          <p:cNvSpPr>
            <a:spLocks noGrp="1" noChangeArrowheads="1"/>
          </p:cNvSpPr>
          <p:nvPr>
            <p:ph type="sldNum" sz="quarter" idx="12"/>
          </p:nvPr>
        </p:nvSpPr>
        <p:spPr/>
        <p:txBody>
          <a:bodyPr/>
          <a:lstStyle>
            <a:lvl1pPr algn="l" eaLnBrk="1" hangingPunct="1">
              <a:defRPr sz="2400"/>
            </a:lvl1pPr>
          </a:lstStyle>
          <a:p>
            <a:pPr>
              <a:defRPr/>
            </a:pPr>
            <a:fld id="{37AB0C26-E157-AD48-884F-5FC544D15171}" type="slidenum">
              <a:rPr lang="en-US"/>
              <a:pPr>
                <a:defRPr/>
              </a:pPr>
              <a:t>‹#›</a:t>
            </a:fld>
            <a:endParaRPr lang="en-US"/>
          </a:p>
        </p:txBody>
      </p:sp>
    </p:spTree>
    <p:extLst>
      <p:ext uri="{BB962C8B-B14F-4D97-AF65-F5344CB8AC3E}">
        <p14:creationId xmlns:p14="http://schemas.microsoft.com/office/powerpoint/2010/main" val="1847504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6"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7" name="Rectangle 21"/>
          <p:cNvSpPr>
            <a:spLocks noGrp="1" noChangeArrowheads="1"/>
          </p:cNvSpPr>
          <p:nvPr>
            <p:ph type="sldNum" sz="quarter" idx="12"/>
          </p:nvPr>
        </p:nvSpPr>
        <p:spPr/>
        <p:txBody>
          <a:bodyPr/>
          <a:lstStyle>
            <a:lvl1pPr algn="l" eaLnBrk="1" hangingPunct="1">
              <a:defRPr sz="2400"/>
            </a:lvl1pPr>
          </a:lstStyle>
          <a:p>
            <a:pPr>
              <a:defRPr/>
            </a:pPr>
            <a:fld id="{ACEC4C2D-9D48-2D49-A4ED-A13573A9EE93}" type="slidenum">
              <a:rPr lang="en-US"/>
              <a:pPr>
                <a:defRPr/>
              </a:pPr>
              <a:t>‹#›</a:t>
            </a:fld>
            <a:endParaRPr lang="en-US"/>
          </a:p>
        </p:txBody>
      </p:sp>
    </p:spTree>
    <p:extLst>
      <p:ext uri="{BB962C8B-B14F-4D97-AF65-F5344CB8AC3E}">
        <p14:creationId xmlns:p14="http://schemas.microsoft.com/office/powerpoint/2010/main" val="75434832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8"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9" name="Rectangle 21"/>
          <p:cNvSpPr>
            <a:spLocks noGrp="1" noChangeArrowheads="1"/>
          </p:cNvSpPr>
          <p:nvPr>
            <p:ph type="sldNum" sz="quarter" idx="12"/>
          </p:nvPr>
        </p:nvSpPr>
        <p:spPr/>
        <p:txBody>
          <a:bodyPr/>
          <a:lstStyle>
            <a:lvl1pPr algn="l" eaLnBrk="1" hangingPunct="1">
              <a:defRPr sz="2400"/>
            </a:lvl1pPr>
          </a:lstStyle>
          <a:p>
            <a:pPr>
              <a:defRPr/>
            </a:pPr>
            <a:fld id="{EC1D200B-FB89-4D49-A31D-504AEE5B97F8}" type="slidenum">
              <a:rPr lang="en-US"/>
              <a:pPr>
                <a:defRPr/>
              </a:pPr>
              <a:t>‹#›</a:t>
            </a:fld>
            <a:endParaRPr lang="en-US"/>
          </a:p>
        </p:txBody>
      </p:sp>
    </p:spTree>
    <p:extLst>
      <p:ext uri="{BB962C8B-B14F-4D97-AF65-F5344CB8AC3E}">
        <p14:creationId xmlns:p14="http://schemas.microsoft.com/office/powerpoint/2010/main" val="227544122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4"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5" name="Rectangle 21"/>
          <p:cNvSpPr>
            <a:spLocks noGrp="1" noChangeArrowheads="1"/>
          </p:cNvSpPr>
          <p:nvPr>
            <p:ph type="sldNum" sz="quarter" idx="12"/>
          </p:nvPr>
        </p:nvSpPr>
        <p:spPr/>
        <p:txBody>
          <a:bodyPr/>
          <a:lstStyle>
            <a:lvl1pPr algn="l" eaLnBrk="1" hangingPunct="1">
              <a:defRPr sz="2400"/>
            </a:lvl1pPr>
          </a:lstStyle>
          <a:p>
            <a:pPr>
              <a:defRPr/>
            </a:pPr>
            <a:fld id="{9D8D9C7E-DA13-314C-81ED-43B0D75D1379}" type="slidenum">
              <a:rPr lang="en-US"/>
              <a:pPr>
                <a:defRPr/>
              </a:pPr>
              <a:t>‹#›</a:t>
            </a:fld>
            <a:endParaRPr lang="en-US"/>
          </a:p>
        </p:txBody>
      </p:sp>
    </p:spTree>
    <p:extLst>
      <p:ext uri="{BB962C8B-B14F-4D97-AF65-F5344CB8AC3E}">
        <p14:creationId xmlns:p14="http://schemas.microsoft.com/office/powerpoint/2010/main" val="378834028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3"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4" name="Rectangle 21"/>
          <p:cNvSpPr>
            <a:spLocks noGrp="1" noChangeArrowheads="1"/>
          </p:cNvSpPr>
          <p:nvPr>
            <p:ph type="sldNum" sz="quarter" idx="12"/>
          </p:nvPr>
        </p:nvSpPr>
        <p:spPr/>
        <p:txBody>
          <a:bodyPr/>
          <a:lstStyle>
            <a:lvl1pPr algn="l" eaLnBrk="1" hangingPunct="1">
              <a:defRPr sz="2400"/>
            </a:lvl1pPr>
          </a:lstStyle>
          <a:p>
            <a:pPr>
              <a:defRPr/>
            </a:pPr>
            <a:fld id="{F42A6205-3ACC-AE46-BF92-C13C20A8682C}" type="slidenum">
              <a:rPr lang="en-US"/>
              <a:pPr>
                <a:defRPr/>
              </a:pPr>
              <a:t>‹#›</a:t>
            </a:fld>
            <a:endParaRPr lang="en-US"/>
          </a:p>
        </p:txBody>
      </p:sp>
    </p:spTree>
    <p:extLst>
      <p:ext uri="{BB962C8B-B14F-4D97-AF65-F5344CB8AC3E}">
        <p14:creationId xmlns:p14="http://schemas.microsoft.com/office/powerpoint/2010/main" val="260766200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6"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7" name="Rectangle 21"/>
          <p:cNvSpPr>
            <a:spLocks noGrp="1" noChangeArrowheads="1"/>
          </p:cNvSpPr>
          <p:nvPr>
            <p:ph type="sldNum" sz="quarter" idx="12"/>
          </p:nvPr>
        </p:nvSpPr>
        <p:spPr/>
        <p:txBody>
          <a:bodyPr/>
          <a:lstStyle>
            <a:lvl1pPr algn="l" eaLnBrk="1" hangingPunct="1">
              <a:defRPr sz="2400"/>
            </a:lvl1pPr>
          </a:lstStyle>
          <a:p>
            <a:pPr>
              <a:defRPr/>
            </a:pPr>
            <a:fld id="{24C48EC6-91CF-7245-8456-D636FA0FAD33}" type="slidenum">
              <a:rPr lang="en-US"/>
              <a:pPr>
                <a:defRPr/>
              </a:pPr>
              <a:t>‹#›</a:t>
            </a:fld>
            <a:endParaRPr lang="en-US"/>
          </a:p>
        </p:txBody>
      </p:sp>
    </p:spTree>
    <p:extLst>
      <p:ext uri="{BB962C8B-B14F-4D97-AF65-F5344CB8AC3E}">
        <p14:creationId xmlns:p14="http://schemas.microsoft.com/office/powerpoint/2010/main" val="97542545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6"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7" name="Rectangle 21"/>
          <p:cNvSpPr>
            <a:spLocks noGrp="1" noChangeArrowheads="1"/>
          </p:cNvSpPr>
          <p:nvPr>
            <p:ph type="sldNum" sz="quarter" idx="12"/>
          </p:nvPr>
        </p:nvSpPr>
        <p:spPr/>
        <p:txBody>
          <a:bodyPr/>
          <a:lstStyle>
            <a:lvl1pPr algn="l" eaLnBrk="1" hangingPunct="1">
              <a:defRPr sz="2400"/>
            </a:lvl1pPr>
          </a:lstStyle>
          <a:p>
            <a:pPr>
              <a:defRPr/>
            </a:pPr>
            <a:fld id="{0868B45A-2E4E-5640-9562-ABA917D3C234}" type="slidenum">
              <a:rPr lang="en-US"/>
              <a:pPr>
                <a:defRPr/>
              </a:pPr>
              <a:t>‹#›</a:t>
            </a:fld>
            <a:endParaRPr lang="en-US"/>
          </a:p>
        </p:txBody>
      </p:sp>
    </p:spTree>
    <p:extLst>
      <p:ext uri="{BB962C8B-B14F-4D97-AF65-F5344CB8AC3E}">
        <p14:creationId xmlns:p14="http://schemas.microsoft.com/office/powerpoint/2010/main" val="27041215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457200"/>
            <a:ext cx="20574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457200"/>
            <a:ext cx="60198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73AEB5A-C7EC-AF4A-AD59-8584DC779172}" type="slidenum">
              <a:rPr lang="en-US"/>
              <a:pPr>
                <a:defRPr/>
              </a:pPr>
              <a:t>‹#›</a:t>
            </a:fld>
            <a:endParaRPr lang="en-US"/>
          </a:p>
        </p:txBody>
      </p:sp>
    </p:spTree>
    <p:extLst>
      <p:ext uri="{BB962C8B-B14F-4D97-AF65-F5344CB8AC3E}">
        <p14:creationId xmlns:p14="http://schemas.microsoft.com/office/powerpoint/2010/main" val="279982091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5"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6" name="Rectangle 21"/>
          <p:cNvSpPr>
            <a:spLocks noGrp="1" noChangeArrowheads="1"/>
          </p:cNvSpPr>
          <p:nvPr>
            <p:ph type="sldNum" sz="quarter" idx="12"/>
          </p:nvPr>
        </p:nvSpPr>
        <p:spPr/>
        <p:txBody>
          <a:bodyPr/>
          <a:lstStyle>
            <a:lvl1pPr algn="l" eaLnBrk="1" hangingPunct="1">
              <a:defRPr sz="2400"/>
            </a:lvl1pPr>
          </a:lstStyle>
          <a:p>
            <a:pPr>
              <a:defRPr/>
            </a:pPr>
            <a:fld id="{3BBF17CE-24A8-B548-9A40-6F2BCB8C8923}" type="slidenum">
              <a:rPr lang="en-US"/>
              <a:pPr>
                <a:defRPr/>
              </a:pPr>
              <a:t>‹#›</a:t>
            </a:fld>
            <a:endParaRPr lang="en-US"/>
          </a:p>
        </p:txBody>
      </p:sp>
    </p:spTree>
    <p:extLst>
      <p:ext uri="{BB962C8B-B14F-4D97-AF65-F5344CB8AC3E}">
        <p14:creationId xmlns:p14="http://schemas.microsoft.com/office/powerpoint/2010/main" val="172538926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5"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6" name="Rectangle 21"/>
          <p:cNvSpPr>
            <a:spLocks noGrp="1" noChangeArrowheads="1"/>
          </p:cNvSpPr>
          <p:nvPr>
            <p:ph type="sldNum" sz="quarter" idx="12"/>
          </p:nvPr>
        </p:nvSpPr>
        <p:spPr/>
        <p:txBody>
          <a:bodyPr/>
          <a:lstStyle>
            <a:lvl1pPr algn="l" eaLnBrk="1" hangingPunct="1">
              <a:defRPr sz="2400"/>
            </a:lvl1pPr>
          </a:lstStyle>
          <a:p>
            <a:pPr>
              <a:defRPr/>
            </a:pPr>
            <a:fld id="{CBE79FAA-4886-CE40-8F36-D227249612BC}" type="slidenum">
              <a:rPr lang="en-US"/>
              <a:pPr>
                <a:defRPr/>
              </a:pPr>
              <a:t>‹#›</a:t>
            </a:fld>
            <a:endParaRPr lang="en-US"/>
          </a:p>
        </p:txBody>
      </p:sp>
    </p:spTree>
    <p:extLst>
      <p:ext uri="{BB962C8B-B14F-4D97-AF65-F5344CB8AC3E}">
        <p14:creationId xmlns:p14="http://schemas.microsoft.com/office/powerpoint/2010/main" val="39763160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5"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6" name="Rectangle 21"/>
          <p:cNvSpPr>
            <a:spLocks noGrp="1" noChangeArrowheads="1"/>
          </p:cNvSpPr>
          <p:nvPr>
            <p:ph type="sldNum" sz="quarter" idx="12"/>
          </p:nvPr>
        </p:nvSpPr>
        <p:spPr/>
        <p:txBody>
          <a:bodyPr/>
          <a:lstStyle>
            <a:lvl1pPr algn="l" eaLnBrk="1" hangingPunct="1">
              <a:defRPr sz="2400"/>
            </a:lvl1pPr>
          </a:lstStyle>
          <a:p>
            <a:pPr>
              <a:defRPr/>
            </a:pPr>
            <a:fld id="{9E34B4AF-CC5E-724B-8B42-20CA80A6867A}" type="slidenum">
              <a:rPr lang="en-US"/>
              <a:pPr>
                <a:defRPr/>
              </a:pPr>
              <a:t>‹#›</a:t>
            </a:fld>
            <a:endParaRPr lang="en-US"/>
          </a:p>
        </p:txBody>
      </p:sp>
    </p:spTree>
    <p:extLst>
      <p:ext uri="{BB962C8B-B14F-4D97-AF65-F5344CB8AC3E}">
        <p14:creationId xmlns:p14="http://schemas.microsoft.com/office/powerpoint/2010/main" val="221773744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3124200"/>
            <a:ext cx="9144000" cy="3581400"/>
            <a:chOff x="0" y="1968"/>
            <a:chExt cx="5760" cy="2256"/>
          </a:xfrm>
        </p:grpSpPr>
        <p:sp>
          <p:nvSpPr>
            <p:cNvPr id="5" name="Rectangle 1027"/>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 name="Rectangle 1028"/>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7" name="Rectangle 1029"/>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8" name="Rectangle 1030"/>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9" name="Rectangle 1031"/>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0" name="Rectangle 1032"/>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1" name="Rectangle 1033"/>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2" name="Rectangle 1034"/>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3" name="Rectangle 1035"/>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 name="Rectangle 1036"/>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5" name="Rectangle 1037"/>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6" name="Rectangle 1038"/>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7" name="Rectangle 1039"/>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8" name="Rectangle 1040"/>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9" name="Rectangle 1041"/>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0" name="Rectangle 1042"/>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1" name="Rectangle 1043"/>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2" name="Rectangle 1044"/>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3" name="Rectangle 1045"/>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4" name="Rectangle 1046"/>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5" name="Rectangle 1047"/>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6" name="Rectangle 1048"/>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7" name="Rectangle 1049"/>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8" name="Rectangle 1050"/>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9" name="Rectangle 1051"/>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0" name="Rectangle 1052"/>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1" name="Rectangle 1053"/>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2" name="Rectangle 1054"/>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3" name="Rectangle 1055"/>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4" name="Rectangle 1056"/>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5" name="Rectangle 1057"/>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6" name="Rectangle 1058"/>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7" name="Rectangle 1059"/>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8" name="Rectangle 1060"/>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9" name="Rectangle 1061"/>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0" name="Rectangle 1062"/>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1" name="Rectangle 1063"/>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2" name="Rectangle 1064"/>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3" name="Rectangle 1065"/>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4" name="Rectangle 1066"/>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5" name="Rectangle 1067"/>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6" name="Rectangle 1068"/>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7" name="Rectangle 1069"/>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8" name="Rectangle 1070"/>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9" name="Rectangle 1071"/>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0" name="Rectangle 1072"/>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1" name="Rectangle 1073"/>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2" name="Rectangle 1074"/>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3" name="Rectangle 1075"/>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4" name="Rectangle 1076"/>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5" name="Rectangle 1077"/>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6" name="Rectangle 1078"/>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7" name="Rectangle 1079"/>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8" name="Rectangle 1080"/>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9" name="Rectangle 1081"/>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0" name="Rectangle 1082"/>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1" name="Rectangle 1083"/>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2" name="Rectangle 1084"/>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3" name="Rectangle 1085"/>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4" name="Rectangle 1086"/>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5" name="Rectangle 1087"/>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6" name="Rectangle 1088"/>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7" name="Rectangle 1089"/>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grpSp>
      <p:sp>
        <p:nvSpPr>
          <p:cNvPr id="68" name="Freeform 1094"/>
          <p:cNvSpPr>
            <a:spLocks/>
          </p:cNvSpPr>
          <p:nvPr/>
        </p:nvSpPr>
        <p:spPr bwMode="auto">
          <a:xfrm rot="16200000">
            <a:off x="3871118"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545860" name="Rectangle 1092"/>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545861" name="Rectangle 1093"/>
          <p:cNvSpPr>
            <a:spLocks noGrp="1" noChangeArrowheads="1"/>
          </p:cNvSpPr>
          <p:nvPr>
            <p:ph type="subTitle" idx="1"/>
          </p:nvPr>
        </p:nvSpPr>
        <p:spPr>
          <a:xfrm>
            <a:off x="1371600" y="3886200"/>
            <a:ext cx="6400800" cy="1752600"/>
          </a:xfrm>
        </p:spPr>
        <p:txBody>
          <a:bodyPr/>
          <a:lstStyle>
            <a:lvl1pPr marL="0" indent="101600" algn="ctr">
              <a:buFont typeface="Wingdings" pitchFamily="-108" charset="2"/>
              <a:buNone/>
              <a:defRPr/>
            </a:lvl1pPr>
          </a:lstStyle>
          <a:p>
            <a:r>
              <a:rPr lang="en-US" altLang="ja-JP"/>
              <a:t>Click to edit Master subtitle style</a:t>
            </a:r>
          </a:p>
        </p:txBody>
      </p:sp>
      <p:sp>
        <p:nvSpPr>
          <p:cNvPr id="69" name="Rectangle 1090"/>
          <p:cNvSpPr>
            <a:spLocks noGrp="1" noChangeArrowheads="1"/>
          </p:cNvSpPr>
          <p:nvPr>
            <p:ph type="dt" sz="half" idx="10"/>
          </p:nvPr>
        </p:nvSpPr>
        <p:spPr/>
        <p:txBody>
          <a:bodyPr/>
          <a:lstStyle>
            <a:lvl1pPr>
              <a:defRPr sz="2400">
                <a:solidFill>
                  <a:srgbClr val="FFFFFF"/>
                </a:solidFill>
              </a:defRPr>
            </a:lvl1pPr>
          </a:lstStyle>
          <a:p>
            <a:pPr>
              <a:defRPr/>
            </a:pPr>
            <a:endParaRPr lang="en-US" altLang="ja-JP"/>
          </a:p>
        </p:txBody>
      </p:sp>
      <p:sp>
        <p:nvSpPr>
          <p:cNvPr id="70" name="Rectangle 1091"/>
          <p:cNvSpPr>
            <a:spLocks noGrp="1" noChangeArrowheads="1"/>
          </p:cNvSpPr>
          <p:nvPr>
            <p:ph type="ftr" sz="quarter" idx="11"/>
          </p:nvPr>
        </p:nvSpPr>
        <p:spPr>
          <a:xfrm>
            <a:off x="2057400" y="6248400"/>
            <a:ext cx="5257800" cy="457200"/>
          </a:xfrm>
        </p:spPr>
        <p:txBody>
          <a:bodyPr/>
          <a:lstStyle>
            <a:lvl1pPr>
              <a:defRPr sz="2400">
                <a:solidFill>
                  <a:srgbClr val="FFFFFF"/>
                </a:solidFill>
              </a:defRPr>
            </a:lvl1pPr>
          </a:lstStyle>
          <a:p>
            <a:pPr>
              <a:defRPr/>
            </a:pPr>
            <a:endParaRPr lang="en-US" altLang="ja-JP"/>
          </a:p>
        </p:txBody>
      </p:sp>
      <p:sp>
        <p:nvSpPr>
          <p:cNvPr id="71" name="Rectangle 1095"/>
          <p:cNvSpPr>
            <a:spLocks noGrp="1" noChangeArrowheads="1"/>
          </p:cNvSpPr>
          <p:nvPr>
            <p:ph type="sldNum" sz="quarter" idx="12"/>
          </p:nvPr>
        </p:nvSpPr>
        <p:spPr/>
        <p:txBody>
          <a:bodyPr/>
          <a:lstStyle>
            <a:lvl1pPr algn="r">
              <a:defRPr sz="2400"/>
            </a:lvl1pPr>
          </a:lstStyle>
          <a:p>
            <a:pPr>
              <a:defRPr/>
            </a:pPr>
            <a:fld id="{FB9D1381-8EC7-4D4A-8FF6-A5D440AB2D6C}" type="slidenum">
              <a:rPr lang="en-US" altLang="ja-JP"/>
              <a:pPr>
                <a:defRPr/>
              </a:pPr>
              <a:t>‹#›</a:t>
            </a:fld>
            <a:endParaRPr lang="en-US" altLang="ja-JP"/>
          </a:p>
        </p:txBody>
      </p:sp>
    </p:spTree>
    <p:extLst>
      <p:ext uri="{BB962C8B-B14F-4D97-AF65-F5344CB8AC3E}">
        <p14:creationId xmlns:p14="http://schemas.microsoft.com/office/powerpoint/2010/main" val="341437819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5"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6" name="Rectangle 1094"/>
          <p:cNvSpPr>
            <a:spLocks noGrp="1" noChangeArrowheads="1"/>
          </p:cNvSpPr>
          <p:nvPr>
            <p:ph type="sldNum" sz="quarter" idx="12"/>
          </p:nvPr>
        </p:nvSpPr>
        <p:spPr/>
        <p:txBody>
          <a:bodyPr/>
          <a:lstStyle>
            <a:lvl1pPr>
              <a:defRPr sz="2400"/>
            </a:lvl1pPr>
          </a:lstStyle>
          <a:p>
            <a:pPr>
              <a:defRPr/>
            </a:pPr>
            <a:fld id="{4EA364B6-C098-4042-9224-7E72134C71F5}" type="slidenum">
              <a:rPr lang="en-US" altLang="ja-JP"/>
              <a:pPr>
                <a:defRPr/>
              </a:pPr>
              <a:t>‹#›</a:t>
            </a:fld>
            <a:endParaRPr lang="en-US" altLang="ja-JP"/>
          </a:p>
        </p:txBody>
      </p:sp>
    </p:spTree>
    <p:extLst>
      <p:ext uri="{BB962C8B-B14F-4D97-AF65-F5344CB8AC3E}">
        <p14:creationId xmlns:p14="http://schemas.microsoft.com/office/powerpoint/2010/main" val="425493402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5"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6" name="Rectangle 1094"/>
          <p:cNvSpPr>
            <a:spLocks noGrp="1" noChangeArrowheads="1"/>
          </p:cNvSpPr>
          <p:nvPr>
            <p:ph type="sldNum" sz="quarter" idx="12"/>
          </p:nvPr>
        </p:nvSpPr>
        <p:spPr/>
        <p:txBody>
          <a:bodyPr/>
          <a:lstStyle>
            <a:lvl1pPr>
              <a:defRPr sz="2400"/>
            </a:lvl1pPr>
          </a:lstStyle>
          <a:p>
            <a:pPr>
              <a:defRPr/>
            </a:pPr>
            <a:fld id="{510CFC75-9CC2-034D-966A-8BF08238E7EA}" type="slidenum">
              <a:rPr lang="en-US" altLang="ja-JP"/>
              <a:pPr>
                <a:defRPr/>
              </a:pPr>
              <a:t>‹#›</a:t>
            </a:fld>
            <a:endParaRPr lang="en-US" altLang="ja-JP"/>
          </a:p>
        </p:txBody>
      </p:sp>
    </p:spTree>
    <p:extLst>
      <p:ext uri="{BB962C8B-B14F-4D97-AF65-F5344CB8AC3E}">
        <p14:creationId xmlns:p14="http://schemas.microsoft.com/office/powerpoint/2010/main" val="246356195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6"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7" name="Rectangle 1094"/>
          <p:cNvSpPr>
            <a:spLocks noGrp="1" noChangeArrowheads="1"/>
          </p:cNvSpPr>
          <p:nvPr>
            <p:ph type="sldNum" sz="quarter" idx="12"/>
          </p:nvPr>
        </p:nvSpPr>
        <p:spPr/>
        <p:txBody>
          <a:bodyPr/>
          <a:lstStyle>
            <a:lvl1pPr>
              <a:defRPr sz="2400"/>
            </a:lvl1pPr>
          </a:lstStyle>
          <a:p>
            <a:pPr>
              <a:defRPr/>
            </a:pPr>
            <a:fld id="{1EE68894-970D-6E47-A5A2-7FA813FAA928}" type="slidenum">
              <a:rPr lang="en-US" altLang="ja-JP"/>
              <a:pPr>
                <a:defRPr/>
              </a:pPr>
              <a:t>‹#›</a:t>
            </a:fld>
            <a:endParaRPr lang="en-US" altLang="ja-JP"/>
          </a:p>
        </p:txBody>
      </p:sp>
    </p:spTree>
    <p:extLst>
      <p:ext uri="{BB962C8B-B14F-4D97-AF65-F5344CB8AC3E}">
        <p14:creationId xmlns:p14="http://schemas.microsoft.com/office/powerpoint/2010/main" val="173745973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8"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9" name="Rectangle 1094"/>
          <p:cNvSpPr>
            <a:spLocks noGrp="1" noChangeArrowheads="1"/>
          </p:cNvSpPr>
          <p:nvPr>
            <p:ph type="sldNum" sz="quarter" idx="12"/>
          </p:nvPr>
        </p:nvSpPr>
        <p:spPr/>
        <p:txBody>
          <a:bodyPr/>
          <a:lstStyle>
            <a:lvl1pPr>
              <a:defRPr sz="2400"/>
            </a:lvl1pPr>
          </a:lstStyle>
          <a:p>
            <a:pPr>
              <a:defRPr/>
            </a:pPr>
            <a:fld id="{54E17048-A456-0540-89D5-E595CE540900}" type="slidenum">
              <a:rPr lang="en-US" altLang="ja-JP"/>
              <a:pPr>
                <a:defRPr/>
              </a:pPr>
              <a:t>‹#›</a:t>
            </a:fld>
            <a:endParaRPr lang="en-US" altLang="ja-JP"/>
          </a:p>
        </p:txBody>
      </p:sp>
    </p:spTree>
    <p:extLst>
      <p:ext uri="{BB962C8B-B14F-4D97-AF65-F5344CB8AC3E}">
        <p14:creationId xmlns:p14="http://schemas.microsoft.com/office/powerpoint/2010/main" val="372006949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4"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5" name="Rectangle 1094"/>
          <p:cNvSpPr>
            <a:spLocks noGrp="1" noChangeArrowheads="1"/>
          </p:cNvSpPr>
          <p:nvPr>
            <p:ph type="sldNum" sz="quarter" idx="12"/>
          </p:nvPr>
        </p:nvSpPr>
        <p:spPr/>
        <p:txBody>
          <a:bodyPr/>
          <a:lstStyle>
            <a:lvl1pPr>
              <a:defRPr sz="2400"/>
            </a:lvl1pPr>
          </a:lstStyle>
          <a:p>
            <a:pPr>
              <a:defRPr/>
            </a:pPr>
            <a:fld id="{680E2F08-1C23-5048-BE48-784A188118CD}" type="slidenum">
              <a:rPr lang="en-US" altLang="ja-JP"/>
              <a:pPr>
                <a:defRPr/>
              </a:pPr>
              <a:t>‹#›</a:t>
            </a:fld>
            <a:endParaRPr lang="en-US" altLang="ja-JP"/>
          </a:p>
        </p:txBody>
      </p:sp>
    </p:spTree>
    <p:extLst>
      <p:ext uri="{BB962C8B-B14F-4D97-AF65-F5344CB8AC3E}">
        <p14:creationId xmlns:p14="http://schemas.microsoft.com/office/powerpoint/2010/main" val="221637685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3"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4" name="Rectangle 1094"/>
          <p:cNvSpPr>
            <a:spLocks noGrp="1" noChangeArrowheads="1"/>
          </p:cNvSpPr>
          <p:nvPr>
            <p:ph type="sldNum" sz="quarter" idx="12"/>
          </p:nvPr>
        </p:nvSpPr>
        <p:spPr/>
        <p:txBody>
          <a:bodyPr/>
          <a:lstStyle>
            <a:lvl1pPr>
              <a:defRPr sz="2400"/>
            </a:lvl1pPr>
          </a:lstStyle>
          <a:p>
            <a:pPr>
              <a:defRPr/>
            </a:pPr>
            <a:fld id="{761E3AC5-4881-8043-81DA-000BAD7B5E0D}" type="slidenum">
              <a:rPr lang="en-US" altLang="ja-JP"/>
              <a:pPr>
                <a:defRPr/>
              </a:pPr>
              <a:t>‹#›</a:t>
            </a:fld>
            <a:endParaRPr lang="en-US" altLang="ja-JP"/>
          </a:p>
        </p:txBody>
      </p:sp>
    </p:spTree>
    <p:extLst>
      <p:ext uri="{BB962C8B-B14F-4D97-AF65-F5344CB8AC3E}">
        <p14:creationId xmlns:p14="http://schemas.microsoft.com/office/powerpoint/2010/main" val="10089250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457200" y="2363788"/>
            <a:ext cx="8153400" cy="1600200"/>
            <a:chOff x="288" y="1489"/>
            <a:chExt cx="5136" cy="1008"/>
          </a:xfrm>
        </p:grpSpPr>
        <p:sp>
          <p:nvSpPr>
            <p:cNvPr id="5" name="Arc 1027"/>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6" name="Arc 1028"/>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7" name="Arc 1029"/>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8" name="AutoShape 1030"/>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sp>
        <p:nvSpPr>
          <p:cNvPr id="110599" name="Rectangle 1031"/>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110600" name="Rectangle 1032"/>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1033"/>
          <p:cNvSpPr>
            <a:spLocks noGrp="1" noChangeArrowheads="1"/>
          </p:cNvSpPr>
          <p:nvPr>
            <p:ph type="dt" sz="quarter" idx="10"/>
          </p:nvPr>
        </p:nvSpPr>
        <p:spPr/>
        <p:txBody>
          <a:bodyPr/>
          <a:lstStyle>
            <a:lvl1pPr>
              <a:defRPr/>
            </a:lvl1pPr>
          </a:lstStyle>
          <a:p>
            <a:pPr>
              <a:defRPr/>
            </a:pPr>
            <a:endParaRPr lang="en-US"/>
          </a:p>
        </p:txBody>
      </p:sp>
      <p:sp>
        <p:nvSpPr>
          <p:cNvPr id="10" name="Rectangle 1034"/>
          <p:cNvSpPr>
            <a:spLocks noGrp="1" noChangeArrowheads="1"/>
          </p:cNvSpPr>
          <p:nvPr>
            <p:ph type="ftr" sz="quarter" idx="11"/>
          </p:nvPr>
        </p:nvSpPr>
        <p:spPr/>
        <p:txBody>
          <a:bodyPr/>
          <a:lstStyle>
            <a:lvl1pPr>
              <a:defRPr/>
            </a:lvl1pPr>
          </a:lstStyle>
          <a:p>
            <a:pPr>
              <a:defRPr/>
            </a:pPr>
            <a:endParaRPr lang="en-US"/>
          </a:p>
        </p:txBody>
      </p:sp>
      <p:sp>
        <p:nvSpPr>
          <p:cNvPr id="11" name="Rectangle 1035"/>
          <p:cNvSpPr>
            <a:spLocks noGrp="1" noChangeArrowheads="1"/>
          </p:cNvSpPr>
          <p:nvPr>
            <p:ph type="sldNum" sz="quarter" idx="12"/>
          </p:nvPr>
        </p:nvSpPr>
        <p:spPr/>
        <p:txBody>
          <a:bodyPr/>
          <a:lstStyle>
            <a:lvl1pPr>
              <a:defRPr/>
            </a:lvl1pPr>
          </a:lstStyle>
          <a:p>
            <a:pPr>
              <a:defRPr/>
            </a:pPr>
            <a:fld id="{8B5D0613-7EB7-3844-A25C-3C2BD16F4CAC}" type="slidenum">
              <a:rPr lang="en-US"/>
              <a:pPr>
                <a:defRPr/>
              </a:pPr>
              <a:t>‹#›</a:t>
            </a:fld>
            <a:endParaRPr lang="en-US"/>
          </a:p>
        </p:txBody>
      </p:sp>
    </p:spTree>
    <p:extLst>
      <p:ext uri="{BB962C8B-B14F-4D97-AF65-F5344CB8AC3E}">
        <p14:creationId xmlns:p14="http://schemas.microsoft.com/office/powerpoint/2010/main" val="297497731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6"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7" name="Rectangle 1094"/>
          <p:cNvSpPr>
            <a:spLocks noGrp="1" noChangeArrowheads="1"/>
          </p:cNvSpPr>
          <p:nvPr>
            <p:ph type="sldNum" sz="quarter" idx="12"/>
          </p:nvPr>
        </p:nvSpPr>
        <p:spPr/>
        <p:txBody>
          <a:bodyPr/>
          <a:lstStyle>
            <a:lvl1pPr>
              <a:defRPr sz="2400"/>
            </a:lvl1pPr>
          </a:lstStyle>
          <a:p>
            <a:pPr>
              <a:defRPr/>
            </a:pPr>
            <a:fld id="{0FC5FA9F-AF67-1B42-AEF8-636C03D06E2D}" type="slidenum">
              <a:rPr lang="en-US" altLang="ja-JP"/>
              <a:pPr>
                <a:defRPr/>
              </a:pPr>
              <a:t>‹#›</a:t>
            </a:fld>
            <a:endParaRPr lang="en-US" altLang="ja-JP"/>
          </a:p>
        </p:txBody>
      </p:sp>
    </p:spTree>
    <p:extLst>
      <p:ext uri="{BB962C8B-B14F-4D97-AF65-F5344CB8AC3E}">
        <p14:creationId xmlns:p14="http://schemas.microsoft.com/office/powerpoint/2010/main" val="342716535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6"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7" name="Rectangle 1094"/>
          <p:cNvSpPr>
            <a:spLocks noGrp="1" noChangeArrowheads="1"/>
          </p:cNvSpPr>
          <p:nvPr>
            <p:ph type="sldNum" sz="quarter" idx="12"/>
          </p:nvPr>
        </p:nvSpPr>
        <p:spPr/>
        <p:txBody>
          <a:bodyPr/>
          <a:lstStyle>
            <a:lvl1pPr>
              <a:defRPr sz="2400"/>
            </a:lvl1pPr>
          </a:lstStyle>
          <a:p>
            <a:pPr>
              <a:defRPr/>
            </a:pPr>
            <a:fld id="{C3715575-7C1E-FF4B-9175-723D8B1CDAB6}" type="slidenum">
              <a:rPr lang="en-US" altLang="ja-JP"/>
              <a:pPr>
                <a:defRPr/>
              </a:pPr>
              <a:t>‹#›</a:t>
            </a:fld>
            <a:endParaRPr lang="en-US" altLang="ja-JP"/>
          </a:p>
        </p:txBody>
      </p:sp>
    </p:spTree>
    <p:extLst>
      <p:ext uri="{BB962C8B-B14F-4D97-AF65-F5344CB8AC3E}">
        <p14:creationId xmlns:p14="http://schemas.microsoft.com/office/powerpoint/2010/main" val="148055279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5"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6" name="Rectangle 1094"/>
          <p:cNvSpPr>
            <a:spLocks noGrp="1" noChangeArrowheads="1"/>
          </p:cNvSpPr>
          <p:nvPr>
            <p:ph type="sldNum" sz="quarter" idx="12"/>
          </p:nvPr>
        </p:nvSpPr>
        <p:spPr/>
        <p:txBody>
          <a:bodyPr/>
          <a:lstStyle>
            <a:lvl1pPr>
              <a:defRPr sz="2400"/>
            </a:lvl1pPr>
          </a:lstStyle>
          <a:p>
            <a:pPr>
              <a:defRPr/>
            </a:pPr>
            <a:fld id="{5639BD26-76DC-584A-9B15-EBFF59688F7D}" type="slidenum">
              <a:rPr lang="en-US" altLang="ja-JP"/>
              <a:pPr>
                <a:defRPr/>
              </a:pPr>
              <a:t>‹#›</a:t>
            </a:fld>
            <a:endParaRPr lang="en-US" altLang="ja-JP"/>
          </a:p>
        </p:txBody>
      </p:sp>
    </p:spTree>
    <p:extLst>
      <p:ext uri="{BB962C8B-B14F-4D97-AF65-F5344CB8AC3E}">
        <p14:creationId xmlns:p14="http://schemas.microsoft.com/office/powerpoint/2010/main" val="104395805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5"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6" name="Rectangle 1094"/>
          <p:cNvSpPr>
            <a:spLocks noGrp="1" noChangeArrowheads="1"/>
          </p:cNvSpPr>
          <p:nvPr>
            <p:ph type="sldNum" sz="quarter" idx="12"/>
          </p:nvPr>
        </p:nvSpPr>
        <p:spPr/>
        <p:txBody>
          <a:bodyPr/>
          <a:lstStyle>
            <a:lvl1pPr>
              <a:defRPr sz="2400"/>
            </a:lvl1pPr>
          </a:lstStyle>
          <a:p>
            <a:pPr>
              <a:defRPr/>
            </a:pPr>
            <a:fld id="{2C317D4E-7CC3-9A47-AA22-E7AD29751CC0}" type="slidenum">
              <a:rPr lang="en-US" altLang="ja-JP"/>
              <a:pPr>
                <a:defRPr/>
              </a:pPr>
              <a:t>‹#›</a:t>
            </a:fld>
            <a:endParaRPr lang="en-US" altLang="ja-JP"/>
          </a:p>
        </p:txBody>
      </p:sp>
    </p:spTree>
    <p:extLst>
      <p:ext uri="{BB962C8B-B14F-4D97-AF65-F5344CB8AC3E}">
        <p14:creationId xmlns:p14="http://schemas.microsoft.com/office/powerpoint/2010/main" val="133071947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34857"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34858"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4" name="Rectangle 11"/>
          <p:cNvSpPr>
            <a:spLocks noGrp="1" noChangeArrowheads="1"/>
          </p:cNvSpPr>
          <p:nvPr>
            <p:ph type="dt" sz="half" idx="10"/>
          </p:nvPr>
        </p:nvSpPr>
        <p:spPr>
          <a:xfrm>
            <a:off x="685800" y="6248400"/>
            <a:ext cx="1905000" cy="457200"/>
          </a:xfrm>
        </p:spPr>
        <p:txBody>
          <a:bodyPr/>
          <a:lstStyle>
            <a:lvl1pPr eaLnBrk="1" hangingPunct="1">
              <a:defRPr sz="2400">
                <a:solidFill>
                  <a:srgbClr val="003300"/>
                </a:solidFill>
              </a:defRPr>
            </a:lvl1pPr>
          </a:lstStyle>
          <a:p>
            <a:pPr>
              <a:defRPr/>
            </a:pPr>
            <a:endParaRPr lang="en-US"/>
          </a:p>
        </p:txBody>
      </p:sp>
      <p:sp>
        <p:nvSpPr>
          <p:cNvPr id="5" name="Rectangle 12"/>
          <p:cNvSpPr>
            <a:spLocks noGrp="1" noChangeArrowheads="1"/>
          </p:cNvSpPr>
          <p:nvPr>
            <p:ph type="ftr" sz="quarter" idx="11"/>
          </p:nvPr>
        </p:nvSpPr>
        <p:spPr>
          <a:xfrm>
            <a:off x="3124200" y="6248400"/>
            <a:ext cx="2895600" cy="457200"/>
          </a:xfrm>
        </p:spPr>
        <p:txBody>
          <a:bodyPr/>
          <a:lstStyle>
            <a:lvl1pPr eaLnBrk="1" hangingPunct="1">
              <a:defRPr sz="2400">
                <a:solidFill>
                  <a:srgbClr val="003300"/>
                </a:solidFill>
              </a:defRPr>
            </a:lvl1pPr>
          </a:lstStyle>
          <a:p>
            <a:pPr>
              <a:defRPr/>
            </a:pPr>
            <a:endParaRPr lang="en-US"/>
          </a:p>
        </p:txBody>
      </p:sp>
      <p:sp>
        <p:nvSpPr>
          <p:cNvPr id="6" name="Rectangle 13"/>
          <p:cNvSpPr>
            <a:spLocks noGrp="1" noChangeArrowheads="1"/>
          </p:cNvSpPr>
          <p:nvPr>
            <p:ph type="sldNum" sz="quarter" idx="12"/>
          </p:nvPr>
        </p:nvSpPr>
        <p:spPr>
          <a:xfrm>
            <a:off x="6553200" y="6248400"/>
            <a:ext cx="1905000" cy="457200"/>
          </a:xfrm>
        </p:spPr>
        <p:txBody>
          <a:bodyPr/>
          <a:lstStyle>
            <a:lvl1pPr algn="l" eaLnBrk="1" hangingPunct="1">
              <a:defRPr sz="2400">
                <a:solidFill>
                  <a:srgbClr val="003300"/>
                </a:solidFill>
              </a:defRPr>
            </a:lvl1pPr>
          </a:lstStyle>
          <a:p>
            <a:pPr>
              <a:defRPr/>
            </a:pPr>
            <a:fld id="{22E2A878-0DAB-CF4D-B36B-E74D21C1E017}" type="slidenum">
              <a:rPr lang="en-US"/>
              <a:pPr>
                <a:defRPr/>
              </a:pPr>
              <a:t>‹#›</a:t>
            </a:fld>
            <a:endParaRPr lang="en-US"/>
          </a:p>
        </p:txBody>
      </p:sp>
    </p:spTree>
    <p:extLst>
      <p:ext uri="{BB962C8B-B14F-4D97-AF65-F5344CB8AC3E}">
        <p14:creationId xmlns:p14="http://schemas.microsoft.com/office/powerpoint/2010/main" val="163269814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4"/>
          <p:cNvSpPr>
            <a:spLocks noGrp="1" noChangeArrowheads="1"/>
          </p:cNvSpPr>
          <p:nvPr>
            <p:ph type="dt" sz="half" idx="10"/>
          </p:nvPr>
        </p:nvSpPr>
        <p:spPr/>
        <p:txBody>
          <a:bodyPr/>
          <a:lstStyle>
            <a:lvl1pPr eaLnBrk="1" hangingPunct="1">
              <a:defRPr sz="2400"/>
            </a:lvl1pPr>
          </a:lstStyle>
          <a:p>
            <a:pPr>
              <a:defRPr/>
            </a:pPr>
            <a:endParaRPr lang="en-US"/>
          </a:p>
        </p:txBody>
      </p:sp>
      <p:sp>
        <p:nvSpPr>
          <p:cNvPr id="5" name="Rectangle 1035"/>
          <p:cNvSpPr>
            <a:spLocks noGrp="1" noChangeArrowheads="1"/>
          </p:cNvSpPr>
          <p:nvPr>
            <p:ph type="ftr" sz="quarter" idx="11"/>
          </p:nvPr>
        </p:nvSpPr>
        <p:spPr/>
        <p:txBody>
          <a:bodyPr/>
          <a:lstStyle>
            <a:lvl1pPr eaLnBrk="1" hangingPunct="1">
              <a:defRPr sz="2400"/>
            </a:lvl1pPr>
          </a:lstStyle>
          <a:p>
            <a:pPr>
              <a:defRPr/>
            </a:pPr>
            <a:endParaRPr lang="en-US"/>
          </a:p>
        </p:txBody>
      </p:sp>
      <p:sp>
        <p:nvSpPr>
          <p:cNvPr id="6" name="Rectangle 1036"/>
          <p:cNvSpPr>
            <a:spLocks noGrp="1" noChangeArrowheads="1"/>
          </p:cNvSpPr>
          <p:nvPr>
            <p:ph type="sldNum" sz="quarter" idx="12"/>
          </p:nvPr>
        </p:nvSpPr>
        <p:spPr/>
        <p:txBody>
          <a:bodyPr/>
          <a:lstStyle>
            <a:lvl1pPr algn="l" eaLnBrk="1" hangingPunct="1">
              <a:defRPr sz="2400"/>
            </a:lvl1pPr>
          </a:lstStyle>
          <a:p>
            <a:pPr>
              <a:defRPr/>
            </a:pPr>
            <a:fld id="{724082AB-2E5D-1242-A3C2-0C764C6CDD9E}" type="slidenum">
              <a:rPr lang="en-US"/>
              <a:pPr>
                <a:defRPr/>
              </a:pPr>
              <a:t>‹#›</a:t>
            </a:fld>
            <a:endParaRPr lang="en-US"/>
          </a:p>
        </p:txBody>
      </p:sp>
    </p:spTree>
    <p:extLst>
      <p:ext uri="{BB962C8B-B14F-4D97-AF65-F5344CB8AC3E}">
        <p14:creationId xmlns:p14="http://schemas.microsoft.com/office/powerpoint/2010/main" val="273207715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4"/>
          <p:cNvSpPr>
            <a:spLocks noGrp="1" noChangeArrowheads="1"/>
          </p:cNvSpPr>
          <p:nvPr>
            <p:ph type="dt" sz="half" idx="10"/>
          </p:nvPr>
        </p:nvSpPr>
        <p:spPr/>
        <p:txBody>
          <a:bodyPr/>
          <a:lstStyle>
            <a:lvl1pPr eaLnBrk="1" hangingPunct="1">
              <a:defRPr sz="2400"/>
            </a:lvl1pPr>
          </a:lstStyle>
          <a:p>
            <a:pPr>
              <a:defRPr/>
            </a:pPr>
            <a:endParaRPr lang="en-US"/>
          </a:p>
        </p:txBody>
      </p:sp>
      <p:sp>
        <p:nvSpPr>
          <p:cNvPr id="5" name="Rectangle 1035"/>
          <p:cNvSpPr>
            <a:spLocks noGrp="1" noChangeArrowheads="1"/>
          </p:cNvSpPr>
          <p:nvPr>
            <p:ph type="ftr" sz="quarter" idx="11"/>
          </p:nvPr>
        </p:nvSpPr>
        <p:spPr/>
        <p:txBody>
          <a:bodyPr/>
          <a:lstStyle>
            <a:lvl1pPr eaLnBrk="1" hangingPunct="1">
              <a:defRPr sz="2400"/>
            </a:lvl1pPr>
          </a:lstStyle>
          <a:p>
            <a:pPr>
              <a:defRPr/>
            </a:pPr>
            <a:endParaRPr lang="en-US"/>
          </a:p>
        </p:txBody>
      </p:sp>
      <p:sp>
        <p:nvSpPr>
          <p:cNvPr id="6" name="Rectangle 1036"/>
          <p:cNvSpPr>
            <a:spLocks noGrp="1" noChangeArrowheads="1"/>
          </p:cNvSpPr>
          <p:nvPr>
            <p:ph type="sldNum" sz="quarter" idx="12"/>
          </p:nvPr>
        </p:nvSpPr>
        <p:spPr/>
        <p:txBody>
          <a:bodyPr/>
          <a:lstStyle>
            <a:lvl1pPr algn="l" eaLnBrk="1" hangingPunct="1">
              <a:defRPr sz="2400"/>
            </a:lvl1pPr>
          </a:lstStyle>
          <a:p>
            <a:pPr>
              <a:defRPr/>
            </a:pPr>
            <a:fld id="{EE6128C2-5311-EA4C-BF40-3553D05BA0D7}" type="slidenum">
              <a:rPr lang="en-US"/>
              <a:pPr>
                <a:defRPr/>
              </a:pPr>
              <a:t>‹#›</a:t>
            </a:fld>
            <a:endParaRPr lang="en-US"/>
          </a:p>
        </p:txBody>
      </p:sp>
    </p:spTree>
    <p:extLst>
      <p:ext uri="{BB962C8B-B14F-4D97-AF65-F5344CB8AC3E}">
        <p14:creationId xmlns:p14="http://schemas.microsoft.com/office/powerpoint/2010/main" val="150904770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4"/>
          <p:cNvSpPr>
            <a:spLocks noGrp="1" noChangeArrowheads="1"/>
          </p:cNvSpPr>
          <p:nvPr>
            <p:ph type="dt" sz="half" idx="10"/>
          </p:nvPr>
        </p:nvSpPr>
        <p:spPr/>
        <p:txBody>
          <a:bodyPr/>
          <a:lstStyle>
            <a:lvl1pPr eaLnBrk="1" hangingPunct="1">
              <a:defRPr sz="2400"/>
            </a:lvl1pPr>
          </a:lstStyle>
          <a:p>
            <a:pPr>
              <a:defRPr/>
            </a:pPr>
            <a:endParaRPr lang="en-US"/>
          </a:p>
        </p:txBody>
      </p:sp>
      <p:sp>
        <p:nvSpPr>
          <p:cNvPr id="6" name="Rectangle 1035"/>
          <p:cNvSpPr>
            <a:spLocks noGrp="1" noChangeArrowheads="1"/>
          </p:cNvSpPr>
          <p:nvPr>
            <p:ph type="ftr" sz="quarter" idx="11"/>
          </p:nvPr>
        </p:nvSpPr>
        <p:spPr/>
        <p:txBody>
          <a:bodyPr/>
          <a:lstStyle>
            <a:lvl1pPr eaLnBrk="1" hangingPunct="1">
              <a:defRPr sz="2400"/>
            </a:lvl1pPr>
          </a:lstStyle>
          <a:p>
            <a:pPr>
              <a:defRPr/>
            </a:pPr>
            <a:endParaRPr lang="en-US"/>
          </a:p>
        </p:txBody>
      </p:sp>
      <p:sp>
        <p:nvSpPr>
          <p:cNvPr id="7" name="Rectangle 1036"/>
          <p:cNvSpPr>
            <a:spLocks noGrp="1" noChangeArrowheads="1"/>
          </p:cNvSpPr>
          <p:nvPr>
            <p:ph type="sldNum" sz="quarter" idx="12"/>
          </p:nvPr>
        </p:nvSpPr>
        <p:spPr/>
        <p:txBody>
          <a:bodyPr/>
          <a:lstStyle>
            <a:lvl1pPr algn="l" eaLnBrk="1" hangingPunct="1">
              <a:defRPr sz="2400"/>
            </a:lvl1pPr>
          </a:lstStyle>
          <a:p>
            <a:pPr>
              <a:defRPr/>
            </a:pPr>
            <a:fld id="{9FA98904-4D58-7640-BA38-6FEA0BC2F08C}" type="slidenum">
              <a:rPr lang="en-US"/>
              <a:pPr>
                <a:defRPr/>
              </a:pPr>
              <a:t>‹#›</a:t>
            </a:fld>
            <a:endParaRPr lang="en-US"/>
          </a:p>
        </p:txBody>
      </p:sp>
    </p:spTree>
    <p:extLst>
      <p:ext uri="{BB962C8B-B14F-4D97-AF65-F5344CB8AC3E}">
        <p14:creationId xmlns:p14="http://schemas.microsoft.com/office/powerpoint/2010/main" val="19446914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4"/>
          <p:cNvSpPr>
            <a:spLocks noGrp="1" noChangeArrowheads="1"/>
          </p:cNvSpPr>
          <p:nvPr>
            <p:ph type="dt" sz="half" idx="10"/>
          </p:nvPr>
        </p:nvSpPr>
        <p:spPr/>
        <p:txBody>
          <a:bodyPr/>
          <a:lstStyle>
            <a:lvl1pPr eaLnBrk="1" hangingPunct="1">
              <a:defRPr sz="2400"/>
            </a:lvl1pPr>
          </a:lstStyle>
          <a:p>
            <a:pPr>
              <a:defRPr/>
            </a:pPr>
            <a:endParaRPr lang="en-US"/>
          </a:p>
        </p:txBody>
      </p:sp>
      <p:sp>
        <p:nvSpPr>
          <p:cNvPr id="8" name="Rectangle 1035"/>
          <p:cNvSpPr>
            <a:spLocks noGrp="1" noChangeArrowheads="1"/>
          </p:cNvSpPr>
          <p:nvPr>
            <p:ph type="ftr" sz="quarter" idx="11"/>
          </p:nvPr>
        </p:nvSpPr>
        <p:spPr/>
        <p:txBody>
          <a:bodyPr/>
          <a:lstStyle>
            <a:lvl1pPr eaLnBrk="1" hangingPunct="1">
              <a:defRPr sz="2400"/>
            </a:lvl1pPr>
          </a:lstStyle>
          <a:p>
            <a:pPr>
              <a:defRPr/>
            </a:pPr>
            <a:endParaRPr lang="en-US"/>
          </a:p>
        </p:txBody>
      </p:sp>
      <p:sp>
        <p:nvSpPr>
          <p:cNvPr id="9" name="Rectangle 1036"/>
          <p:cNvSpPr>
            <a:spLocks noGrp="1" noChangeArrowheads="1"/>
          </p:cNvSpPr>
          <p:nvPr>
            <p:ph type="sldNum" sz="quarter" idx="12"/>
          </p:nvPr>
        </p:nvSpPr>
        <p:spPr/>
        <p:txBody>
          <a:bodyPr/>
          <a:lstStyle>
            <a:lvl1pPr algn="l" eaLnBrk="1" hangingPunct="1">
              <a:defRPr sz="2400"/>
            </a:lvl1pPr>
          </a:lstStyle>
          <a:p>
            <a:pPr>
              <a:defRPr/>
            </a:pPr>
            <a:fld id="{ED42121B-FFFA-E945-86E4-182A4A64FA75}" type="slidenum">
              <a:rPr lang="en-US"/>
              <a:pPr>
                <a:defRPr/>
              </a:pPr>
              <a:t>‹#›</a:t>
            </a:fld>
            <a:endParaRPr lang="en-US"/>
          </a:p>
        </p:txBody>
      </p:sp>
    </p:spTree>
    <p:extLst>
      <p:ext uri="{BB962C8B-B14F-4D97-AF65-F5344CB8AC3E}">
        <p14:creationId xmlns:p14="http://schemas.microsoft.com/office/powerpoint/2010/main" val="56672497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4"/>
          <p:cNvSpPr>
            <a:spLocks noGrp="1" noChangeArrowheads="1"/>
          </p:cNvSpPr>
          <p:nvPr>
            <p:ph type="dt" sz="half" idx="10"/>
          </p:nvPr>
        </p:nvSpPr>
        <p:spPr/>
        <p:txBody>
          <a:bodyPr/>
          <a:lstStyle>
            <a:lvl1pPr eaLnBrk="1" hangingPunct="1">
              <a:defRPr sz="2400"/>
            </a:lvl1pPr>
          </a:lstStyle>
          <a:p>
            <a:pPr>
              <a:defRPr/>
            </a:pPr>
            <a:endParaRPr lang="en-US"/>
          </a:p>
        </p:txBody>
      </p:sp>
      <p:sp>
        <p:nvSpPr>
          <p:cNvPr id="4" name="Rectangle 1035"/>
          <p:cNvSpPr>
            <a:spLocks noGrp="1" noChangeArrowheads="1"/>
          </p:cNvSpPr>
          <p:nvPr>
            <p:ph type="ftr" sz="quarter" idx="11"/>
          </p:nvPr>
        </p:nvSpPr>
        <p:spPr/>
        <p:txBody>
          <a:bodyPr/>
          <a:lstStyle>
            <a:lvl1pPr eaLnBrk="1" hangingPunct="1">
              <a:defRPr sz="2400"/>
            </a:lvl1pPr>
          </a:lstStyle>
          <a:p>
            <a:pPr>
              <a:defRPr/>
            </a:pPr>
            <a:endParaRPr lang="en-US"/>
          </a:p>
        </p:txBody>
      </p:sp>
      <p:sp>
        <p:nvSpPr>
          <p:cNvPr id="5" name="Rectangle 1036"/>
          <p:cNvSpPr>
            <a:spLocks noGrp="1" noChangeArrowheads="1"/>
          </p:cNvSpPr>
          <p:nvPr>
            <p:ph type="sldNum" sz="quarter" idx="12"/>
          </p:nvPr>
        </p:nvSpPr>
        <p:spPr/>
        <p:txBody>
          <a:bodyPr/>
          <a:lstStyle>
            <a:lvl1pPr algn="l" eaLnBrk="1" hangingPunct="1">
              <a:defRPr sz="2400"/>
            </a:lvl1pPr>
          </a:lstStyle>
          <a:p>
            <a:pPr>
              <a:defRPr/>
            </a:pPr>
            <a:fld id="{EF21B750-35EB-7747-A422-19C7A600B2E4}" type="slidenum">
              <a:rPr lang="en-US"/>
              <a:pPr>
                <a:defRPr/>
              </a:pPr>
              <a:t>‹#›</a:t>
            </a:fld>
            <a:endParaRPr lang="en-US"/>
          </a:p>
        </p:txBody>
      </p:sp>
    </p:spTree>
    <p:extLst>
      <p:ext uri="{BB962C8B-B14F-4D97-AF65-F5344CB8AC3E}">
        <p14:creationId xmlns:p14="http://schemas.microsoft.com/office/powerpoint/2010/main" val="27463062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3"/>
          <p:cNvSpPr>
            <a:spLocks noGrp="1" noChangeArrowheads="1"/>
          </p:cNvSpPr>
          <p:nvPr>
            <p:ph type="dt" sz="half" idx="10"/>
          </p:nvPr>
        </p:nvSpPr>
        <p:spPr>
          <a:ln/>
        </p:spPr>
        <p:txBody>
          <a:bodyPr/>
          <a:lstStyle>
            <a:lvl1pPr>
              <a:defRPr/>
            </a:lvl1pPr>
          </a:lstStyle>
          <a:p>
            <a:pPr>
              <a:defRPr/>
            </a:pPr>
            <a:endParaRPr lang="en-US"/>
          </a:p>
        </p:txBody>
      </p:sp>
      <p:sp>
        <p:nvSpPr>
          <p:cNvPr id="5" name="Rectangle 1034"/>
          <p:cNvSpPr>
            <a:spLocks noGrp="1" noChangeArrowheads="1"/>
          </p:cNvSpPr>
          <p:nvPr>
            <p:ph type="ftr" sz="quarter" idx="11"/>
          </p:nvPr>
        </p:nvSpPr>
        <p:spPr>
          <a:ln/>
        </p:spPr>
        <p:txBody>
          <a:bodyPr/>
          <a:lstStyle>
            <a:lvl1pPr>
              <a:defRPr/>
            </a:lvl1pPr>
          </a:lstStyle>
          <a:p>
            <a:pPr>
              <a:defRPr/>
            </a:pPr>
            <a:endParaRPr lang="en-US"/>
          </a:p>
        </p:txBody>
      </p:sp>
      <p:sp>
        <p:nvSpPr>
          <p:cNvPr id="6" name="Rectangle 1035"/>
          <p:cNvSpPr>
            <a:spLocks noGrp="1" noChangeArrowheads="1"/>
          </p:cNvSpPr>
          <p:nvPr>
            <p:ph type="sldNum" sz="quarter" idx="12"/>
          </p:nvPr>
        </p:nvSpPr>
        <p:spPr>
          <a:ln/>
        </p:spPr>
        <p:txBody>
          <a:bodyPr/>
          <a:lstStyle>
            <a:lvl1pPr>
              <a:defRPr/>
            </a:lvl1pPr>
          </a:lstStyle>
          <a:p>
            <a:pPr>
              <a:defRPr/>
            </a:pPr>
            <a:fld id="{74CF609D-E006-EB4B-9647-797CB362C8DF}" type="slidenum">
              <a:rPr lang="en-US"/>
              <a:pPr>
                <a:defRPr/>
              </a:pPr>
              <a:t>‹#›</a:t>
            </a:fld>
            <a:endParaRPr lang="en-US"/>
          </a:p>
        </p:txBody>
      </p:sp>
    </p:spTree>
    <p:extLst>
      <p:ext uri="{BB962C8B-B14F-4D97-AF65-F5344CB8AC3E}">
        <p14:creationId xmlns:p14="http://schemas.microsoft.com/office/powerpoint/2010/main" val="269518001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4"/>
          <p:cNvSpPr>
            <a:spLocks noGrp="1" noChangeArrowheads="1"/>
          </p:cNvSpPr>
          <p:nvPr>
            <p:ph type="dt" sz="half" idx="10"/>
          </p:nvPr>
        </p:nvSpPr>
        <p:spPr/>
        <p:txBody>
          <a:bodyPr/>
          <a:lstStyle>
            <a:lvl1pPr eaLnBrk="1" hangingPunct="1">
              <a:defRPr sz="2400"/>
            </a:lvl1pPr>
          </a:lstStyle>
          <a:p>
            <a:pPr>
              <a:defRPr/>
            </a:pPr>
            <a:endParaRPr lang="en-US"/>
          </a:p>
        </p:txBody>
      </p:sp>
      <p:sp>
        <p:nvSpPr>
          <p:cNvPr id="3" name="Rectangle 1035"/>
          <p:cNvSpPr>
            <a:spLocks noGrp="1" noChangeArrowheads="1"/>
          </p:cNvSpPr>
          <p:nvPr>
            <p:ph type="ftr" sz="quarter" idx="11"/>
          </p:nvPr>
        </p:nvSpPr>
        <p:spPr/>
        <p:txBody>
          <a:bodyPr/>
          <a:lstStyle>
            <a:lvl1pPr eaLnBrk="1" hangingPunct="1">
              <a:defRPr sz="2400"/>
            </a:lvl1pPr>
          </a:lstStyle>
          <a:p>
            <a:pPr>
              <a:defRPr/>
            </a:pPr>
            <a:endParaRPr lang="en-US"/>
          </a:p>
        </p:txBody>
      </p:sp>
      <p:sp>
        <p:nvSpPr>
          <p:cNvPr id="4" name="Rectangle 1036"/>
          <p:cNvSpPr>
            <a:spLocks noGrp="1" noChangeArrowheads="1"/>
          </p:cNvSpPr>
          <p:nvPr>
            <p:ph type="sldNum" sz="quarter" idx="12"/>
          </p:nvPr>
        </p:nvSpPr>
        <p:spPr/>
        <p:txBody>
          <a:bodyPr/>
          <a:lstStyle>
            <a:lvl1pPr algn="l" eaLnBrk="1" hangingPunct="1">
              <a:defRPr sz="2400"/>
            </a:lvl1pPr>
          </a:lstStyle>
          <a:p>
            <a:pPr>
              <a:defRPr/>
            </a:pPr>
            <a:fld id="{B5C34C1B-305C-8747-811B-9DBCFB7E892A}" type="slidenum">
              <a:rPr lang="en-US"/>
              <a:pPr>
                <a:defRPr/>
              </a:pPr>
              <a:t>‹#›</a:t>
            </a:fld>
            <a:endParaRPr lang="en-US"/>
          </a:p>
        </p:txBody>
      </p:sp>
    </p:spTree>
    <p:extLst>
      <p:ext uri="{BB962C8B-B14F-4D97-AF65-F5344CB8AC3E}">
        <p14:creationId xmlns:p14="http://schemas.microsoft.com/office/powerpoint/2010/main" val="421252735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4"/>
          <p:cNvSpPr>
            <a:spLocks noGrp="1" noChangeArrowheads="1"/>
          </p:cNvSpPr>
          <p:nvPr>
            <p:ph type="dt" sz="half" idx="10"/>
          </p:nvPr>
        </p:nvSpPr>
        <p:spPr/>
        <p:txBody>
          <a:bodyPr/>
          <a:lstStyle>
            <a:lvl1pPr eaLnBrk="1" hangingPunct="1">
              <a:defRPr sz="2400"/>
            </a:lvl1pPr>
          </a:lstStyle>
          <a:p>
            <a:pPr>
              <a:defRPr/>
            </a:pPr>
            <a:endParaRPr lang="en-US"/>
          </a:p>
        </p:txBody>
      </p:sp>
      <p:sp>
        <p:nvSpPr>
          <p:cNvPr id="6" name="Rectangle 1035"/>
          <p:cNvSpPr>
            <a:spLocks noGrp="1" noChangeArrowheads="1"/>
          </p:cNvSpPr>
          <p:nvPr>
            <p:ph type="ftr" sz="quarter" idx="11"/>
          </p:nvPr>
        </p:nvSpPr>
        <p:spPr/>
        <p:txBody>
          <a:bodyPr/>
          <a:lstStyle>
            <a:lvl1pPr eaLnBrk="1" hangingPunct="1">
              <a:defRPr sz="2400"/>
            </a:lvl1pPr>
          </a:lstStyle>
          <a:p>
            <a:pPr>
              <a:defRPr/>
            </a:pPr>
            <a:endParaRPr lang="en-US"/>
          </a:p>
        </p:txBody>
      </p:sp>
      <p:sp>
        <p:nvSpPr>
          <p:cNvPr id="7" name="Rectangle 1036"/>
          <p:cNvSpPr>
            <a:spLocks noGrp="1" noChangeArrowheads="1"/>
          </p:cNvSpPr>
          <p:nvPr>
            <p:ph type="sldNum" sz="quarter" idx="12"/>
          </p:nvPr>
        </p:nvSpPr>
        <p:spPr/>
        <p:txBody>
          <a:bodyPr/>
          <a:lstStyle>
            <a:lvl1pPr algn="l" eaLnBrk="1" hangingPunct="1">
              <a:defRPr sz="2400"/>
            </a:lvl1pPr>
          </a:lstStyle>
          <a:p>
            <a:pPr>
              <a:defRPr/>
            </a:pPr>
            <a:fld id="{886E681A-84BB-F04A-BC13-4D65C2166AAE}" type="slidenum">
              <a:rPr lang="en-US"/>
              <a:pPr>
                <a:defRPr/>
              </a:pPr>
              <a:t>‹#›</a:t>
            </a:fld>
            <a:endParaRPr lang="en-US"/>
          </a:p>
        </p:txBody>
      </p:sp>
    </p:spTree>
    <p:extLst>
      <p:ext uri="{BB962C8B-B14F-4D97-AF65-F5344CB8AC3E}">
        <p14:creationId xmlns:p14="http://schemas.microsoft.com/office/powerpoint/2010/main" val="332415809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4"/>
          <p:cNvSpPr>
            <a:spLocks noGrp="1" noChangeArrowheads="1"/>
          </p:cNvSpPr>
          <p:nvPr>
            <p:ph type="dt" sz="half" idx="10"/>
          </p:nvPr>
        </p:nvSpPr>
        <p:spPr/>
        <p:txBody>
          <a:bodyPr/>
          <a:lstStyle>
            <a:lvl1pPr eaLnBrk="1" hangingPunct="1">
              <a:defRPr sz="2400"/>
            </a:lvl1pPr>
          </a:lstStyle>
          <a:p>
            <a:pPr>
              <a:defRPr/>
            </a:pPr>
            <a:endParaRPr lang="en-US"/>
          </a:p>
        </p:txBody>
      </p:sp>
      <p:sp>
        <p:nvSpPr>
          <p:cNvPr id="6" name="Rectangle 1035"/>
          <p:cNvSpPr>
            <a:spLocks noGrp="1" noChangeArrowheads="1"/>
          </p:cNvSpPr>
          <p:nvPr>
            <p:ph type="ftr" sz="quarter" idx="11"/>
          </p:nvPr>
        </p:nvSpPr>
        <p:spPr/>
        <p:txBody>
          <a:bodyPr/>
          <a:lstStyle>
            <a:lvl1pPr eaLnBrk="1" hangingPunct="1">
              <a:defRPr sz="2400"/>
            </a:lvl1pPr>
          </a:lstStyle>
          <a:p>
            <a:pPr>
              <a:defRPr/>
            </a:pPr>
            <a:endParaRPr lang="en-US"/>
          </a:p>
        </p:txBody>
      </p:sp>
      <p:sp>
        <p:nvSpPr>
          <p:cNvPr id="7" name="Rectangle 1036"/>
          <p:cNvSpPr>
            <a:spLocks noGrp="1" noChangeArrowheads="1"/>
          </p:cNvSpPr>
          <p:nvPr>
            <p:ph type="sldNum" sz="quarter" idx="12"/>
          </p:nvPr>
        </p:nvSpPr>
        <p:spPr/>
        <p:txBody>
          <a:bodyPr/>
          <a:lstStyle>
            <a:lvl1pPr algn="l" eaLnBrk="1" hangingPunct="1">
              <a:defRPr sz="2400"/>
            </a:lvl1pPr>
          </a:lstStyle>
          <a:p>
            <a:pPr>
              <a:defRPr/>
            </a:pPr>
            <a:fld id="{FC6A4B4B-D62D-9D43-8981-1C37C5C12AD8}" type="slidenum">
              <a:rPr lang="en-US"/>
              <a:pPr>
                <a:defRPr/>
              </a:pPr>
              <a:t>‹#›</a:t>
            </a:fld>
            <a:endParaRPr lang="en-US"/>
          </a:p>
        </p:txBody>
      </p:sp>
    </p:spTree>
    <p:extLst>
      <p:ext uri="{BB962C8B-B14F-4D97-AF65-F5344CB8AC3E}">
        <p14:creationId xmlns:p14="http://schemas.microsoft.com/office/powerpoint/2010/main" val="305110834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4"/>
          <p:cNvSpPr>
            <a:spLocks noGrp="1" noChangeArrowheads="1"/>
          </p:cNvSpPr>
          <p:nvPr>
            <p:ph type="dt" sz="half" idx="10"/>
          </p:nvPr>
        </p:nvSpPr>
        <p:spPr/>
        <p:txBody>
          <a:bodyPr/>
          <a:lstStyle>
            <a:lvl1pPr eaLnBrk="1" hangingPunct="1">
              <a:defRPr sz="2400"/>
            </a:lvl1pPr>
          </a:lstStyle>
          <a:p>
            <a:pPr>
              <a:defRPr/>
            </a:pPr>
            <a:endParaRPr lang="en-US"/>
          </a:p>
        </p:txBody>
      </p:sp>
      <p:sp>
        <p:nvSpPr>
          <p:cNvPr id="5" name="Rectangle 1035"/>
          <p:cNvSpPr>
            <a:spLocks noGrp="1" noChangeArrowheads="1"/>
          </p:cNvSpPr>
          <p:nvPr>
            <p:ph type="ftr" sz="quarter" idx="11"/>
          </p:nvPr>
        </p:nvSpPr>
        <p:spPr/>
        <p:txBody>
          <a:bodyPr/>
          <a:lstStyle>
            <a:lvl1pPr eaLnBrk="1" hangingPunct="1">
              <a:defRPr sz="2400"/>
            </a:lvl1pPr>
          </a:lstStyle>
          <a:p>
            <a:pPr>
              <a:defRPr/>
            </a:pPr>
            <a:endParaRPr lang="en-US"/>
          </a:p>
        </p:txBody>
      </p:sp>
      <p:sp>
        <p:nvSpPr>
          <p:cNvPr id="6" name="Rectangle 1036"/>
          <p:cNvSpPr>
            <a:spLocks noGrp="1" noChangeArrowheads="1"/>
          </p:cNvSpPr>
          <p:nvPr>
            <p:ph type="sldNum" sz="quarter" idx="12"/>
          </p:nvPr>
        </p:nvSpPr>
        <p:spPr/>
        <p:txBody>
          <a:bodyPr/>
          <a:lstStyle>
            <a:lvl1pPr algn="l" eaLnBrk="1" hangingPunct="1">
              <a:defRPr sz="2400"/>
            </a:lvl1pPr>
          </a:lstStyle>
          <a:p>
            <a:pPr>
              <a:defRPr/>
            </a:pPr>
            <a:fld id="{AAF436EA-DC0D-E946-AC80-544FAB1250E2}" type="slidenum">
              <a:rPr lang="en-US"/>
              <a:pPr>
                <a:defRPr/>
              </a:pPr>
              <a:t>‹#›</a:t>
            </a:fld>
            <a:endParaRPr lang="en-US"/>
          </a:p>
        </p:txBody>
      </p:sp>
    </p:spTree>
    <p:extLst>
      <p:ext uri="{BB962C8B-B14F-4D97-AF65-F5344CB8AC3E}">
        <p14:creationId xmlns:p14="http://schemas.microsoft.com/office/powerpoint/2010/main" val="19764501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4"/>
          <p:cNvSpPr>
            <a:spLocks noGrp="1" noChangeArrowheads="1"/>
          </p:cNvSpPr>
          <p:nvPr>
            <p:ph type="dt" sz="half" idx="10"/>
          </p:nvPr>
        </p:nvSpPr>
        <p:spPr/>
        <p:txBody>
          <a:bodyPr/>
          <a:lstStyle>
            <a:lvl1pPr eaLnBrk="1" hangingPunct="1">
              <a:defRPr sz="2400"/>
            </a:lvl1pPr>
          </a:lstStyle>
          <a:p>
            <a:pPr>
              <a:defRPr/>
            </a:pPr>
            <a:endParaRPr lang="en-US"/>
          </a:p>
        </p:txBody>
      </p:sp>
      <p:sp>
        <p:nvSpPr>
          <p:cNvPr id="5" name="Rectangle 1035"/>
          <p:cNvSpPr>
            <a:spLocks noGrp="1" noChangeArrowheads="1"/>
          </p:cNvSpPr>
          <p:nvPr>
            <p:ph type="ftr" sz="quarter" idx="11"/>
          </p:nvPr>
        </p:nvSpPr>
        <p:spPr/>
        <p:txBody>
          <a:bodyPr/>
          <a:lstStyle>
            <a:lvl1pPr eaLnBrk="1" hangingPunct="1">
              <a:defRPr sz="2400"/>
            </a:lvl1pPr>
          </a:lstStyle>
          <a:p>
            <a:pPr>
              <a:defRPr/>
            </a:pPr>
            <a:endParaRPr lang="en-US"/>
          </a:p>
        </p:txBody>
      </p:sp>
      <p:sp>
        <p:nvSpPr>
          <p:cNvPr id="6" name="Rectangle 1036"/>
          <p:cNvSpPr>
            <a:spLocks noGrp="1" noChangeArrowheads="1"/>
          </p:cNvSpPr>
          <p:nvPr>
            <p:ph type="sldNum" sz="quarter" idx="12"/>
          </p:nvPr>
        </p:nvSpPr>
        <p:spPr/>
        <p:txBody>
          <a:bodyPr/>
          <a:lstStyle>
            <a:lvl1pPr algn="l" eaLnBrk="1" hangingPunct="1">
              <a:defRPr sz="2400"/>
            </a:lvl1pPr>
          </a:lstStyle>
          <a:p>
            <a:pPr>
              <a:defRPr/>
            </a:pPr>
            <a:fld id="{6E4BA0CB-2403-5644-84BB-19BBF9A833FA}" type="slidenum">
              <a:rPr lang="en-US"/>
              <a:pPr>
                <a:defRPr/>
              </a:pPr>
              <a:t>‹#›</a:t>
            </a:fld>
            <a:endParaRPr lang="en-US"/>
          </a:p>
        </p:txBody>
      </p:sp>
    </p:spTree>
    <p:extLst>
      <p:ext uri="{BB962C8B-B14F-4D97-AF65-F5344CB8AC3E}">
        <p14:creationId xmlns:p14="http://schemas.microsoft.com/office/powerpoint/2010/main" val="71961111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sz="2400"/>
            </a:lvl1pPr>
          </a:lstStyle>
          <a:p>
            <a:pPr>
              <a:defRPr/>
            </a:pPr>
            <a:endParaRPr lang="en-US"/>
          </a:p>
        </p:txBody>
      </p:sp>
      <p:sp>
        <p:nvSpPr>
          <p:cNvPr id="4" name="Rectangle 5"/>
          <p:cNvSpPr>
            <a:spLocks noGrp="1" noChangeArrowheads="1"/>
          </p:cNvSpPr>
          <p:nvPr>
            <p:ph type="ftr" sz="quarter" idx="11"/>
          </p:nvPr>
        </p:nvSpPr>
        <p:spPr/>
        <p:txBody>
          <a:bodyPr/>
          <a:lstStyle>
            <a:lvl1pPr>
              <a:defRPr sz="2400"/>
            </a:lvl1pPr>
          </a:lstStyle>
          <a:p>
            <a:pPr>
              <a:defRPr/>
            </a:pPr>
            <a:endParaRPr lang="en-US"/>
          </a:p>
        </p:txBody>
      </p:sp>
      <p:sp>
        <p:nvSpPr>
          <p:cNvPr id="5" name="Rectangle 6"/>
          <p:cNvSpPr>
            <a:spLocks noGrp="1" noChangeArrowheads="1"/>
          </p:cNvSpPr>
          <p:nvPr>
            <p:ph type="sldNum" sz="quarter" idx="12"/>
          </p:nvPr>
        </p:nvSpPr>
        <p:spPr/>
        <p:txBody>
          <a:bodyPr/>
          <a:lstStyle>
            <a:lvl1pPr algn="l">
              <a:defRPr sz="2400">
                <a:solidFill>
                  <a:schemeClr val="tx1"/>
                </a:solidFill>
              </a:defRPr>
            </a:lvl1pPr>
          </a:lstStyle>
          <a:p>
            <a:pPr>
              <a:defRPr/>
            </a:pPr>
            <a:fld id="{933C4C33-2A28-A046-98BE-6C27F2F3AD50}" type="slidenum">
              <a:rPr lang="en-US"/>
              <a:pPr>
                <a:defRPr/>
              </a:pPr>
              <a:t>‹#›</a:t>
            </a:fld>
            <a:endParaRPr lang="en-US"/>
          </a:p>
        </p:txBody>
      </p:sp>
    </p:spTree>
    <p:extLst>
      <p:ext uri="{BB962C8B-B14F-4D97-AF65-F5344CB8AC3E}">
        <p14:creationId xmlns:p14="http://schemas.microsoft.com/office/powerpoint/2010/main" val="1061446197"/>
      </p:ext>
    </p:extLst>
  </p:cSld>
  <p:clrMapOvr>
    <a:masterClrMapping/>
  </p:clrMapOvr>
  <p:transition spd="med">
    <p:randomBar dir="vert"/>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sz="2400"/>
            </a:lvl1pPr>
          </a:lstStyle>
          <a:p>
            <a:pPr>
              <a:defRPr/>
            </a:pPr>
            <a:endParaRPr lang="en-US"/>
          </a:p>
        </p:txBody>
      </p:sp>
      <p:sp>
        <p:nvSpPr>
          <p:cNvPr id="3" name="Rectangle 5"/>
          <p:cNvSpPr>
            <a:spLocks noGrp="1" noChangeArrowheads="1"/>
          </p:cNvSpPr>
          <p:nvPr>
            <p:ph type="ftr" sz="quarter" idx="11"/>
          </p:nvPr>
        </p:nvSpPr>
        <p:spPr/>
        <p:txBody>
          <a:bodyPr/>
          <a:lstStyle>
            <a:lvl1pPr>
              <a:defRPr sz="2400"/>
            </a:lvl1pPr>
          </a:lstStyle>
          <a:p>
            <a:pPr>
              <a:defRPr/>
            </a:pPr>
            <a:endParaRPr lang="en-US"/>
          </a:p>
        </p:txBody>
      </p:sp>
      <p:sp>
        <p:nvSpPr>
          <p:cNvPr id="4" name="Rectangle 6"/>
          <p:cNvSpPr>
            <a:spLocks noGrp="1" noChangeArrowheads="1"/>
          </p:cNvSpPr>
          <p:nvPr>
            <p:ph type="sldNum" sz="quarter" idx="12"/>
          </p:nvPr>
        </p:nvSpPr>
        <p:spPr/>
        <p:txBody>
          <a:bodyPr/>
          <a:lstStyle>
            <a:lvl1pPr algn="l">
              <a:defRPr sz="2400">
                <a:solidFill>
                  <a:schemeClr val="tx1"/>
                </a:solidFill>
              </a:defRPr>
            </a:lvl1pPr>
          </a:lstStyle>
          <a:p>
            <a:pPr>
              <a:defRPr/>
            </a:pPr>
            <a:fld id="{1E2275B6-A8FA-D44D-B00F-3633FAA92E88}" type="slidenum">
              <a:rPr lang="en-US"/>
              <a:pPr>
                <a:defRPr/>
              </a:pPr>
              <a:t>‹#›</a:t>
            </a:fld>
            <a:endParaRPr lang="en-US"/>
          </a:p>
        </p:txBody>
      </p:sp>
    </p:spTree>
    <p:extLst>
      <p:ext uri="{BB962C8B-B14F-4D97-AF65-F5344CB8AC3E}">
        <p14:creationId xmlns:p14="http://schemas.microsoft.com/office/powerpoint/2010/main" val="2722560777"/>
      </p:ext>
    </p:extLst>
  </p:cSld>
  <p:clrMapOvr>
    <a:masterClrMapping/>
  </p:clrMapOvr>
  <p:transition spd="med">
    <p:randomBar dir="vert"/>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6" name="Rectangle 4"/>
            <p:cNvSpPr>
              <a:spLocks noChangeArrowheads="1"/>
            </p:cNvSpPr>
            <p:nvPr/>
          </p:nvSpPr>
          <p:spPr bwMode="invGray">
            <a:xfrm>
              <a:off x="432" y="1536"/>
              <a:ext cx="5327" cy="48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7" name="Oval 5"/>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8" name="Oval 6"/>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9" name="Oval 7"/>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 name="Oval 8"/>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1" name="Oval 9"/>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2" name="Oval 10"/>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3" name="Oval 11"/>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4" name="Oval 12"/>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5" name="Oval 13"/>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3"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4"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5"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6"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7"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8"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9"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sp>
          <p:nvSpPr>
            <p:cNvPr id="17"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grpSp>
      </p:grpSp>
      <p:sp>
        <p:nvSpPr>
          <p:cNvPr id="8220"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8221"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p:txBody>
          <a:bodyPr/>
          <a:lstStyle>
            <a:lvl1pPr eaLnBrk="1" hangingPunct="1">
              <a:defRPr sz="2400">
                <a:solidFill>
                  <a:srgbClr val="FFFFFF"/>
                </a:solidFill>
              </a:defRPr>
            </a:lvl1pPr>
          </a:lstStyle>
          <a:p>
            <a:pPr>
              <a:defRPr/>
            </a:pPr>
            <a:endParaRPr lang="en-US"/>
          </a:p>
        </p:txBody>
      </p:sp>
      <p:sp>
        <p:nvSpPr>
          <p:cNvPr id="31" name="Rectangle 31"/>
          <p:cNvSpPr>
            <a:spLocks noGrp="1" noChangeArrowheads="1"/>
          </p:cNvSpPr>
          <p:nvPr>
            <p:ph type="ftr" sz="quarter" idx="11"/>
          </p:nvPr>
        </p:nvSpPr>
        <p:spPr/>
        <p:txBody>
          <a:bodyPr/>
          <a:lstStyle>
            <a:lvl1pPr eaLnBrk="1" hangingPunct="1">
              <a:defRPr sz="2400">
                <a:solidFill>
                  <a:srgbClr val="FFFFFF"/>
                </a:solidFill>
              </a:defRPr>
            </a:lvl1pPr>
          </a:lstStyle>
          <a:p>
            <a:pPr>
              <a:defRPr/>
            </a:pPr>
            <a:endParaRPr lang="en-US"/>
          </a:p>
        </p:txBody>
      </p:sp>
      <p:sp>
        <p:nvSpPr>
          <p:cNvPr id="32" name="Rectangle 32"/>
          <p:cNvSpPr>
            <a:spLocks noGrp="1" noChangeArrowheads="1"/>
          </p:cNvSpPr>
          <p:nvPr>
            <p:ph type="sldNum" sz="quarter" idx="12"/>
          </p:nvPr>
        </p:nvSpPr>
        <p:spPr/>
        <p:txBody>
          <a:bodyPr/>
          <a:lstStyle>
            <a:lvl1pPr algn="l" eaLnBrk="1" hangingPunct="1">
              <a:defRPr sz="2400">
                <a:solidFill>
                  <a:srgbClr val="FFFFFF"/>
                </a:solidFill>
              </a:defRPr>
            </a:lvl1pPr>
          </a:lstStyle>
          <a:p>
            <a:pPr>
              <a:defRPr/>
            </a:pPr>
            <a:fld id="{40BA7982-82C1-414A-9BD2-F20FDC5ED33B}" type="slidenum">
              <a:rPr lang="en-US"/>
              <a:pPr>
                <a:defRPr/>
              </a:pPr>
              <a:t>‹#›</a:t>
            </a:fld>
            <a:endParaRPr lang="en-US"/>
          </a:p>
        </p:txBody>
      </p:sp>
    </p:spTree>
    <p:extLst>
      <p:ext uri="{BB962C8B-B14F-4D97-AF65-F5344CB8AC3E}">
        <p14:creationId xmlns:p14="http://schemas.microsoft.com/office/powerpoint/2010/main" val="318645466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5"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6" name="Rectangle 21"/>
          <p:cNvSpPr>
            <a:spLocks noGrp="1" noChangeArrowheads="1"/>
          </p:cNvSpPr>
          <p:nvPr>
            <p:ph type="sldNum" sz="quarter" idx="12"/>
          </p:nvPr>
        </p:nvSpPr>
        <p:spPr/>
        <p:txBody>
          <a:bodyPr/>
          <a:lstStyle>
            <a:lvl1pPr algn="l" eaLnBrk="1" hangingPunct="1">
              <a:defRPr sz="2400"/>
            </a:lvl1pPr>
          </a:lstStyle>
          <a:p>
            <a:pPr>
              <a:defRPr/>
            </a:pPr>
            <a:fld id="{4602A43A-9858-204E-AE40-E4445A6C232F}" type="slidenum">
              <a:rPr lang="en-US"/>
              <a:pPr>
                <a:defRPr/>
              </a:pPr>
              <a:t>‹#›</a:t>
            </a:fld>
            <a:endParaRPr lang="en-US"/>
          </a:p>
        </p:txBody>
      </p:sp>
    </p:spTree>
    <p:extLst>
      <p:ext uri="{BB962C8B-B14F-4D97-AF65-F5344CB8AC3E}">
        <p14:creationId xmlns:p14="http://schemas.microsoft.com/office/powerpoint/2010/main" val="210222163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5"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6" name="Rectangle 21"/>
          <p:cNvSpPr>
            <a:spLocks noGrp="1" noChangeArrowheads="1"/>
          </p:cNvSpPr>
          <p:nvPr>
            <p:ph type="sldNum" sz="quarter" idx="12"/>
          </p:nvPr>
        </p:nvSpPr>
        <p:spPr/>
        <p:txBody>
          <a:bodyPr/>
          <a:lstStyle>
            <a:lvl1pPr algn="l" eaLnBrk="1" hangingPunct="1">
              <a:defRPr sz="2400"/>
            </a:lvl1pPr>
          </a:lstStyle>
          <a:p>
            <a:pPr>
              <a:defRPr/>
            </a:pPr>
            <a:fld id="{6CD6F25E-879A-A84B-89F7-CFD63B5C8B47}" type="slidenum">
              <a:rPr lang="en-US"/>
              <a:pPr>
                <a:defRPr/>
              </a:pPr>
              <a:t>‹#›</a:t>
            </a:fld>
            <a:endParaRPr lang="en-US"/>
          </a:p>
        </p:txBody>
      </p:sp>
    </p:spTree>
    <p:extLst>
      <p:ext uri="{BB962C8B-B14F-4D97-AF65-F5344CB8AC3E}">
        <p14:creationId xmlns:p14="http://schemas.microsoft.com/office/powerpoint/2010/main" val="30538499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3"/>
          <p:cNvSpPr>
            <a:spLocks noGrp="1" noChangeArrowheads="1"/>
          </p:cNvSpPr>
          <p:nvPr>
            <p:ph type="dt" sz="half" idx="10"/>
          </p:nvPr>
        </p:nvSpPr>
        <p:spPr>
          <a:ln/>
        </p:spPr>
        <p:txBody>
          <a:bodyPr/>
          <a:lstStyle>
            <a:lvl1pPr>
              <a:defRPr/>
            </a:lvl1pPr>
          </a:lstStyle>
          <a:p>
            <a:pPr>
              <a:defRPr/>
            </a:pPr>
            <a:endParaRPr lang="en-US"/>
          </a:p>
        </p:txBody>
      </p:sp>
      <p:sp>
        <p:nvSpPr>
          <p:cNvPr id="5" name="Rectangle 1034"/>
          <p:cNvSpPr>
            <a:spLocks noGrp="1" noChangeArrowheads="1"/>
          </p:cNvSpPr>
          <p:nvPr>
            <p:ph type="ftr" sz="quarter" idx="11"/>
          </p:nvPr>
        </p:nvSpPr>
        <p:spPr>
          <a:ln/>
        </p:spPr>
        <p:txBody>
          <a:bodyPr/>
          <a:lstStyle>
            <a:lvl1pPr>
              <a:defRPr/>
            </a:lvl1pPr>
          </a:lstStyle>
          <a:p>
            <a:pPr>
              <a:defRPr/>
            </a:pPr>
            <a:endParaRPr lang="en-US"/>
          </a:p>
        </p:txBody>
      </p:sp>
      <p:sp>
        <p:nvSpPr>
          <p:cNvPr id="6" name="Rectangle 1035"/>
          <p:cNvSpPr>
            <a:spLocks noGrp="1" noChangeArrowheads="1"/>
          </p:cNvSpPr>
          <p:nvPr>
            <p:ph type="sldNum" sz="quarter" idx="12"/>
          </p:nvPr>
        </p:nvSpPr>
        <p:spPr>
          <a:ln/>
        </p:spPr>
        <p:txBody>
          <a:bodyPr/>
          <a:lstStyle>
            <a:lvl1pPr>
              <a:defRPr/>
            </a:lvl1pPr>
          </a:lstStyle>
          <a:p>
            <a:pPr>
              <a:defRPr/>
            </a:pPr>
            <a:fld id="{D365042D-0FE1-3C44-B170-C82ADFA29355}" type="slidenum">
              <a:rPr lang="en-US"/>
              <a:pPr>
                <a:defRPr/>
              </a:pPr>
              <a:t>‹#›</a:t>
            </a:fld>
            <a:endParaRPr lang="en-US"/>
          </a:p>
        </p:txBody>
      </p:sp>
    </p:spTree>
    <p:extLst>
      <p:ext uri="{BB962C8B-B14F-4D97-AF65-F5344CB8AC3E}">
        <p14:creationId xmlns:p14="http://schemas.microsoft.com/office/powerpoint/2010/main" val="178237294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6"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7" name="Rectangle 21"/>
          <p:cNvSpPr>
            <a:spLocks noGrp="1" noChangeArrowheads="1"/>
          </p:cNvSpPr>
          <p:nvPr>
            <p:ph type="sldNum" sz="quarter" idx="12"/>
          </p:nvPr>
        </p:nvSpPr>
        <p:spPr/>
        <p:txBody>
          <a:bodyPr/>
          <a:lstStyle>
            <a:lvl1pPr algn="l" eaLnBrk="1" hangingPunct="1">
              <a:defRPr sz="2400"/>
            </a:lvl1pPr>
          </a:lstStyle>
          <a:p>
            <a:pPr>
              <a:defRPr/>
            </a:pPr>
            <a:fld id="{47F3FBA6-A8C9-BA42-910F-D46961720CD2}" type="slidenum">
              <a:rPr lang="en-US"/>
              <a:pPr>
                <a:defRPr/>
              </a:pPr>
              <a:t>‹#›</a:t>
            </a:fld>
            <a:endParaRPr lang="en-US"/>
          </a:p>
        </p:txBody>
      </p:sp>
    </p:spTree>
    <p:extLst>
      <p:ext uri="{BB962C8B-B14F-4D97-AF65-F5344CB8AC3E}">
        <p14:creationId xmlns:p14="http://schemas.microsoft.com/office/powerpoint/2010/main" val="274743626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8"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9" name="Rectangle 21"/>
          <p:cNvSpPr>
            <a:spLocks noGrp="1" noChangeArrowheads="1"/>
          </p:cNvSpPr>
          <p:nvPr>
            <p:ph type="sldNum" sz="quarter" idx="12"/>
          </p:nvPr>
        </p:nvSpPr>
        <p:spPr/>
        <p:txBody>
          <a:bodyPr/>
          <a:lstStyle>
            <a:lvl1pPr algn="l" eaLnBrk="1" hangingPunct="1">
              <a:defRPr sz="2400"/>
            </a:lvl1pPr>
          </a:lstStyle>
          <a:p>
            <a:pPr>
              <a:defRPr/>
            </a:pPr>
            <a:fld id="{D200F959-AA11-1749-816A-0C67D14C0436}" type="slidenum">
              <a:rPr lang="en-US"/>
              <a:pPr>
                <a:defRPr/>
              </a:pPr>
              <a:t>‹#›</a:t>
            </a:fld>
            <a:endParaRPr lang="en-US"/>
          </a:p>
        </p:txBody>
      </p:sp>
    </p:spTree>
    <p:extLst>
      <p:ext uri="{BB962C8B-B14F-4D97-AF65-F5344CB8AC3E}">
        <p14:creationId xmlns:p14="http://schemas.microsoft.com/office/powerpoint/2010/main" val="190836336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4"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5" name="Rectangle 21"/>
          <p:cNvSpPr>
            <a:spLocks noGrp="1" noChangeArrowheads="1"/>
          </p:cNvSpPr>
          <p:nvPr>
            <p:ph type="sldNum" sz="quarter" idx="12"/>
          </p:nvPr>
        </p:nvSpPr>
        <p:spPr/>
        <p:txBody>
          <a:bodyPr/>
          <a:lstStyle>
            <a:lvl1pPr algn="l" eaLnBrk="1" hangingPunct="1">
              <a:defRPr sz="2400"/>
            </a:lvl1pPr>
          </a:lstStyle>
          <a:p>
            <a:pPr>
              <a:defRPr/>
            </a:pPr>
            <a:fld id="{EADA05D2-BC53-C747-B6C0-09D84CD8181E}" type="slidenum">
              <a:rPr lang="en-US"/>
              <a:pPr>
                <a:defRPr/>
              </a:pPr>
              <a:t>‹#›</a:t>
            </a:fld>
            <a:endParaRPr lang="en-US"/>
          </a:p>
        </p:txBody>
      </p:sp>
    </p:spTree>
    <p:extLst>
      <p:ext uri="{BB962C8B-B14F-4D97-AF65-F5344CB8AC3E}">
        <p14:creationId xmlns:p14="http://schemas.microsoft.com/office/powerpoint/2010/main" val="350021323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3"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4" name="Rectangle 21"/>
          <p:cNvSpPr>
            <a:spLocks noGrp="1" noChangeArrowheads="1"/>
          </p:cNvSpPr>
          <p:nvPr>
            <p:ph type="sldNum" sz="quarter" idx="12"/>
          </p:nvPr>
        </p:nvSpPr>
        <p:spPr/>
        <p:txBody>
          <a:bodyPr/>
          <a:lstStyle>
            <a:lvl1pPr algn="l" eaLnBrk="1" hangingPunct="1">
              <a:defRPr sz="2400"/>
            </a:lvl1pPr>
          </a:lstStyle>
          <a:p>
            <a:pPr>
              <a:defRPr/>
            </a:pPr>
            <a:fld id="{17F12F70-5FAF-4D44-A825-1884EBF77B49}" type="slidenum">
              <a:rPr lang="en-US"/>
              <a:pPr>
                <a:defRPr/>
              </a:pPr>
              <a:t>‹#›</a:t>
            </a:fld>
            <a:endParaRPr lang="en-US"/>
          </a:p>
        </p:txBody>
      </p:sp>
    </p:spTree>
    <p:extLst>
      <p:ext uri="{BB962C8B-B14F-4D97-AF65-F5344CB8AC3E}">
        <p14:creationId xmlns:p14="http://schemas.microsoft.com/office/powerpoint/2010/main" val="259725445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6"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7" name="Rectangle 21"/>
          <p:cNvSpPr>
            <a:spLocks noGrp="1" noChangeArrowheads="1"/>
          </p:cNvSpPr>
          <p:nvPr>
            <p:ph type="sldNum" sz="quarter" idx="12"/>
          </p:nvPr>
        </p:nvSpPr>
        <p:spPr/>
        <p:txBody>
          <a:bodyPr/>
          <a:lstStyle>
            <a:lvl1pPr algn="l" eaLnBrk="1" hangingPunct="1">
              <a:defRPr sz="2400"/>
            </a:lvl1pPr>
          </a:lstStyle>
          <a:p>
            <a:pPr>
              <a:defRPr/>
            </a:pPr>
            <a:fld id="{1D17665F-3B34-254F-B51C-C02C50ABF65E}" type="slidenum">
              <a:rPr lang="en-US"/>
              <a:pPr>
                <a:defRPr/>
              </a:pPr>
              <a:t>‹#›</a:t>
            </a:fld>
            <a:endParaRPr lang="en-US"/>
          </a:p>
        </p:txBody>
      </p:sp>
    </p:spTree>
    <p:extLst>
      <p:ext uri="{BB962C8B-B14F-4D97-AF65-F5344CB8AC3E}">
        <p14:creationId xmlns:p14="http://schemas.microsoft.com/office/powerpoint/2010/main" val="120842833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6"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7" name="Rectangle 21"/>
          <p:cNvSpPr>
            <a:spLocks noGrp="1" noChangeArrowheads="1"/>
          </p:cNvSpPr>
          <p:nvPr>
            <p:ph type="sldNum" sz="quarter" idx="12"/>
          </p:nvPr>
        </p:nvSpPr>
        <p:spPr/>
        <p:txBody>
          <a:bodyPr/>
          <a:lstStyle>
            <a:lvl1pPr algn="l" eaLnBrk="1" hangingPunct="1">
              <a:defRPr sz="2400"/>
            </a:lvl1pPr>
          </a:lstStyle>
          <a:p>
            <a:pPr>
              <a:defRPr/>
            </a:pPr>
            <a:fld id="{0DBD57A1-3A9D-6143-B415-00B85968E577}" type="slidenum">
              <a:rPr lang="en-US"/>
              <a:pPr>
                <a:defRPr/>
              </a:pPr>
              <a:t>‹#›</a:t>
            </a:fld>
            <a:endParaRPr lang="en-US"/>
          </a:p>
        </p:txBody>
      </p:sp>
    </p:spTree>
    <p:extLst>
      <p:ext uri="{BB962C8B-B14F-4D97-AF65-F5344CB8AC3E}">
        <p14:creationId xmlns:p14="http://schemas.microsoft.com/office/powerpoint/2010/main" val="140368354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5"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6" name="Rectangle 21"/>
          <p:cNvSpPr>
            <a:spLocks noGrp="1" noChangeArrowheads="1"/>
          </p:cNvSpPr>
          <p:nvPr>
            <p:ph type="sldNum" sz="quarter" idx="12"/>
          </p:nvPr>
        </p:nvSpPr>
        <p:spPr/>
        <p:txBody>
          <a:bodyPr/>
          <a:lstStyle>
            <a:lvl1pPr algn="l" eaLnBrk="1" hangingPunct="1">
              <a:defRPr sz="2400"/>
            </a:lvl1pPr>
          </a:lstStyle>
          <a:p>
            <a:pPr>
              <a:defRPr/>
            </a:pPr>
            <a:fld id="{1F95A860-21B4-384A-92E2-D11683C26B31}" type="slidenum">
              <a:rPr lang="en-US"/>
              <a:pPr>
                <a:defRPr/>
              </a:pPr>
              <a:t>‹#›</a:t>
            </a:fld>
            <a:endParaRPr lang="en-US"/>
          </a:p>
        </p:txBody>
      </p:sp>
    </p:spTree>
    <p:extLst>
      <p:ext uri="{BB962C8B-B14F-4D97-AF65-F5344CB8AC3E}">
        <p14:creationId xmlns:p14="http://schemas.microsoft.com/office/powerpoint/2010/main" val="280959740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5"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6" name="Rectangle 21"/>
          <p:cNvSpPr>
            <a:spLocks noGrp="1" noChangeArrowheads="1"/>
          </p:cNvSpPr>
          <p:nvPr>
            <p:ph type="sldNum" sz="quarter" idx="12"/>
          </p:nvPr>
        </p:nvSpPr>
        <p:spPr/>
        <p:txBody>
          <a:bodyPr/>
          <a:lstStyle>
            <a:lvl1pPr algn="l" eaLnBrk="1" hangingPunct="1">
              <a:defRPr sz="2400"/>
            </a:lvl1pPr>
          </a:lstStyle>
          <a:p>
            <a:pPr>
              <a:defRPr/>
            </a:pPr>
            <a:fld id="{94AFF436-59E7-414E-9F38-9146145B39AF}" type="slidenum">
              <a:rPr lang="en-US"/>
              <a:pPr>
                <a:defRPr/>
              </a:pPr>
              <a:t>‹#›</a:t>
            </a:fld>
            <a:endParaRPr lang="en-US"/>
          </a:p>
        </p:txBody>
      </p:sp>
    </p:spTree>
    <p:extLst>
      <p:ext uri="{BB962C8B-B14F-4D97-AF65-F5344CB8AC3E}">
        <p14:creationId xmlns:p14="http://schemas.microsoft.com/office/powerpoint/2010/main" val="272504912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5"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6" name="Rectangle 21"/>
          <p:cNvSpPr>
            <a:spLocks noGrp="1" noChangeArrowheads="1"/>
          </p:cNvSpPr>
          <p:nvPr>
            <p:ph type="sldNum" sz="quarter" idx="12"/>
          </p:nvPr>
        </p:nvSpPr>
        <p:spPr/>
        <p:txBody>
          <a:bodyPr/>
          <a:lstStyle>
            <a:lvl1pPr algn="l" eaLnBrk="1" hangingPunct="1">
              <a:defRPr sz="2400"/>
            </a:lvl1pPr>
          </a:lstStyle>
          <a:p>
            <a:pPr>
              <a:defRPr/>
            </a:pPr>
            <a:fld id="{DDDAAA1C-2FAB-744B-A0D9-4C1B4A8F900C}" type="slidenum">
              <a:rPr lang="en-US"/>
              <a:pPr>
                <a:defRPr/>
              </a:pPr>
              <a:t>‹#›</a:t>
            </a:fld>
            <a:endParaRPr lang="en-US"/>
          </a:p>
        </p:txBody>
      </p:sp>
    </p:spTree>
    <p:extLst>
      <p:ext uri="{BB962C8B-B14F-4D97-AF65-F5344CB8AC3E}">
        <p14:creationId xmlns:p14="http://schemas.microsoft.com/office/powerpoint/2010/main" val="116314249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lgn="l">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A1B60BE6-D10A-C748-9CAB-6A9C5C25705D}" type="slidenum">
              <a:rPr lang="en-US"/>
              <a:pPr>
                <a:defRPr/>
              </a:pPr>
              <a:t>‹#›</a:t>
            </a:fld>
            <a:endParaRPr lang="en-US"/>
          </a:p>
        </p:txBody>
      </p:sp>
    </p:spTree>
    <p:extLst>
      <p:ext uri="{BB962C8B-B14F-4D97-AF65-F5344CB8AC3E}">
        <p14:creationId xmlns:p14="http://schemas.microsoft.com/office/powerpoint/2010/main" val="13382986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3"/>
          <p:cNvSpPr>
            <a:spLocks noGrp="1" noChangeArrowheads="1"/>
          </p:cNvSpPr>
          <p:nvPr>
            <p:ph type="dt" sz="half" idx="10"/>
          </p:nvPr>
        </p:nvSpPr>
        <p:spPr>
          <a:ln/>
        </p:spPr>
        <p:txBody>
          <a:bodyPr/>
          <a:lstStyle>
            <a:lvl1pPr>
              <a:defRPr/>
            </a:lvl1pPr>
          </a:lstStyle>
          <a:p>
            <a:pPr>
              <a:defRPr/>
            </a:pPr>
            <a:endParaRPr lang="en-US"/>
          </a:p>
        </p:txBody>
      </p:sp>
      <p:sp>
        <p:nvSpPr>
          <p:cNvPr id="6" name="Rectangle 1034"/>
          <p:cNvSpPr>
            <a:spLocks noGrp="1" noChangeArrowheads="1"/>
          </p:cNvSpPr>
          <p:nvPr>
            <p:ph type="ftr" sz="quarter" idx="11"/>
          </p:nvPr>
        </p:nvSpPr>
        <p:spPr>
          <a:ln/>
        </p:spPr>
        <p:txBody>
          <a:bodyPr/>
          <a:lstStyle>
            <a:lvl1pPr>
              <a:defRPr/>
            </a:lvl1pPr>
          </a:lstStyle>
          <a:p>
            <a:pPr>
              <a:defRPr/>
            </a:pPr>
            <a:endParaRPr lang="en-US"/>
          </a:p>
        </p:txBody>
      </p:sp>
      <p:sp>
        <p:nvSpPr>
          <p:cNvPr id="7" name="Rectangle 1035"/>
          <p:cNvSpPr>
            <a:spLocks noGrp="1" noChangeArrowheads="1"/>
          </p:cNvSpPr>
          <p:nvPr>
            <p:ph type="sldNum" sz="quarter" idx="12"/>
          </p:nvPr>
        </p:nvSpPr>
        <p:spPr>
          <a:ln/>
        </p:spPr>
        <p:txBody>
          <a:bodyPr/>
          <a:lstStyle>
            <a:lvl1pPr>
              <a:defRPr/>
            </a:lvl1pPr>
          </a:lstStyle>
          <a:p>
            <a:pPr>
              <a:defRPr/>
            </a:pPr>
            <a:fld id="{7AC51281-98B8-264B-8D01-C4D790A86141}" type="slidenum">
              <a:rPr lang="en-US"/>
              <a:pPr>
                <a:defRPr/>
              </a:pPr>
              <a:t>‹#›</a:t>
            </a:fld>
            <a:endParaRPr lang="en-US"/>
          </a:p>
        </p:txBody>
      </p:sp>
    </p:spTree>
    <p:extLst>
      <p:ext uri="{BB962C8B-B14F-4D97-AF65-F5344CB8AC3E}">
        <p14:creationId xmlns:p14="http://schemas.microsoft.com/office/powerpoint/2010/main" val="47552310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D3DA5A15-1B31-BD42-8B3C-B06710D318AE}" type="slidenum">
              <a:rPr lang="en-US"/>
              <a:pPr>
                <a:defRPr/>
              </a:pPr>
              <a:t>‹#›</a:t>
            </a:fld>
            <a:endParaRPr lang="en-US"/>
          </a:p>
        </p:txBody>
      </p:sp>
      <p:sp>
        <p:nvSpPr>
          <p:cNvPr id="6"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301702325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p:txBody>
          <a:bodyPr/>
          <a:lstStyle>
            <a:lvl1pP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743F69BA-518F-2F43-BB06-123254BC8305}" type="slidenum">
              <a:rPr lang="en-US"/>
              <a:pPr>
                <a:defRPr/>
              </a:pPr>
              <a:t>‹#›</a:t>
            </a:fld>
            <a:endParaRPr lang="en-US"/>
          </a:p>
        </p:txBody>
      </p:sp>
      <p:sp>
        <p:nvSpPr>
          <p:cNvPr id="6"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106239682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p:txBody>
          <a:bodyPr/>
          <a:lstStyle>
            <a:lvl1pP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lvl1pPr>
          </a:lstStyle>
          <a:p>
            <a:pPr>
              <a:defRPr/>
            </a:pPr>
            <a:fld id="{F8B4A9A2-CD1B-D844-8086-2BC951E6E7AC}" type="slidenum">
              <a:rPr lang="en-US"/>
              <a:pPr>
                <a:defRPr/>
              </a:pPr>
              <a:t>‹#›</a:t>
            </a:fld>
            <a:endParaRPr lang="en-US"/>
          </a:p>
        </p:txBody>
      </p:sp>
      <p:sp>
        <p:nvSpPr>
          <p:cNvPr id="7"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356866216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p:txBody>
          <a:bodyPr/>
          <a:lstStyle>
            <a:lvl1pPr>
              <a:defRPr/>
            </a:lvl1pPr>
          </a:lstStyle>
          <a:p>
            <a:pPr>
              <a:defRPr/>
            </a:pPr>
            <a:endParaRPr lang="en-US"/>
          </a:p>
        </p:txBody>
      </p:sp>
      <p:sp>
        <p:nvSpPr>
          <p:cNvPr id="8" name="Rectangle 3"/>
          <p:cNvSpPr>
            <a:spLocks noGrp="1" noChangeArrowheads="1"/>
          </p:cNvSpPr>
          <p:nvPr>
            <p:ph type="sldNum" sz="quarter" idx="11"/>
          </p:nvPr>
        </p:nvSpPr>
        <p:spPr/>
        <p:txBody>
          <a:bodyPr/>
          <a:lstStyle>
            <a:lvl1pPr>
              <a:defRPr/>
            </a:lvl1pPr>
          </a:lstStyle>
          <a:p>
            <a:pPr>
              <a:defRPr/>
            </a:pPr>
            <a:fld id="{6CBA0FE3-4879-ED43-B980-BCD49F6BAA70}" type="slidenum">
              <a:rPr lang="en-US"/>
              <a:pPr>
                <a:defRPr/>
              </a:pPr>
              <a:t>‹#›</a:t>
            </a:fld>
            <a:endParaRPr lang="en-US"/>
          </a:p>
        </p:txBody>
      </p:sp>
      <p:sp>
        <p:nvSpPr>
          <p:cNvPr id="9"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103681844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p:txBody>
          <a:bodyPr/>
          <a:lstStyle>
            <a:lvl1pPr>
              <a:defRPr/>
            </a:lvl1pPr>
          </a:lstStyle>
          <a:p>
            <a:pPr>
              <a:defRPr/>
            </a:pPr>
            <a:endParaRPr lang="en-US"/>
          </a:p>
        </p:txBody>
      </p:sp>
      <p:sp>
        <p:nvSpPr>
          <p:cNvPr id="4" name="Rectangle 3"/>
          <p:cNvSpPr>
            <a:spLocks noGrp="1" noChangeArrowheads="1"/>
          </p:cNvSpPr>
          <p:nvPr>
            <p:ph type="sldNum" sz="quarter" idx="11"/>
          </p:nvPr>
        </p:nvSpPr>
        <p:spPr/>
        <p:txBody>
          <a:bodyPr/>
          <a:lstStyle>
            <a:lvl1pPr>
              <a:defRPr/>
            </a:lvl1pPr>
          </a:lstStyle>
          <a:p>
            <a:pPr>
              <a:defRPr/>
            </a:pPr>
            <a:fld id="{20159114-04E2-8D43-801E-983DAC72BA4C}" type="slidenum">
              <a:rPr lang="en-US"/>
              <a:pPr>
                <a:defRPr/>
              </a:pPr>
              <a:t>‹#›</a:t>
            </a:fld>
            <a:endParaRPr lang="en-US"/>
          </a:p>
        </p:txBody>
      </p:sp>
      <p:sp>
        <p:nvSpPr>
          <p:cNvPr id="5"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153897903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p:txBody>
          <a:bodyPr/>
          <a:lstStyle>
            <a:lvl1pPr>
              <a:defRPr/>
            </a:lvl1pPr>
          </a:lstStyle>
          <a:p>
            <a:pPr>
              <a:defRPr/>
            </a:pPr>
            <a:endParaRPr lang="en-US"/>
          </a:p>
        </p:txBody>
      </p:sp>
      <p:sp>
        <p:nvSpPr>
          <p:cNvPr id="3" name="Rectangle 3"/>
          <p:cNvSpPr>
            <a:spLocks noGrp="1" noChangeArrowheads="1"/>
          </p:cNvSpPr>
          <p:nvPr>
            <p:ph type="sldNum" sz="quarter" idx="11"/>
          </p:nvPr>
        </p:nvSpPr>
        <p:spPr/>
        <p:txBody>
          <a:bodyPr/>
          <a:lstStyle>
            <a:lvl1pPr>
              <a:defRPr/>
            </a:lvl1pPr>
          </a:lstStyle>
          <a:p>
            <a:pPr>
              <a:defRPr/>
            </a:pPr>
            <a:fld id="{CFA9C014-032A-714B-BF50-3556004DB22D}" type="slidenum">
              <a:rPr lang="en-US"/>
              <a:pPr>
                <a:defRPr/>
              </a:pPr>
              <a:t>‹#›</a:t>
            </a:fld>
            <a:endParaRPr lang="en-US"/>
          </a:p>
        </p:txBody>
      </p:sp>
      <p:sp>
        <p:nvSpPr>
          <p:cNvPr id="4"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278947950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p:txBody>
          <a:bodyPr/>
          <a:lstStyle>
            <a:lvl1pP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lvl1pPr>
          </a:lstStyle>
          <a:p>
            <a:pPr>
              <a:defRPr/>
            </a:pPr>
            <a:fld id="{EB10D8F3-4DE6-1B4D-86D8-359238C8C409}" type="slidenum">
              <a:rPr lang="en-US"/>
              <a:pPr>
                <a:defRPr/>
              </a:pPr>
              <a:t>‹#›</a:t>
            </a:fld>
            <a:endParaRPr lang="en-US"/>
          </a:p>
        </p:txBody>
      </p:sp>
      <p:sp>
        <p:nvSpPr>
          <p:cNvPr id="7"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151748250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p:txBody>
          <a:bodyPr/>
          <a:lstStyle>
            <a:lvl1pP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lvl1pPr>
          </a:lstStyle>
          <a:p>
            <a:pPr>
              <a:defRPr/>
            </a:pPr>
            <a:fld id="{531672DD-544E-1848-A391-82A73091F9C3}" type="slidenum">
              <a:rPr lang="en-US"/>
              <a:pPr>
                <a:defRPr/>
              </a:pPr>
              <a:t>‹#›</a:t>
            </a:fld>
            <a:endParaRPr lang="en-US"/>
          </a:p>
        </p:txBody>
      </p:sp>
      <p:sp>
        <p:nvSpPr>
          <p:cNvPr id="7"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270192314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4C2AEB8B-417E-0147-AA79-18983F50D42B}" type="slidenum">
              <a:rPr lang="en-US"/>
              <a:pPr>
                <a:defRPr/>
              </a:pPr>
              <a:t>‹#›</a:t>
            </a:fld>
            <a:endParaRPr lang="en-US"/>
          </a:p>
        </p:txBody>
      </p:sp>
      <p:sp>
        <p:nvSpPr>
          <p:cNvPr id="6"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127533577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EC3F8747-15EC-6C42-8EFA-ABD30178C5C7}" type="slidenum">
              <a:rPr lang="en-US"/>
              <a:pPr>
                <a:defRPr/>
              </a:pPr>
              <a:t>‹#›</a:t>
            </a:fld>
            <a:endParaRPr lang="en-US"/>
          </a:p>
        </p:txBody>
      </p:sp>
      <p:sp>
        <p:nvSpPr>
          <p:cNvPr id="6"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41738373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3"/>
          <p:cNvSpPr>
            <a:spLocks noGrp="1" noChangeArrowheads="1"/>
          </p:cNvSpPr>
          <p:nvPr>
            <p:ph type="dt" sz="half" idx="10"/>
          </p:nvPr>
        </p:nvSpPr>
        <p:spPr>
          <a:ln/>
        </p:spPr>
        <p:txBody>
          <a:bodyPr/>
          <a:lstStyle>
            <a:lvl1pPr>
              <a:defRPr/>
            </a:lvl1pPr>
          </a:lstStyle>
          <a:p>
            <a:pPr>
              <a:defRPr/>
            </a:pPr>
            <a:endParaRPr lang="en-US"/>
          </a:p>
        </p:txBody>
      </p:sp>
      <p:sp>
        <p:nvSpPr>
          <p:cNvPr id="8" name="Rectangle 1034"/>
          <p:cNvSpPr>
            <a:spLocks noGrp="1" noChangeArrowheads="1"/>
          </p:cNvSpPr>
          <p:nvPr>
            <p:ph type="ftr" sz="quarter" idx="11"/>
          </p:nvPr>
        </p:nvSpPr>
        <p:spPr>
          <a:ln/>
        </p:spPr>
        <p:txBody>
          <a:bodyPr/>
          <a:lstStyle>
            <a:lvl1pPr>
              <a:defRPr/>
            </a:lvl1pPr>
          </a:lstStyle>
          <a:p>
            <a:pPr>
              <a:defRPr/>
            </a:pPr>
            <a:endParaRPr lang="en-US"/>
          </a:p>
        </p:txBody>
      </p:sp>
      <p:sp>
        <p:nvSpPr>
          <p:cNvPr id="9" name="Rectangle 1035"/>
          <p:cNvSpPr>
            <a:spLocks noGrp="1" noChangeArrowheads="1"/>
          </p:cNvSpPr>
          <p:nvPr>
            <p:ph type="sldNum" sz="quarter" idx="12"/>
          </p:nvPr>
        </p:nvSpPr>
        <p:spPr>
          <a:ln/>
        </p:spPr>
        <p:txBody>
          <a:bodyPr/>
          <a:lstStyle>
            <a:lvl1pPr>
              <a:defRPr/>
            </a:lvl1pPr>
          </a:lstStyle>
          <a:p>
            <a:pPr>
              <a:defRPr/>
            </a:pPr>
            <a:fld id="{1254F32D-AD59-5A48-8C7F-376C914206A2}" type="slidenum">
              <a:rPr lang="en-US"/>
              <a:pPr>
                <a:defRPr/>
              </a:pPr>
              <a:t>‹#›</a:t>
            </a:fld>
            <a:endParaRPr lang="en-US"/>
          </a:p>
        </p:txBody>
      </p:sp>
    </p:spTree>
    <p:extLst>
      <p:ext uri="{BB962C8B-B14F-4D97-AF65-F5344CB8AC3E}">
        <p14:creationId xmlns:p14="http://schemas.microsoft.com/office/powerpoint/2010/main" val="73335160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p:txBody>
          <a:bodyPr/>
          <a:lstStyle>
            <a:lvl1pP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lvl1pPr>
          </a:lstStyle>
          <a:p>
            <a:pPr>
              <a:defRPr/>
            </a:pPr>
            <a:fld id="{AFB9EC96-DC28-5242-8947-0CA27A97BD6B}" type="slidenum">
              <a:rPr lang="en-US"/>
              <a:pPr>
                <a:defRPr/>
              </a:pPr>
              <a:t>‹#›</a:t>
            </a:fld>
            <a:endParaRPr lang="en-US"/>
          </a:p>
        </p:txBody>
      </p:sp>
      <p:sp>
        <p:nvSpPr>
          <p:cNvPr id="7"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241990719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p:txBody>
          <a:bodyPr/>
          <a:lstStyle>
            <a:lvl1pPr>
              <a:defRPr/>
            </a:lvl1pPr>
          </a:lstStyle>
          <a:p>
            <a:pPr>
              <a:defRPr/>
            </a:pPr>
            <a:endParaRPr lang="en-US"/>
          </a:p>
        </p:txBody>
      </p:sp>
      <p:sp>
        <p:nvSpPr>
          <p:cNvPr id="7" name="Rectangle 3"/>
          <p:cNvSpPr>
            <a:spLocks noGrp="1" noChangeArrowheads="1"/>
          </p:cNvSpPr>
          <p:nvPr>
            <p:ph type="sldNum" sz="quarter" idx="11"/>
          </p:nvPr>
        </p:nvSpPr>
        <p:spPr/>
        <p:txBody>
          <a:bodyPr/>
          <a:lstStyle>
            <a:lvl1pPr>
              <a:defRPr/>
            </a:lvl1pPr>
          </a:lstStyle>
          <a:p>
            <a:pPr>
              <a:defRPr/>
            </a:pPr>
            <a:fld id="{AD9EE0A5-CC1E-FC4A-87FB-CA9F4221E2D3}" type="slidenum">
              <a:rPr lang="en-US"/>
              <a:pPr>
                <a:defRPr/>
              </a:pPr>
              <a:t>‹#›</a:t>
            </a:fld>
            <a:endParaRPr lang="en-US"/>
          </a:p>
        </p:txBody>
      </p:sp>
      <p:sp>
        <p:nvSpPr>
          <p:cNvPr id="8"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77427736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012FAEE2-DAD3-1544-9572-78CF3F385D0A}" type="slidenum">
              <a:rPr lang="en-GB"/>
              <a:pPr>
                <a:defRPr/>
              </a:pPr>
              <a:t>‹#›</a:t>
            </a:fld>
            <a:endParaRPr lang="en-GB"/>
          </a:p>
        </p:txBody>
      </p:sp>
    </p:spTree>
    <p:extLst>
      <p:ext uri="{BB962C8B-B14F-4D97-AF65-F5344CB8AC3E}">
        <p14:creationId xmlns:p14="http://schemas.microsoft.com/office/powerpoint/2010/main" val="2160926560"/>
      </p:ext>
    </p:extLst>
  </p:cSld>
  <p:clrMapOvr>
    <a:masterClrMapping/>
  </p:clrMapOvr>
  <p:transition>
    <p:random/>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2F4CC358-0020-304D-A6B6-40305992347B}" type="slidenum">
              <a:rPr lang="en-GB"/>
              <a:pPr>
                <a:defRPr/>
              </a:pPr>
              <a:t>‹#›</a:t>
            </a:fld>
            <a:endParaRPr lang="en-GB"/>
          </a:p>
        </p:txBody>
      </p:sp>
    </p:spTree>
    <p:extLst>
      <p:ext uri="{BB962C8B-B14F-4D97-AF65-F5344CB8AC3E}">
        <p14:creationId xmlns:p14="http://schemas.microsoft.com/office/powerpoint/2010/main" val="1613777652"/>
      </p:ext>
    </p:extLst>
  </p:cSld>
  <p:clrMapOvr>
    <a:masterClrMapping/>
  </p:clrMapOvr>
  <p:transition>
    <p:random/>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E248DAB2-8341-C04A-B8A7-90266062AD0D}" type="slidenum">
              <a:rPr lang="en-GB"/>
              <a:pPr>
                <a:defRPr/>
              </a:pPr>
              <a:t>‹#›</a:t>
            </a:fld>
            <a:endParaRPr lang="en-GB"/>
          </a:p>
        </p:txBody>
      </p:sp>
    </p:spTree>
    <p:extLst>
      <p:ext uri="{BB962C8B-B14F-4D97-AF65-F5344CB8AC3E}">
        <p14:creationId xmlns:p14="http://schemas.microsoft.com/office/powerpoint/2010/main" val="106102055"/>
      </p:ext>
    </p:extLst>
  </p:cSld>
  <p:clrMapOvr>
    <a:masterClrMapping/>
  </p:clrMapOvr>
  <p:transition>
    <p:random/>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836F5D9A-F649-454D-83E1-14F4A3A25511}" type="slidenum">
              <a:rPr lang="en-GB"/>
              <a:pPr>
                <a:defRPr/>
              </a:pPr>
              <a:t>‹#›</a:t>
            </a:fld>
            <a:endParaRPr lang="en-GB"/>
          </a:p>
        </p:txBody>
      </p:sp>
    </p:spTree>
    <p:extLst>
      <p:ext uri="{BB962C8B-B14F-4D97-AF65-F5344CB8AC3E}">
        <p14:creationId xmlns:p14="http://schemas.microsoft.com/office/powerpoint/2010/main" val="2765913634"/>
      </p:ext>
    </p:extLst>
  </p:cSld>
  <p:clrMapOvr>
    <a:masterClrMapping/>
  </p:clrMapOvr>
  <p:transition>
    <p:random/>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8"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9" name="Rectangle 6"/>
          <p:cNvSpPr>
            <a:spLocks noGrp="1" noChangeArrowheads="1"/>
          </p:cNvSpPr>
          <p:nvPr>
            <p:ph type="sldNum" sz="quarter" idx="12"/>
          </p:nvPr>
        </p:nvSpPr>
        <p:spPr/>
        <p:txBody>
          <a:bodyPr/>
          <a:lstStyle>
            <a:lvl1pPr>
              <a:defRPr>
                <a:latin typeface="Times New Roman" charset="0"/>
              </a:defRPr>
            </a:lvl1pPr>
          </a:lstStyle>
          <a:p>
            <a:pPr>
              <a:defRPr/>
            </a:pPr>
            <a:fld id="{27E5B10B-A444-F74D-AD1B-E9B91667DDD4}" type="slidenum">
              <a:rPr lang="en-GB"/>
              <a:pPr>
                <a:defRPr/>
              </a:pPr>
              <a:t>‹#›</a:t>
            </a:fld>
            <a:endParaRPr lang="en-GB"/>
          </a:p>
        </p:txBody>
      </p:sp>
    </p:spTree>
    <p:extLst>
      <p:ext uri="{BB962C8B-B14F-4D97-AF65-F5344CB8AC3E}">
        <p14:creationId xmlns:p14="http://schemas.microsoft.com/office/powerpoint/2010/main" val="2858285616"/>
      </p:ext>
    </p:extLst>
  </p:cSld>
  <p:clrMapOvr>
    <a:masterClrMapping/>
  </p:clrMapOvr>
  <p:transition>
    <p:random/>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4"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5" name="Rectangle 6"/>
          <p:cNvSpPr>
            <a:spLocks noGrp="1" noChangeArrowheads="1"/>
          </p:cNvSpPr>
          <p:nvPr>
            <p:ph type="sldNum" sz="quarter" idx="12"/>
          </p:nvPr>
        </p:nvSpPr>
        <p:spPr/>
        <p:txBody>
          <a:bodyPr/>
          <a:lstStyle>
            <a:lvl1pPr>
              <a:defRPr>
                <a:latin typeface="Times New Roman" charset="0"/>
              </a:defRPr>
            </a:lvl1pPr>
          </a:lstStyle>
          <a:p>
            <a:pPr>
              <a:defRPr/>
            </a:pPr>
            <a:fld id="{B1F39C33-FB02-9C49-A2DA-94C19829084B}" type="slidenum">
              <a:rPr lang="en-GB"/>
              <a:pPr>
                <a:defRPr/>
              </a:pPr>
              <a:t>‹#›</a:t>
            </a:fld>
            <a:endParaRPr lang="en-GB"/>
          </a:p>
        </p:txBody>
      </p:sp>
    </p:spTree>
    <p:extLst>
      <p:ext uri="{BB962C8B-B14F-4D97-AF65-F5344CB8AC3E}">
        <p14:creationId xmlns:p14="http://schemas.microsoft.com/office/powerpoint/2010/main" val="1863142466"/>
      </p:ext>
    </p:extLst>
  </p:cSld>
  <p:clrMapOvr>
    <a:masterClrMapping/>
  </p:clrMapOvr>
  <p:transition>
    <p:random/>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3"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pPr>
              <a:defRPr/>
            </a:pPr>
            <a:fld id="{4119A243-7E8D-DB40-B652-35473FF7C6E2}" type="slidenum">
              <a:rPr lang="en-GB"/>
              <a:pPr>
                <a:defRPr/>
              </a:pPr>
              <a:t>‹#›</a:t>
            </a:fld>
            <a:endParaRPr lang="en-GB"/>
          </a:p>
        </p:txBody>
      </p:sp>
    </p:spTree>
    <p:extLst>
      <p:ext uri="{BB962C8B-B14F-4D97-AF65-F5344CB8AC3E}">
        <p14:creationId xmlns:p14="http://schemas.microsoft.com/office/powerpoint/2010/main" val="1526738843"/>
      </p:ext>
    </p:extLst>
  </p:cSld>
  <p:clrMapOvr>
    <a:masterClrMapping/>
  </p:clrMapOvr>
  <p:transition>
    <p:random/>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E4954A2E-D64C-8A47-918D-335D174E4685}" type="slidenum">
              <a:rPr lang="en-GB"/>
              <a:pPr>
                <a:defRPr/>
              </a:pPr>
              <a:t>‹#›</a:t>
            </a:fld>
            <a:endParaRPr lang="en-GB"/>
          </a:p>
        </p:txBody>
      </p:sp>
    </p:spTree>
    <p:extLst>
      <p:ext uri="{BB962C8B-B14F-4D97-AF65-F5344CB8AC3E}">
        <p14:creationId xmlns:p14="http://schemas.microsoft.com/office/powerpoint/2010/main" val="1645827445"/>
      </p:ext>
    </p:extLst>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3"/>
          <p:cNvSpPr>
            <a:spLocks noGrp="1" noChangeArrowheads="1"/>
          </p:cNvSpPr>
          <p:nvPr>
            <p:ph type="dt" sz="half" idx="10"/>
          </p:nvPr>
        </p:nvSpPr>
        <p:spPr>
          <a:ln/>
        </p:spPr>
        <p:txBody>
          <a:bodyPr/>
          <a:lstStyle>
            <a:lvl1pPr>
              <a:defRPr/>
            </a:lvl1pPr>
          </a:lstStyle>
          <a:p>
            <a:pPr>
              <a:defRPr/>
            </a:pPr>
            <a:endParaRPr lang="en-US"/>
          </a:p>
        </p:txBody>
      </p:sp>
      <p:sp>
        <p:nvSpPr>
          <p:cNvPr id="4" name="Rectangle 1034"/>
          <p:cNvSpPr>
            <a:spLocks noGrp="1" noChangeArrowheads="1"/>
          </p:cNvSpPr>
          <p:nvPr>
            <p:ph type="ftr" sz="quarter" idx="11"/>
          </p:nvPr>
        </p:nvSpPr>
        <p:spPr>
          <a:ln/>
        </p:spPr>
        <p:txBody>
          <a:bodyPr/>
          <a:lstStyle>
            <a:lvl1pPr>
              <a:defRPr/>
            </a:lvl1pPr>
          </a:lstStyle>
          <a:p>
            <a:pPr>
              <a:defRPr/>
            </a:pPr>
            <a:endParaRPr lang="en-US"/>
          </a:p>
        </p:txBody>
      </p:sp>
      <p:sp>
        <p:nvSpPr>
          <p:cNvPr id="5" name="Rectangle 1035"/>
          <p:cNvSpPr>
            <a:spLocks noGrp="1" noChangeArrowheads="1"/>
          </p:cNvSpPr>
          <p:nvPr>
            <p:ph type="sldNum" sz="quarter" idx="12"/>
          </p:nvPr>
        </p:nvSpPr>
        <p:spPr>
          <a:ln/>
        </p:spPr>
        <p:txBody>
          <a:bodyPr/>
          <a:lstStyle>
            <a:lvl1pPr>
              <a:defRPr/>
            </a:lvl1pPr>
          </a:lstStyle>
          <a:p>
            <a:pPr>
              <a:defRPr/>
            </a:pPr>
            <a:fld id="{E687A563-47D5-424A-A6D3-54A93BA77610}" type="slidenum">
              <a:rPr lang="en-US"/>
              <a:pPr>
                <a:defRPr/>
              </a:pPr>
              <a:t>‹#›</a:t>
            </a:fld>
            <a:endParaRPr lang="en-US"/>
          </a:p>
        </p:txBody>
      </p:sp>
    </p:spTree>
    <p:extLst>
      <p:ext uri="{BB962C8B-B14F-4D97-AF65-F5344CB8AC3E}">
        <p14:creationId xmlns:p14="http://schemas.microsoft.com/office/powerpoint/2010/main" val="396947262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68164F7F-BE97-314A-AA43-38BC905593B9}" type="slidenum">
              <a:rPr lang="en-GB"/>
              <a:pPr>
                <a:defRPr/>
              </a:pPr>
              <a:t>‹#›</a:t>
            </a:fld>
            <a:endParaRPr lang="en-GB"/>
          </a:p>
        </p:txBody>
      </p:sp>
    </p:spTree>
    <p:extLst>
      <p:ext uri="{BB962C8B-B14F-4D97-AF65-F5344CB8AC3E}">
        <p14:creationId xmlns:p14="http://schemas.microsoft.com/office/powerpoint/2010/main" val="82379435"/>
      </p:ext>
    </p:extLst>
  </p:cSld>
  <p:clrMapOvr>
    <a:masterClrMapping/>
  </p:clrMapOvr>
  <p:transition>
    <p:random/>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11EDBA56-BA95-A44C-9A62-629ADD013281}" type="slidenum">
              <a:rPr lang="en-GB"/>
              <a:pPr>
                <a:defRPr/>
              </a:pPr>
              <a:t>‹#›</a:t>
            </a:fld>
            <a:endParaRPr lang="en-GB"/>
          </a:p>
        </p:txBody>
      </p:sp>
    </p:spTree>
    <p:extLst>
      <p:ext uri="{BB962C8B-B14F-4D97-AF65-F5344CB8AC3E}">
        <p14:creationId xmlns:p14="http://schemas.microsoft.com/office/powerpoint/2010/main" val="141532340"/>
      </p:ext>
    </p:extLst>
  </p:cSld>
  <p:clrMapOvr>
    <a:masterClrMapping/>
  </p:clrMapOvr>
  <p:transition>
    <p:random/>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0DF7D5FA-EF77-1449-8030-8225675C4C69}" type="slidenum">
              <a:rPr lang="en-GB"/>
              <a:pPr>
                <a:defRPr/>
              </a:pPr>
              <a:t>‹#›</a:t>
            </a:fld>
            <a:endParaRPr lang="en-GB"/>
          </a:p>
        </p:txBody>
      </p:sp>
    </p:spTree>
    <p:extLst>
      <p:ext uri="{BB962C8B-B14F-4D97-AF65-F5344CB8AC3E}">
        <p14:creationId xmlns:p14="http://schemas.microsoft.com/office/powerpoint/2010/main" val="1268138554"/>
      </p:ext>
    </p:extLst>
  </p:cSld>
  <p:clrMapOvr>
    <a:masterClrMapping/>
  </p:clrMapOvr>
  <p:transition>
    <p:random/>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14402" name="Rectangle 2"/>
          <p:cNvSpPr>
            <a:spLocks noGrp="1" noChangeArrowheads="1"/>
          </p:cNvSpPr>
          <p:nvPr>
            <p:ph type="ctrTitle"/>
          </p:nvPr>
        </p:nvSpPr>
        <p:spPr>
          <a:xfrm>
            <a:off x="685800" y="2286000"/>
            <a:ext cx="7772400" cy="1143000"/>
          </a:xfrm>
        </p:spPr>
        <p:txBody>
          <a:bodyPr/>
          <a:lstStyle>
            <a:lvl1pPr algn="ctr">
              <a:defRPr/>
            </a:lvl1pPr>
          </a:lstStyle>
          <a:p>
            <a:r>
              <a:rPr lang="en-US"/>
              <a:t>Click to edit Master title style</a:t>
            </a:r>
          </a:p>
        </p:txBody>
      </p:sp>
      <p:sp>
        <p:nvSpPr>
          <p:cNvPr id="614403" name="Rectangle 3"/>
          <p:cNvSpPr>
            <a:spLocks noGrp="1" noChangeArrowheads="1"/>
          </p:cNvSpPr>
          <p:nvPr>
            <p:ph type="subTitle" idx="1"/>
          </p:nvPr>
        </p:nvSpPr>
        <p:spPr>
          <a:xfrm>
            <a:off x="2543175" y="3733800"/>
            <a:ext cx="4056063" cy="2286000"/>
          </a:xfrm>
        </p:spPr>
        <p:txBody>
          <a:bodyPr/>
          <a:lstStyle>
            <a:lvl1pPr marL="0" indent="0" algn="ctr">
              <a:buFont typeface="Monotype Sorts" charset="2"/>
              <a:buNone/>
              <a:defRPr sz="2800"/>
            </a:lvl1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1BE46BF-2021-7745-8B58-87F0588AD811}" type="slidenum">
              <a:rPr lang="en-US"/>
              <a:pPr>
                <a:defRPr/>
              </a:pPr>
              <a:t>‹#›</a:t>
            </a:fld>
            <a:endParaRPr lang="en-US"/>
          </a:p>
        </p:txBody>
      </p:sp>
    </p:spTree>
    <p:extLst>
      <p:ext uri="{BB962C8B-B14F-4D97-AF65-F5344CB8AC3E}">
        <p14:creationId xmlns:p14="http://schemas.microsoft.com/office/powerpoint/2010/main" val="146090026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B36E500-7656-5747-98B5-201C3A3C96E2}" type="slidenum">
              <a:rPr lang="en-US"/>
              <a:pPr>
                <a:defRPr/>
              </a:pPr>
              <a:t>‹#›</a:t>
            </a:fld>
            <a:endParaRPr lang="en-US"/>
          </a:p>
        </p:txBody>
      </p:sp>
    </p:spTree>
    <p:extLst>
      <p:ext uri="{BB962C8B-B14F-4D97-AF65-F5344CB8AC3E}">
        <p14:creationId xmlns:p14="http://schemas.microsoft.com/office/powerpoint/2010/main" val="192151893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F6F4B4F-651A-D749-94BC-BBABC3A1DC39}" type="slidenum">
              <a:rPr lang="en-US"/>
              <a:pPr>
                <a:defRPr/>
              </a:pPr>
              <a:t>‹#›</a:t>
            </a:fld>
            <a:endParaRPr lang="en-US"/>
          </a:p>
        </p:txBody>
      </p:sp>
    </p:spTree>
    <p:extLst>
      <p:ext uri="{BB962C8B-B14F-4D97-AF65-F5344CB8AC3E}">
        <p14:creationId xmlns:p14="http://schemas.microsoft.com/office/powerpoint/2010/main" val="43455952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3622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86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6D61AC62-2E4A-F445-A745-5DBDFB8BBCCF}" type="slidenum">
              <a:rPr lang="en-US"/>
              <a:pPr>
                <a:defRPr/>
              </a:pPr>
              <a:t>‹#›</a:t>
            </a:fld>
            <a:endParaRPr lang="en-US"/>
          </a:p>
        </p:txBody>
      </p:sp>
    </p:spTree>
    <p:extLst>
      <p:ext uri="{BB962C8B-B14F-4D97-AF65-F5344CB8AC3E}">
        <p14:creationId xmlns:p14="http://schemas.microsoft.com/office/powerpoint/2010/main" val="210312430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87E8E2D6-D2BC-7D45-842E-5AB8BD10688E}" type="slidenum">
              <a:rPr lang="en-US"/>
              <a:pPr>
                <a:defRPr/>
              </a:pPr>
              <a:t>‹#›</a:t>
            </a:fld>
            <a:endParaRPr lang="en-US"/>
          </a:p>
        </p:txBody>
      </p:sp>
    </p:spTree>
    <p:extLst>
      <p:ext uri="{BB962C8B-B14F-4D97-AF65-F5344CB8AC3E}">
        <p14:creationId xmlns:p14="http://schemas.microsoft.com/office/powerpoint/2010/main" val="25089362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2D437C69-6CB1-2A48-95D7-F745AB46FBBB}" type="slidenum">
              <a:rPr lang="en-US"/>
              <a:pPr>
                <a:defRPr/>
              </a:pPr>
              <a:t>‹#›</a:t>
            </a:fld>
            <a:endParaRPr lang="en-US"/>
          </a:p>
        </p:txBody>
      </p:sp>
    </p:spTree>
    <p:extLst>
      <p:ext uri="{BB962C8B-B14F-4D97-AF65-F5344CB8AC3E}">
        <p14:creationId xmlns:p14="http://schemas.microsoft.com/office/powerpoint/2010/main" val="210882810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8CBE91F5-36A2-5E45-B347-C7A5B75392DD}" type="slidenum">
              <a:rPr lang="en-US"/>
              <a:pPr>
                <a:defRPr/>
              </a:pPr>
              <a:t>‹#›</a:t>
            </a:fld>
            <a:endParaRPr lang="en-US"/>
          </a:p>
        </p:txBody>
      </p:sp>
    </p:spTree>
    <p:extLst>
      <p:ext uri="{BB962C8B-B14F-4D97-AF65-F5344CB8AC3E}">
        <p14:creationId xmlns:p14="http://schemas.microsoft.com/office/powerpoint/2010/main" val="34977338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3"/>
          <p:cNvSpPr>
            <a:spLocks noGrp="1" noChangeArrowheads="1"/>
          </p:cNvSpPr>
          <p:nvPr>
            <p:ph type="dt" sz="half" idx="10"/>
          </p:nvPr>
        </p:nvSpPr>
        <p:spPr>
          <a:ln/>
        </p:spPr>
        <p:txBody>
          <a:bodyPr/>
          <a:lstStyle>
            <a:lvl1pPr>
              <a:defRPr/>
            </a:lvl1pPr>
          </a:lstStyle>
          <a:p>
            <a:pPr>
              <a:defRPr/>
            </a:pPr>
            <a:endParaRPr lang="en-US"/>
          </a:p>
        </p:txBody>
      </p:sp>
      <p:sp>
        <p:nvSpPr>
          <p:cNvPr id="3" name="Rectangle 1034"/>
          <p:cNvSpPr>
            <a:spLocks noGrp="1" noChangeArrowheads="1"/>
          </p:cNvSpPr>
          <p:nvPr>
            <p:ph type="ftr" sz="quarter" idx="11"/>
          </p:nvPr>
        </p:nvSpPr>
        <p:spPr>
          <a:ln/>
        </p:spPr>
        <p:txBody>
          <a:bodyPr/>
          <a:lstStyle>
            <a:lvl1pPr>
              <a:defRPr/>
            </a:lvl1pPr>
          </a:lstStyle>
          <a:p>
            <a:pPr>
              <a:defRPr/>
            </a:pPr>
            <a:endParaRPr lang="en-US"/>
          </a:p>
        </p:txBody>
      </p:sp>
      <p:sp>
        <p:nvSpPr>
          <p:cNvPr id="4" name="Rectangle 1035"/>
          <p:cNvSpPr>
            <a:spLocks noGrp="1" noChangeArrowheads="1"/>
          </p:cNvSpPr>
          <p:nvPr>
            <p:ph type="sldNum" sz="quarter" idx="12"/>
          </p:nvPr>
        </p:nvSpPr>
        <p:spPr>
          <a:ln/>
        </p:spPr>
        <p:txBody>
          <a:bodyPr/>
          <a:lstStyle>
            <a:lvl1pPr>
              <a:defRPr/>
            </a:lvl1pPr>
          </a:lstStyle>
          <a:p>
            <a:pPr>
              <a:defRPr/>
            </a:pPr>
            <a:fld id="{F7584D4F-4A19-764E-9EE9-2F167EDA2007}" type="slidenum">
              <a:rPr lang="en-US"/>
              <a:pPr>
                <a:defRPr/>
              </a:pPr>
              <a:t>‹#›</a:t>
            </a:fld>
            <a:endParaRPr lang="en-US"/>
          </a:p>
        </p:txBody>
      </p:sp>
    </p:spTree>
    <p:extLst>
      <p:ext uri="{BB962C8B-B14F-4D97-AF65-F5344CB8AC3E}">
        <p14:creationId xmlns:p14="http://schemas.microsoft.com/office/powerpoint/2010/main" val="300727570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218140F-E4F6-134D-AE00-9FDB422DFA41}" type="slidenum">
              <a:rPr lang="en-US"/>
              <a:pPr>
                <a:defRPr/>
              </a:pPr>
              <a:t>‹#›</a:t>
            </a:fld>
            <a:endParaRPr lang="en-US"/>
          </a:p>
        </p:txBody>
      </p:sp>
    </p:spTree>
    <p:extLst>
      <p:ext uri="{BB962C8B-B14F-4D97-AF65-F5344CB8AC3E}">
        <p14:creationId xmlns:p14="http://schemas.microsoft.com/office/powerpoint/2010/main" val="251143063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3A760DE7-4C58-CC44-850E-17E45BCFD504}" type="slidenum">
              <a:rPr lang="en-US"/>
              <a:pPr>
                <a:defRPr/>
              </a:pPr>
              <a:t>‹#›</a:t>
            </a:fld>
            <a:endParaRPr lang="en-US"/>
          </a:p>
        </p:txBody>
      </p:sp>
    </p:spTree>
    <p:extLst>
      <p:ext uri="{BB962C8B-B14F-4D97-AF65-F5344CB8AC3E}">
        <p14:creationId xmlns:p14="http://schemas.microsoft.com/office/powerpoint/2010/main" val="341378359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866CE74-E807-FB46-9633-47736DA5DB61}" type="slidenum">
              <a:rPr lang="en-US"/>
              <a:pPr>
                <a:defRPr/>
              </a:pPr>
              <a:t>‹#›</a:t>
            </a:fld>
            <a:endParaRPr lang="en-US"/>
          </a:p>
        </p:txBody>
      </p:sp>
    </p:spTree>
    <p:extLst>
      <p:ext uri="{BB962C8B-B14F-4D97-AF65-F5344CB8AC3E}">
        <p14:creationId xmlns:p14="http://schemas.microsoft.com/office/powerpoint/2010/main" val="27410727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457200"/>
            <a:ext cx="154305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0" y="457200"/>
            <a:ext cx="447675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7C5AF5C8-4E7A-544A-8CCF-E26DDEC02449}" type="slidenum">
              <a:rPr lang="en-US"/>
              <a:pPr>
                <a:defRPr/>
              </a:pPr>
              <a:t>‹#›</a:t>
            </a:fld>
            <a:endParaRPr lang="en-US"/>
          </a:p>
        </p:txBody>
      </p:sp>
    </p:spTree>
    <p:extLst>
      <p:ext uri="{BB962C8B-B14F-4D97-AF65-F5344CB8AC3E}">
        <p14:creationId xmlns:p14="http://schemas.microsoft.com/office/powerpoint/2010/main" val="298537484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43EA788B-39C7-1A4B-AA2D-993883F0BCAD}" type="slidenum">
              <a:rPr lang="en-US"/>
              <a:pPr>
                <a:defRPr/>
              </a:pPr>
              <a:t>‹#›</a:t>
            </a:fld>
            <a:endParaRPr lang="en-US"/>
          </a:p>
        </p:txBody>
      </p:sp>
    </p:spTree>
    <p:extLst>
      <p:ext uri="{BB962C8B-B14F-4D97-AF65-F5344CB8AC3E}">
        <p14:creationId xmlns:p14="http://schemas.microsoft.com/office/powerpoint/2010/main" val="156614281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87141D48-F586-0547-8E99-0456D8CD7E15}" type="slidenum">
              <a:rPr lang="en-US"/>
              <a:pPr>
                <a:defRPr/>
              </a:pPr>
              <a:t>‹#›</a:t>
            </a:fld>
            <a:endParaRPr lang="en-US"/>
          </a:p>
        </p:txBody>
      </p:sp>
    </p:spTree>
    <p:extLst>
      <p:ext uri="{BB962C8B-B14F-4D97-AF65-F5344CB8AC3E}">
        <p14:creationId xmlns:p14="http://schemas.microsoft.com/office/powerpoint/2010/main" val="223650220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F13E6405-4DE1-D146-ACAD-63E0EDD00346}" type="slidenum">
              <a:rPr lang="en-US"/>
              <a:pPr>
                <a:defRPr/>
              </a:pPr>
              <a:t>‹#›</a:t>
            </a:fld>
            <a:endParaRPr lang="en-US"/>
          </a:p>
        </p:txBody>
      </p:sp>
    </p:spTree>
    <p:extLst>
      <p:ext uri="{BB962C8B-B14F-4D97-AF65-F5344CB8AC3E}">
        <p14:creationId xmlns:p14="http://schemas.microsoft.com/office/powerpoint/2010/main" val="309709496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7"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6E10F563-0AE0-1A46-9925-8D5CE487E4C3}" type="slidenum">
              <a:rPr lang="en-US"/>
              <a:pPr>
                <a:defRPr/>
              </a:pPr>
              <a:t>‹#›</a:t>
            </a:fld>
            <a:endParaRPr lang="en-US"/>
          </a:p>
        </p:txBody>
      </p:sp>
    </p:spTree>
    <p:extLst>
      <p:ext uri="{BB962C8B-B14F-4D97-AF65-F5344CB8AC3E}">
        <p14:creationId xmlns:p14="http://schemas.microsoft.com/office/powerpoint/2010/main" val="113648596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9"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E9397A9E-AF9A-164E-899D-E0539B1A273D}" type="slidenum">
              <a:rPr lang="en-US"/>
              <a:pPr>
                <a:defRPr/>
              </a:pPr>
              <a:t>‹#›</a:t>
            </a:fld>
            <a:endParaRPr lang="en-US"/>
          </a:p>
        </p:txBody>
      </p:sp>
    </p:spTree>
    <p:extLst>
      <p:ext uri="{BB962C8B-B14F-4D97-AF65-F5344CB8AC3E}">
        <p14:creationId xmlns:p14="http://schemas.microsoft.com/office/powerpoint/2010/main" val="364149191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FA94E12F-5F0E-0F40-8D78-E2C587592D14}" type="slidenum">
              <a:rPr lang="en-US"/>
              <a:pPr>
                <a:defRPr/>
              </a:pPr>
              <a:t>‹#›</a:t>
            </a:fld>
            <a:endParaRPr lang="en-US"/>
          </a:p>
        </p:txBody>
      </p:sp>
    </p:spTree>
    <p:extLst>
      <p:ext uri="{BB962C8B-B14F-4D97-AF65-F5344CB8AC3E}">
        <p14:creationId xmlns:p14="http://schemas.microsoft.com/office/powerpoint/2010/main" val="10034430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3"/>
          <p:cNvSpPr>
            <a:spLocks noGrp="1" noChangeArrowheads="1"/>
          </p:cNvSpPr>
          <p:nvPr>
            <p:ph type="dt" sz="half" idx="10"/>
          </p:nvPr>
        </p:nvSpPr>
        <p:spPr>
          <a:ln/>
        </p:spPr>
        <p:txBody>
          <a:bodyPr/>
          <a:lstStyle>
            <a:lvl1pPr>
              <a:defRPr/>
            </a:lvl1pPr>
          </a:lstStyle>
          <a:p>
            <a:pPr>
              <a:defRPr/>
            </a:pPr>
            <a:endParaRPr lang="en-US"/>
          </a:p>
        </p:txBody>
      </p:sp>
      <p:sp>
        <p:nvSpPr>
          <p:cNvPr id="6" name="Rectangle 1034"/>
          <p:cNvSpPr>
            <a:spLocks noGrp="1" noChangeArrowheads="1"/>
          </p:cNvSpPr>
          <p:nvPr>
            <p:ph type="ftr" sz="quarter" idx="11"/>
          </p:nvPr>
        </p:nvSpPr>
        <p:spPr>
          <a:ln/>
        </p:spPr>
        <p:txBody>
          <a:bodyPr/>
          <a:lstStyle>
            <a:lvl1pPr>
              <a:defRPr/>
            </a:lvl1pPr>
          </a:lstStyle>
          <a:p>
            <a:pPr>
              <a:defRPr/>
            </a:pPr>
            <a:endParaRPr lang="en-US"/>
          </a:p>
        </p:txBody>
      </p:sp>
      <p:sp>
        <p:nvSpPr>
          <p:cNvPr id="7" name="Rectangle 1035"/>
          <p:cNvSpPr>
            <a:spLocks noGrp="1" noChangeArrowheads="1"/>
          </p:cNvSpPr>
          <p:nvPr>
            <p:ph type="sldNum" sz="quarter" idx="12"/>
          </p:nvPr>
        </p:nvSpPr>
        <p:spPr>
          <a:ln/>
        </p:spPr>
        <p:txBody>
          <a:bodyPr/>
          <a:lstStyle>
            <a:lvl1pPr>
              <a:defRPr/>
            </a:lvl1pPr>
          </a:lstStyle>
          <a:p>
            <a:pPr>
              <a:defRPr/>
            </a:pPr>
            <a:fld id="{18B3637F-FE7E-B440-86D5-BD61A55BBE16}" type="slidenum">
              <a:rPr lang="en-US"/>
              <a:pPr>
                <a:defRPr/>
              </a:pPr>
              <a:t>‹#›</a:t>
            </a:fld>
            <a:endParaRPr lang="en-US"/>
          </a:p>
        </p:txBody>
      </p:sp>
    </p:spTree>
    <p:extLst>
      <p:ext uri="{BB962C8B-B14F-4D97-AF65-F5344CB8AC3E}">
        <p14:creationId xmlns:p14="http://schemas.microsoft.com/office/powerpoint/2010/main" val="73512802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4"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65E24760-5435-C948-9789-BFD4DA72706E}" type="slidenum">
              <a:rPr lang="en-US"/>
              <a:pPr>
                <a:defRPr/>
              </a:pPr>
              <a:t>‹#›</a:t>
            </a:fld>
            <a:endParaRPr lang="en-US"/>
          </a:p>
        </p:txBody>
      </p:sp>
    </p:spTree>
    <p:extLst>
      <p:ext uri="{BB962C8B-B14F-4D97-AF65-F5344CB8AC3E}">
        <p14:creationId xmlns:p14="http://schemas.microsoft.com/office/powerpoint/2010/main" val="221002320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7"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1C476768-CAB2-EF40-AD62-CE371660FA7C}" type="slidenum">
              <a:rPr lang="en-US"/>
              <a:pPr>
                <a:defRPr/>
              </a:pPr>
              <a:t>‹#›</a:t>
            </a:fld>
            <a:endParaRPr lang="en-US"/>
          </a:p>
        </p:txBody>
      </p:sp>
    </p:spTree>
    <p:extLst>
      <p:ext uri="{BB962C8B-B14F-4D97-AF65-F5344CB8AC3E}">
        <p14:creationId xmlns:p14="http://schemas.microsoft.com/office/powerpoint/2010/main" val="310233259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7"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8ECD9FE0-47AB-5F42-B642-28A5381E971A}" type="slidenum">
              <a:rPr lang="en-US"/>
              <a:pPr>
                <a:defRPr/>
              </a:pPr>
              <a:t>‹#›</a:t>
            </a:fld>
            <a:endParaRPr lang="en-US"/>
          </a:p>
        </p:txBody>
      </p:sp>
    </p:spTree>
    <p:extLst>
      <p:ext uri="{BB962C8B-B14F-4D97-AF65-F5344CB8AC3E}">
        <p14:creationId xmlns:p14="http://schemas.microsoft.com/office/powerpoint/2010/main" val="315499619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8192991" y="44624"/>
            <a:ext cx="915513" cy="50405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D82706B7-D461-484C-8876-0CCCC83EF8C5}" type="slidenum">
              <a:rPr lang="en-US"/>
              <a:pPr>
                <a:defRPr/>
              </a:pPr>
              <a:t>‹#›</a:t>
            </a:fld>
            <a:endParaRPr lang="en-US"/>
          </a:p>
        </p:txBody>
      </p:sp>
    </p:spTree>
    <p:extLst>
      <p:ext uri="{BB962C8B-B14F-4D97-AF65-F5344CB8AC3E}">
        <p14:creationId xmlns:p14="http://schemas.microsoft.com/office/powerpoint/2010/main" val="377846602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D924095C-BCF8-F745-B70B-30788105B846}" type="slidenum">
              <a:rPr lang="en-US"/>
              <a:pPr>
                <a:defRPr/>
              </a:pPr>
              <a:t>‹#›</a:t>
            </a:fld>
            <a:endParaRPr lang="en-US"/>
          </a:p>
        </p:txBody>
      </p:sp>
    </p:spTree>
    <p:extLst>
      <p:ext uri="{BB962C8B-B14F-4D97-AF65-F5344CB8AC3E}">
        <p14:creationId xmlns:p14="http://schemas.microsoft.com/office/powerpoint/2010/main" val="93907340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D364538B-85A1-B643-9441-F70F1A992C84}" type="datetimeFigureOut">
              <a:rPr lang="en-US"/>
              <a:pPr>
                <a:defRPr/>
              </a:pPr>
              <a:t>3/6/26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D7BB4E60-67ED-294A-A33A-FB908F7FADE3}" type="slidenum">
              <a:rPr lang="en-US"/>
              <a:pPr>
                <a:defRPr/>
              </a:pPr>
              <a:t>‹#›</a:t>
            </a:fld>
            <a:endParaRPr lang="en-US"/>
          </a:p>
        </p:txBody>
      </p:sp>
    </p:spTree>
    <p:extLst>
      <p:ext uri="{BB962C8B-B14F-4D97-AF65-F5344CB8AC3E}">
        <p14:creationId xmlns:p14="http://schemas.microsoft.com/office/powerpoint/2010/main" val="319571763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DCD5397D-B11D-614B-878A-97122A40B7A1}" type="datetimeFigureOut">
              <a:rPr lang="en-US"/>
              <a:pPr>
                <a:defRPr/>
              </a:pPr>
              <a:t>3/6/26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943B626F-8E5B-9F46-A1B2-94E3D333CD10}" type="slidenum">
              <a:rPr lang="en-US"/>
              <a:pPr>
                <a:defRPr/>
              </a:pPr>
              <a:t>‹#›</a:t>
            </a:fld>
            <a:endParaRPr lang="en-US"/>
          </a:p>
        </p:txBody>
      </p:sp>
    </p:spTree>
    <p:extLst>
      <p:ext uri="{BB962C8B-B14F-4D97-AF65-F5344CB8AC3E}">
        <p14:creationId xmlns:p14="http://schemas.microsoft.com/office/powerpoint/2010/main" val="176581118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0ED8B4C0-F657-B34D-B621-338C5BF13EFE}" type="datetimeFigureOut">
              <a:rPr lang="en-US"/>
              <a:pPr>
                <a:defRPr/>
              </a:pPr>
              <a:t>3/6/26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8D287874-D1FE-DE41-9BF0-EF8ED519FAFB}" type="slidenum">
              <a:rPr lang="en-US"/>
              <a:pPr>
                <a:defRPr/>
              </a:pPr>
              <a:t>‹#›</a:t>
            </a:fld>
            <a:endParaRPr lang="en-US"/>
          </a:p>
        </p:txBody>
      </p:sp>
    </p:spTree>
    <p:extLst>
      <p:ext uri="{BB962C8B-B14F-4D97-AF65-F5344CB8AC3E}">
        <p14:creationId xmlns:p14="http://schemas.microsoft.com/office/powerpoint/2010/main" val="205094950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57089445-F572-BD4B-A62E-83BFFE57EE4F}" type="datetimeFigureOut">
              <a:rPr lang="en-US"/>
              <a:pPr>
                <a:defRPr/>
              </a:pPr>
              <a:t>3/6/26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2D401A3F-2F46-734D-BA9B-12A1134BE763}" type="slidenum">
              <a:rPr lang="en-US"/>
              <a:pPr>
                <a:defRPr/>
              </a:pPr>
              <a:t>‹#›</a:t>
            </a:fld>
            <a:endParaRPr lang="en-US"/>
          </a:p>
        </p:txBody>
      </p:sp>
    </p:spTree>
    <p:extLst>
      <p:ext uri="{BB962C8B-B14F-4D97-AF65-F5344CB8AC3E}">
        <p14:creationId xmlns:p14="http://schemas.microsoft.com/office/powerpoint/2010/main" val="263754874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935F6F41-8EBC-3A4E-AB6C-B7F42A9E6F59}" type="datetimeFigureOut">
              <a:rPr lang="en-US"/>
              <a:pPr>
                <a:defRPr/>
              </a:pPr>
              <a:t>3/6/26</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CA5FD4E6-AD26-8147-A76C-84ABC84E6148}" type="slidenum">
              <a:rPr lang="en-US"/>
              <a:pPr>
                <a:defRPr/>
              </a:pPr>
              <a:t>‹#›</a:t>
            </a:fld>
            <a:endParaRPr lang="en-US"/>
          </a:p>
        </p:txBody>
      </p:sp>
    </p:spTree>
    <p:extLst>
      <p:ext uri="{BB962C8B-B14F-4D97-AF65-F5344CB8AC3E}">
        <p14:creationId xmlns:p14="http://schemas.microsoft.com/office/powerpoint/2010/main" val="2785578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4F57C55-FE63-D04E-9BD3-0BAA0FAEA3FB}" type="slidenum">
              <a:rPr lang="en-US"/>
              <a:pPr>
                <a:defRPr/>
              </a:pPr>
              <a:t>‹#›</a:t>
            </a:fld>
            <a:endParaRPr lang="en-US"/>
          </a:p>
        </p:txBody>
      </p:sp>
    </p:spTree>
    <p:extLst>
      <p:ext uri="{BB962C8B-B14F-4D97-AF65-F5344CB8AC3E}">
        <p14:creationId xmlns:p14="http://schemas.microsoft.com/office/powerpoint/2010/main" val="39074341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3"/>
          <p:cNvSpPr>
            <a:spLocks noGrp="1" noChangeArrowheads="1"/>
          </p:cNvSpPr>
          <p:nvPr>
            <p:ph type="dt" sz="half" idx="10"/>
          </p:nvPr>
        </p:nvSpPr>
        <p:spPr>
          <a:ln/>
        </p:spPr>
        <p:txBody>
          <a:bodyPr/>
          <a:lstStyle>
            <a:lvl1pPr>
              <a:defRPr/>
            </a:lvl1pPr>
          </a:lstStyle>
          <a:p>
            <a:pPr>
              <a:defRPr/>
            </a:pPr>
            <a:endParaRPr lang="en-US"/>
          </a:p>
        </p:txBody>
      </p:sp>
      <p:sp>
        <p:nvSpPr>
          <p:cNvPr id="6" name="Rectangle 1034"/>
          <p:cNvSpPr>
            <a:spLocks noGrp="1" noChangeArrowheads="1"/>
          </p:cNvSpPr>
          <p:nvPr>
            <p:ph type="ftr" sz="quarter" idx="11"/>
          </p:nvPr>
        </p:nvSpPr>
        <p:spPr>
          <a:ln/>
        </p:spPr>
        <p:txBody>
          <a:bodyPr/>
          <a:lstStyle>
            <a:lvl1pPr>
              <a:defRPr/>
            </a:lvl1pPr>
          </a:lstStyle>
          <a:p>
            <a:pPr>
              <a:defRPr/>
            </a:pPr>
            <a:endParaRPr lang="en-US"/>
          </a:p>
        </p:txBody>
      </p:sp>
      <p:sp>
        <p:nvSpPr>
          <p:cNvPr id="7" name="Rectangle 1035"/>
          <p:cNvSpPr>
            <a:spLocks noGrp="1" noChangeArrowheads="1"/>
          </p:cNvSpPr>
          <p:nvPr>
            <p:ph type="sldNum" sz="quarter" idx="12"/>
          </p:nvPr>
        </p:nvSpPr>
        <p:spPr>
          <a:ln/>
        </p:spPr>
        <p:txBody>
          <a:bodyPr/>
          <a:lstStyle>
            <a:lvl1pPr>
              <a:defRPr/>
            </a:lvl1pPr>
          </a:lstStyle>
          <a:p>
            <a:pPr>
              <a:defRPr/>
            </a:pPr>
            <a:fld id="{895F22EA-AC24-8F46-AF67-81D1C64DED32}" type="slidenum">
              <a:rPr lang="en-US"/>
              <a:pPr>
                <a:defRPr/>
              </a:pPr>
              <a:t>‹#›</a:t>
            </a:fld>
            <a:endParaRPr lang="en-US"/>
          </a:p>
        </p:txBody>
      </p:sp>
    </p:spTree>
    <p:extLst>
      <p:ext uri="{BB962C8B-B14F-4D97-AF65-F5344CB8AC3E}">
        <p14:creationId xmlns:p14="http://schemas.microsoft.com/office/powerpoint/2010/main" val="365696440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01AFD7A5-4B0D-BE44-B15B-8299E7181BAD}" type="datetimeFigureOut">
              <a:rPr lang="en-US"/>
              <a:pPr>
                <a:defRPr/>
              </a:pPr>
              <a:t>3/6/26</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E5900BBC-13DF-9240-A56C-90FA37A0B5D0}" type="slidenum">
              <a:rPr lang="en-US"/>
              <a:pPr>
                <a:defRPr/>
              </a:pPr>
              <a:t>‹#›</a:t>
            </a:fld>
            <a:endParaRPr lang="en-US"/>
          </a:p>
        </p:txBody>
      </p:sp>
    </p:spTree>
    <p:extLst>
      <p:ext uri="{BB962C8B-B14F-4D97-AF65-F5344CB8AC3E}">
        <p14:creationId xmlns:p14="http://schemas.microsoft.com/office/powerpoint/2010/main" val="9530744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2AC2A775-C865-2C4D-B368-B7E1BC13475F}" type="datetimeFigureOut">
              <a:rPr lang="en-US"/>
              <a:pPr>
                <a:defRPr/>
              </a:pPr>
              <a:t>3/6/26</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1D3F989D-B502-9E44-B8DF-EBFEA3B2130E}" type="slidenum">
              <a:rPr lang="en-US"/>
              <a:pPr>
                <a:defRPr/>
              </a:pPr>
              <a:t>‹#›</a:t>
            </a:fld>
            <a:endParaRPr lang="en-US"/>
          </a:p>
        </p:txBody>
      </p:sp>
    </p:spTree>
    <p:extLst>
      <p:ext uri="{BB962C8B-B14F-4D97-AF65-F5344CB8AC3E}">
        <p14:creationId xmlns:p14="http://schemas.microsoft.com/office/powerpoint/2010/main" val="166818414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E348E289-91B4-C642-8AF5-5BFDD2D1F600}" type="datetimeFigureOut">
              <a:rPr lang="en-US"/>
              <a:pPr>
                <a:defRPr/>
              </a:pPr>
              <a:t>3/6/26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BDA1C1D7-C253-3246-957F-6F48947E4B95}" type="slidenum">
              <a:rPr lang="en-US"/>
              <a:pPr>
                <a:defRPr/>
              </a:pPr>
              <a:t>‹#›</a:t>
            </a:fld>
            <a:endParaRPr lang="en-US"/>
          </a:p>
        </p:txBody>
      </p:sp>
    </p:spTree>
    <p:extLst>
      <p:ext uri="{BB962C8B-B14F-4D97-AF65-F5344CB8AC3E}">
        <p14:creationId xmlns:p14="http://schemas.microsoft.com/office/powerpoint/2010/main" val="120348700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055514AB-104B-7944-AA84-576EE6C27E16}" type="datetimeFigureOut">
              <a:rPr lang="en-US"/>
              <a:pPr>
                <a:defRPr/>
              </a:pPr>
              <a:t>3/6/26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5D4C44FC-E023-3D4F-9CF0-94F077E021A0}" type="slidenum">
              <a:rPr lang="en-US"/>
              <a:pPr>
                <a:defRPr/>
              </a:pPr>
              <a:t>‹#›</a:t>
            </a:fld>
            <a:endParaRPr lang="en-US"/>
          </a:p>
        </p:txBody>
      </p:sp>
    </p:spTree>
    <p:extLst>
      <p:ext uri="{BB962C8B-B14F-4D97-AF65-F5344CB8AC3E}">
        <p14:creationId xmlns:p14="http://schemas.microsoft.com/office/powerpoint/2010/main" val="70264606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ADBE1832-A669-954E-8FBC-46A00443899A}" type="datetimeFigureOut">
              <a:rPr lang="en-US"/>
              <a:pPr>
                <a:defRPr/>
              </a:pPr>
              <a:t>3/6/26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0FD84CAF-1712-3B4B-8360-F0874FE818E5}" type="slidenum">
              <a:rPr lang="en-US"/>
              <a:pPr>
                <a:defRPr/>
              </a:pPr>
              <a:t>‹#›</a:t>
            </a:fld>
            <a:endParaRPr lang="en-US"/>
          </a:p>
        </p:txBody>
      </p:sp>
    </p:spTree>
    <p:extLst>
      <p:ext uri="{BB962C8B-B14F-4D97-AF65-F5344CB8AC3E}">
        <p14:creationId xmlns:p14="http://schemas.microsoft.com/office/powerpoint/2010/main" val="145259147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727C8C67-62B3-004C-95BE-641F87A8B0D1}" type="datetimeFigureOut">
              <a:rPr lang="en-US"/>
              <a:pPr>
                <a:defRPr/>
              </a:pPr>
              <a:t>3/6/26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1687A5FF-628C-C24A-8E46-755D3589151D}" type="slidenum">
              <a:rPr lang="en-US"/>
              <a:pPr>
                <a:defRPr/>
              </a:pPr>
              <a:t>‹#›</a:t>
            </a:fld>
            <a:endParaRPr lang="en-US"/>
          </a:p>
        </p:txBody>
      </p:sp>
    </p:spTree>
    <p:extLst>
      <p:ext uri="{BB962C8B-B14F-4D97-AF65-F5344CB8AC3E}">
        <p14:creationId xmlns:p14="http://schemas.microsoft.com/office/powerpoint/2010/main" val="223476810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82" indent="0" algn="ctr">
              <a:buNone/>
              <a:defRPr/>
            </a:lvl2pPr>
            <a:lvl3pPr marL="914165" indent="0" algn="ctr">
              <a:buNone/>
              <a:defRPr/>
            </a:lvl3pPr>
            <a:lvl4pPr marL="1371250" indent="0" algn="ctr">
              <a:buNone/>
              <a:defRPr/>
            </a:lvl4pPr>
            <a:lvl5pPr marL="1828332" indent="0" algn="ctr">
              <a:buNone/>
              <a:defRPr/>
            </a:lvl5pPr>
            <a:lvl6pPr marL="2285415" indent="0" algn="ctr">
              <a:buNone/>
              <a:defRPr/>
            </a:lvl6pPr>
            <a:lvl7pPr marL="2742500" indent="0" algn="ctr">
              <a:buNone/>
              <a:defRPr/>
            </a:lvl7pPr>
            <a:lvl8pPr marL="3199580" indent="0" algn="ctr">
              <a:buNone/>
              <a:defRPr/>
            </a:lvl8pPr>
            <a:lvl9pPr marL="3656665"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4EB620-666E-DA48-960B-E65AEDA9B3F8}" type="slidenum">
              <a:rPr lang="en-US"/>
              <a:pPr>
                <a:defRPr/>
              </a:pPr>
              <a:t>‹#›</a:t>
            </a:fld>
            <a:endParaRPr lang="en-US"/>
          </a:p>
        </p:txBody>
      </p:sp>
    </p:spTree>
    <p:extLst>
      <p:ext uri="{BB962C8B-B14F-4D97-AF65-F5344CB8AC3E}">
        <p14:creationId xmlns:p14="http://schemas.microsoft.com/office/powerpoint/2010/main" val="220338625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A4782A-85F5-184C-8DC5-CB5865A6B7FB}" type="slidenum">
              <a:rPr lang="en-US"/>
              <a:pPr>
                <a:defRPr/>
              </a:pPr>
              <a:t>‹#›</a:t>
            </a:fld>
            <a:endParaRPr lang="en-US"/>
          </a:p>
        </p:txBody>
      </p:sp>
    </p:spTree>
    <p:extLst>
      <p:ext uri="{BB962C8B-B14F-4D97-AF65-F5344CB8AC3E}">
        <p14:creationId xmlns:p14="http://schemas.microsoft.com/office/powerpoint/2010/main" val="219471328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3D000A-02F7-904B-9626-DDBA1A0E8740}" type="slidenum">
              <a:rPr lang="en-US"/>
              <a:pPr>
                <a:defRPr/>
              </a:pPr>
              <a:t>‹#›</a:t>
            </a:fld>
            <a:endParaRPr lang="en-US"/>
          </a:p>
        </p:txBody>
      </p:sp>
    </p:spTree>
    <p:extLst>
      <p:ext uri="{BB962C8B-B14F-4D97-AF65-F5344CB8AC3E}">
        <p14:creationId xmlns:p14="http://schemas.microsoft.com/office/powerpoint/2010/main" val="90908540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E5F7575-5817-384A-83D2-8AF62652C0A1}" type="slidenum">
              <a:rPr lang="en-US"/>
              <a:pPr>
                <a:defRPr/>
              </a:pPr>
              <a:t>‹#›</a:t>
            </a:fld>
            <a:endParaRPr lang="en-US"/>
          </a:p>
        </p:txBody>
      </p:sp>
    </p:spTree>
    <p:extLst>
      <p:ext uri="{BB962C8B-B14F-4D97-AF65-F5344CB8AC3E}">
        <p14:creationId xmlns:p14="http://schemas.microsoft.com/office/powerpoint/2010/main" val="22601397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3"/>
          <p:cNvSpPr>
            <a:spLocks noGrp="1" noChangeArrowheads="1"/>
          </p:cNvSpPr>
          <p:nvPr>
            <p:ph type="dt" sz="half" idx="10"/>
          </p:nvPr>
        </p:nvSpPr>
        <p:spPr>
          <a:ln/>
        </p:spPr>
        <p:txBody>
          <a:bodyPr/>
          <a:lstStyle>
            <a:lvl1pPr>
              <a:defRPr/>
            </a:lvl1pPr>
          </a:lstStyle>
          <a:p>
            <a:pPr>
              <a:defRPr/>
            </a:pPr>
            <a:endParaRPr lang="en-US"/>
          </a:p>
        </p:txBody>
      </p:sp>
      <p:sp>
        <p:nvSpPr>
          <p:cNvPr id="5" name="Rectangle 1034"/>
          <p:cNvSpPr>
            <a:spLocks noGrp="1" noChangeArrowheads="1"/>
          </p:cNvSpPr>
          <p:nvPr>
            <p:ph type="ftr" sz="quarter" idx="11"/>
          </p:nvPr>
        </p:nvSpPr>
        <p:spPr>
          <a:ln/>
        </p:spPr>
        <p:txBody>
          <a:bodyPr/>
          <a:lstStyle>
            <a:lvl1pPr>
              <a:defRPr/>
            </a:lvl1pPr>
          </a:lstStyle>
          <a:p>
            <a:pPr>
              <a:defRPr/>
            </a:pPr>
            <a:endParaRPr lang="en-US"/>
          </a:p>
        </p:txBody>
      </p:sp>
      <p:sp>
        <p:nvSpPr>
          <p:cNvPr id="6" name="Rectangle 1035"/>
          <p:cNvSpPr>
            <a:spLocks noGrp="1" noChangeArrowheads="1"/>
          </p:cNvSpPr>
          <p:nvPr>
            <p:ph type="sldNum" sz="quarter" idx="12"/>
          </p:nvPr>
        </p:nvSpPr>
        <p:spPr>
          <a:ln/>
        </p:spPr>
        <p:txBody>
          <a:bodyPr/>
          <a:lstStyle>
            <a:lvl1pPr>
              <a:defRPr/>
            </a:lvl1pPr>
          </a:lstStyle>
          <a:p>
            <a:pPr>
              <a:defRPr/>
            </a:pPr>
            <a:fld id="{4B742484-DDE9-F84E-863A-B0F1B30BE2DE}" type="slidenum">
              <a:rPr lang="en-US"/>
              <a:pPr>
                <a:defRPr/>
              </a:pPr>
              <a:t>‹#›</a:t>
            </a:fld>
            <a:endParaRPr lang="en-US"/>
          </a:p>
        </p:txBody>
      </p:sp>
    </p:spTree>
    <p:extLst>
      <p:ext uri="{BB962C8B-B14F-4D97-AF65-F5344CB8AC3E}">
        <p14:creationId xmlns:p14="http://schemas.microsoft.com/office/powerpoint/2010/main" val="368060939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4949297-9E17-6448-960C-68A8527ADD10}" type="slidenum">
              <a:rPr lang="en-US"/>
              <a:pPr>
                <a:defRPr/>
              </a:pPr>
              <a:t>‹#›</a:t>
            </a:fld>
            <a:endParaRPr lang="en-US"/>
          </a:p>
        </p:txBody>
      </p:sp>
    </p:spTree>
    <p:extLst>
      <p:ext uri="{BB962C8B-B14F-4D97-AF65-F5344CB8AC3E}">
        <p14:creationId xmlns:p14="http://schemas.microsoft.com/office/powerpoint/2010/main" val="335190662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3904B0C-CE6A-BB48-8B53-B38354DC6B47}" type="slidenum">
              <a:rPr lang="en-US"/>
              <a:pPr>
                <a:defRPr/>
              </a:pPr>
              <a:t>‹#›</a:t>
            </a:fld>
            <a:endParaRPr lang="en-US"/>
          </a:p>
        </p:txBody>
      </p:sp>
    </p:spTree>
    <p:extLst>
      <p:ext uri="{BB962C8B-B14F-4D97-AF65-F5344CB8AC3E}">
        <p14:creationId xmlns:p14="http://schemas.microsoft.com/office/powerpoint/2010/main" val="32783459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1B865D2-0A7C-3D43-97A3-E2DCE939D743}" type="slidenum">
              <a:rPr lang="en-US"/>
              <a:pPr>
                <a:defRPr/>
              </a:pPr>
              <a:t>‹#›</a:t>
            </a:fld>
            <a:endParaRPr lang="en-US"/>
          </a:p>
        </p:txBody>
      </p:sp>
    </p:spTree>
    <p:extLst>
      <p:ext uri="{BB962C8B-B14F-4D97-AF65-F5344CB8AC3E}">
        <p14:creationId xmlns:p14="http://schemas.microsoft.com/office/powerpoint/2010/main" val="253500217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3254028-4F7D-B641-9897-FFC7ED701E74}" type="slidenum">
              <a:rPr lang="en-US"/>
              <a:pPr>
                <a:defRPr/>
              </a:pPr>
              <a:t>‹#›</a:t>
            </a:fld>
            <a:endParaRPr lang="en-US"/>
          </a:p>
        </p:txBody>
      </p:sp>
    </p:spTree>
    <p:extLst>
      <p:ext uri="{BB962C8B-B14F-4D97-AF65-F5344CB8AC3E}">
        <p14:creationId xmlns:p14="http://schemas.microsoft.com/office/powerpoint/2010/main" val="252799666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943B183-FCD0-9A4A-BD49-487D7E88DFB3}" type="slidenum">
              <a:rPr lang="en-US"/>
              <a:pPr>
                <a:defRPr/>
              </a:pPr>
              <a:t>‹#›</a:t>
            </a:fld>
            <a:endParaRPr lang="en-US"/>
          </a:p>
        </p:txBody>
      </p:sp>
    </p:spTree>
    <p:extLst>
      <p:ext uri="{BB962C8B-B14F-4D97-AF65-F5344CB8AC3E}">
        <p14:creationId xmlns:p14="http://schemas.microsoft.com/office/powerpoint/2010/main" val="73243365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BB1DAE-A818-9446-8984-46D9C4CAC264}" type="slidenum">
              <a:rPr lang="en-US"/>
              <a:pPr>
                <a:defRPr/>
              </a:pPr>
              <a:t>‹#›</a:t>
            </a:fld>
            <a:endParaRPr lang="en-US"/>
          </a:p>
        </p:txBody>
      </p:sp>
    </p:spTree>
    <p:extLst>
      <p:ext uri="{BB962C8B-B14F-4D97-AF65-F5344CB8AC3E}">
        <p14:creationId xmlns:p14="http://schemas.microsoft.com/office/powerpoint/2010/main" val="149141410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E5897AB-8A6F-EE4D-8D82-FACF850A88E4}" type="slidenum">
              <a:rPr lang="en-US"/>
              <a:pPr>
                <a:defRPr/>
              </a:pPr>
              <a:t>‹#›</a:t>
            </a:fld>
            <a:endParaRPr lang="en-US"/>
          </a:p>
        </p:txBody>
      </p:sp>
    </p:spTree>
    <p:extLst>
      <p:ext uri="{BB962C8B-B14F-4D97-AF65-F5344CB8AC3E}">
        <p14:creationId xmlns:p14="http://schemas.microsoft.com/office/powerpoint/2010/main" val="396817030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7890"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7891"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90CDFB7A-2DC6-834D-BDA8-FC56F353851F}" type="slidenum">
              <a:rPr lang="en-US"/>
              <a:pPr>
                <a:defRPr/>
              </a:pPr>
              <a:t>‹#›</a:t>
            </a:fld>
            <a:endParaRPr lang="en-US"/>
          </a:p>
        </p:txBody>
      </p:sp>
    </p:spTree>
    <p:extLst>
      <p:ext uri="{BB962C8B-B14F-4D97-AF65-F5344CB8AC3E}">
        <p14:creationId xmlns:p14="http://schemas.microsoft.com/office/powerpoint/2010/main" val="301234782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C5EFCD4-4874-E444-A85E-EAD568B78079}" type="slidenum">
              <a:rPr lang="en-US"/>
              <a:pPr>
                <a:defRPr/>
              </a:pPr>
              <a:t>‹#›</a:t>
            </a:fld>
            <a:endParaRPr lang="en-US"/>
          </a:p>
        </p:txBody>
      </p:sp>
    </p:spTree>
    <p:extLst>
      <p:ext uri="{BB962C8B-B14F-4D97-AF65-F5344CB8AC3E}">
        <p14:creationId xmlns:p14="http://schemas.microsoft.com/office/powerpoint/2010/main" val="187599583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6D2C00AA-41E8-1749-82E4-8F0D37E7B47F}" type="slidenum">
              <a:rPr lang="en-US"/>
              <a:pPr>
                <a:defRPr/>
              </a:pPr>
              <a:t>‹#›</a:t>
            </a:fld>
            <a:endParaRPr lang="en-US"/>
          </a:p>
        </p:txBody>
      </p:sp>
    </p:spTree>
    <p:extLst>
      <p:ext uri="{BB962C8B-B14F-4D97-AF65-F5344CB8AC3E}">
        <p14:creationId xmlns:p14="http://schemas.microsoft.com/office/powerpoint/2010/main" val="28851066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3"/>
          <p:cNvSpPr>
            <a:spLocks noGrp="1" noChangeArrowheads="1"/>
          </p:cNvSpPr>
          <p:nvPr>
            <p:ph type="dt" sz="half" idx="10"/>
          </p:nvPr>
        </p:nvSpPr>
        <p:spPr>
          <a:ln/>
        </p:spPr>
        <p:txBody>
          <a:bodyPr/>
          <a:lstStyle>
            <a:lvl1pPr>
              <a:defRPr/>
            </a:lvl1pPr>
          </a:lstStyle>
          <a:p>
            <a:pPr>
              <a:defRPr/>
            </a:pPr>
            <a:endParaRPr lang="en-US"/>
          </a:p>
        </p:txBody>
      </p:sp>
      <p:sp>
        <p:nvSpPr>
          <p:cNvPr id="5" name="Rectangle 1034"/>
          <p:cNvSpPr>
            <a:spLocks noGrp="1" noChangeArrowheads="1"/>
          </p:cNvSpPr>
          <p:nvPr>
            <p:ph type="ftr" sz="quarter" idx="11"/>
          </p:nvPr>
        </p:nvSpPr>
        <p:spPr>
          <a:ln/>
        </p:spPr>
        <p:txBody>
          <a:bodyPr/>
          <a:lstStyle>
            <a:lvl1pPr>
              <a:defRPr/>
            </a:lvl1pPr>
          </a:lstStyle>
          <a:p>
            <a:pPr>
              <a:defRPr/>
            </a:pPr>
            <a:endParaRPr lang="en-US"/>
          </a:p>
        </p:txBody>
      </p:sp>
      <p:sp>
        <p:nvSpPr>
          <p:cNvPr id="6" name="Rectangle 1035"/>
          <p:cNvSpPr>
            <a:spLocks noGrp="1" noChangeArrowheads="1"/>
          </p:cNvSpPr>
          <p:nvPr>
            <p:ph type="sldNum" sz="quarter" idx="12"/>
          </p:nvPr>
        </p:nvSpPr>
        <p:spPr>
          <a:ln/>
        </p:spPr>
        <p:txBody>
          <a:bodyPr/>
          <a:lstStyle>
            <a:lvl1pPr>
              <a:defRPr/>
            </a:lvl1pPr>
          </a:lstStyle>
          <a:p>
            <a:pPr>
              <a:defRPr/>
            </a:pPr>
            <a:fld id="{8915274E-1BA4-9840-8FEE-2649D49E8718}" type="slidenum">
              <a:rPr lang="en-US"/>
              <a:pPr>
                <a:defRPr/>
              </a:pPr>
              <a:t>‹#›</a:t>
            </a:fld>
            <a:endParaRPr lang="en-US"/>
          </a:p>
        </p:txBody>
      </p:sp>
    </p:spTree>
    <p:extLst>
      <p:ext uri="{BB962C8B-B14F-4D97-AF65-F5344CB8AC3E}">
        <p14:creationId xmlns:p14="http://schemas.microsoft.com/office/powerpoint/2010/main" val="388889107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E5E32A5E-9648-6C44-93F7-A9E0AA6F4737}" type="slidenum">
              <a:rPr lang="en-US"/>
              <a:pPr>
                <a:defRPr/>
              </a:pPr>
              <a:t>‹#›</a:t>
            </a:fld>
            <a:endParaRPr lang="en-US"/>
          </a:p>
        </p:txBody>
      </p:sp>
    </p:spTree>
    <p:extLst>
      <p:ext uri="{BB962C8B-B14F-4D97-AF65-F5344CB8AC3E}">
        <p14:creationId xmlns:p14="http://schemas.microsoft.com/office/powerpoint/2010/main" val="72384692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D4E3F7A2-A15C-5049-ABD1-AADF7A18A6E0}" type="slidenum">
              <a:rPr lang="en-US"/>
              <a:pPr>
                <a:defRPr/>
              </a:pPr>
              <a:t>‹#›</a:t>
            </a:fld>
            <a:endParaRPr lang="en-US"/>
          </a:p>
        </p:txBody>
      </p:sp>
    </p:spTree>
    <p:extLst>
      <p:ext uri="{BB962C8B-B14F-4D97-AF65-F5344CB8AC3E}">
        <p14:creationId xmlns:p14="http://schemas.microsoft.com/office/powerpoint/2010/main" val="92857388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97657041-DF45-644B-9977-C9018A76AABE}" type="slidenum">
              <a:rPr lang="en-US"/>
              <a:pPr>
                <a:defRPr/>
              </a:pPr>
              <a:t>‹#›</a:t>
            </a:fld>
            <a:endParaRPr lang="en-US"/>
          </a:p>
        </p:txBody>
      </p:sp>
    </p:spTree>
    <p:extLst>
      <p:ext uri="{BB962C8B-B14F-4D97-AF65-F5344CB8AC3E}">
        <p14:creationId xmlns:p14="http://schemas.microsoft.com/office/powerpoint/2010/main" val="91380930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A06928D5-09B3-9E4D-B68A-521351F19BB4}" type="slidenum">
              <a:rPr lang="en-US"/>
              <a:pPr>
                <a:defRPr/>
              </a:pPr>
              <a:t>‹#›</a:t>
            </a:fld>
            <a:endParaRPr lang="en-US"/>
          </a:p>
        </p:txBody>
      </p:sp>
    </p:spTree>
    <p:extLst>
      <p:ext uri="{BB962C8B-B14F-4D97-AF65-F5344CB8AC3E}">
        <p14:creationId xmlns:p14="http://schemas.microsoft.com/office/powerpoint/2010/main" val="83273268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24D9ED1D-F8A0-5943-920C-842CCA2A893F}" type="slidenum">
              <a:rPr lang="en-US"/>
              <a:pPr>
                <a:defRPr/>
              </a:pPr>
              <a:t>‹#›</a:t>
            </a:fld>
            <a:endParaRPr lang="en-US"/>
          </a:p>
        </p:txBody>
      </p:sp>
    </p:spTree>
    <p:extLst>
      <p:ext uri="{BB962C8B-B14F-4D97-AF65-F5344CB8AC3E}">
        <p14:creationId xmlns:p14="http://schemas.microsoft.com/office/powerpoint/2010/main" val="403968979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BE21F666-B0BB-EE42-BAC0-E5EE7E7ECEAD}" type="slidenum">
              <a:rPr lang="en-US"/>
              <a:pPr>
                <a:defRPr/>
              </a:pPr>
              <a:t>‹#›</a:t>
            </a:fld>
            <a:endParaRPr lang="en-US"/>
          </a:p>
        </p:txBody>
      </p:sp>
    </p:spTree>
    <p:extLst>
      <p:ext uri="{BB962C8B-B14F-4D97-AF65-F5344CB8AC3E}">
        <p14:creationId xmlns:p14="http://schemas.microsoft.com/office/powerpoint/2010/main" val="257004731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5F2D70AC-E749-3449-99FF-03C73091A5CB}" type="slidenum">
              <a:rPr lang="en-US"/>
              <a:pPr>
                <a:defRPr/>
              </a:pPr>
              <a:t>‹#›</a:t>
            </a:fld>
            <a:endParaRPr lang="en-US"/>
          </a:p>
        </p:txBody>
      </p:sp>
    </p:spTree>
    <p:extLst>
      <p:ext uri="{BB962C8B-B14F-4D97-AF65-F5344CB8AC3E}">
        <p14:creationId xmlns:p14="http://schemas.microsoft.com/office/powerpoint/2010/main" val="363504650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068D6019-9B83-3D42-84EF-27CDD58206BA}" type="slidenum">
              <a:rPr lang="en-US"/>
              <a:pPr>
                <a:defRPr/>
              </a:pPr>
              <a:t>‹#›</a:t>
            </a:fld>
            <a:endParaRPr lang="en-US"/>
          </a:p>
        </p:txBody>
      </p:sp>
    </p:spTree>
    <p:extLst>
      <p:ext uri="{BB962C8B-B14F-4D97-AF65-F5344CB8AC3E}">
        <p14:creationId xmlns:p14="http://schemas.microsoft.com/office/powerpoint/2010/main" val="414588658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A909E7-270A-3944-8EAA-3289E31FFE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897600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38BF1A-332C-4F44-9730-8396146411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34543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CA86636B-67B0-F04E-A5AB-A82B20EAC1D3}" type="slidenum">
              <a:rPr lang="en-US"/>
              <a:pPr>
                <a:defRPr/>
              </a:pPr>
              <a:t>‹#›</a:t>
            </a:fld>
            <a:endParaRPr lang="en-US"/>
          </a:p>
        </p:txBody>
      </p:sp>
    </p:spTree>
    <p:extLst>
      <p:ext uri="{BB962C8B-B14F-4D97-AF65-F5344CB8AC3E}">
        <p14:creationId xmlns:p14="http://schemas.microsoft.com/office/powerpoint/2010/main" val="151752297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D8DB216-EB64-924C-A635-73BA61A1E1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3826228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F23FEBE-0FB7-214B-80D6-19C3B18F8D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290488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7A3D2C0-B4E8-A640-9CD0-37F056EF97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792396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A0E486A-7FD1-8145-B0D6-175DCA733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229440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9166587-9B2F-4A40-984D-15B7D5E20F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552904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907E131-9EA4-CE43-A9A0-9C05BDEC06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361927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5BFF21F-B098-2047-A09E-2BD76629A2F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8600279"/>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4FE6D2C-AE55-0247-8162-22EB17AC18C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977577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BFA8E8-B545-8242-AF8C-638340DFCC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036376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937933098"/>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CEEFE9A0-B463-C14D-8C47-36DA9327C5E2}" type="slidenum">
              <a:rPr lang="en-US"/>
              <a:pPr>
                <a:defRPr/>
              </a:pPr>
              <a:t>‹#›</a:t>
            </a:fld>
            <a:endParaRPr lang="en-US"/>
          </a:p>
        </p:txBody>
      </p:sp>
    </p:spTree>
    <p:extLst>
      <p:ext uri="{BB962C8B-B14F-4D97-AF65-F5344CB8AC3E}">
        <p14:creationId xmlns:p14="http://schemas.microsoft.com/office/powerpoint/2010/main" val="111176492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086429849"/>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991287372"/>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168538032"/>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187838538"/>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671270801"/>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660824388"/>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236810465"/>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67649352"/>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864962512"/>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315136295"/>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A5BCAB77-8A23-1C48-8127-0E271E6BA902}" type="slidenum">
              <a:rPr lang="en-US"/>
              <a:pPr>
                <a:defRPr/>
              </a:pPr>
              <a:t>‹#›</a:t>
            </a:fld>
            <a:endParaRPr lang="en-US"/>
          </a:p>
        </p:txBody>
      </p:sp>
    </p:spTree>
    <p:extLst>
      <p:ext uri="{BB962C8B-B14F-4D97-AF65-F5344CB8AC3E}">
        <p14:creationId xmlns:p14="http://schemas.microsoft.com/office/powerpoint/2010/main" val="170508808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5512353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06861899"/>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2513822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9591685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3477699"/>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03113056"/>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1031713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73213883"/>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2216658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402997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4AED8B6C-A12F-E241-B4A9-A4D4A0139E54}" type="slidenum">
              <a:rPr lang="en-US"/>
              <a:pPr>
                <a:defRPr/>
              </a:pPr>
              <a:t>‹#›</a:t>
            </a:fld>
            <a:endParaRPr lang="en-US"/>
          </a:p>
        </p:txBody>
      </p:sp>
    </p:spTree>
    <p:extLst>
      <p:ext uri="{BB962C8B-B14F-4D97-AF65-F5344CB8AC3E}">
        <p14:creationId xmlns:p14="http://schemas.microsoft.com/office/powerpoint/2010/main" val="117306624"/>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11301202"/>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3938139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9809693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4970592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9438966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578837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77976362"/>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7141234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3263063"/>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931685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91E7718D-938D-B848-8236-FF139FAE3C87}" type="slidenum">
              <a:rPr lang="en-US"/>
              <a:pPr>
                <a:defRPr/>
              </a:pPr>
              <a:t>‹#›</a:t>
            </a:fld>
            <a:endParaRPr lang="en-US"/>
          </a:p>
        </p:txBody>
      </p:sp>
    </p:spTree>
    <p:extLst>
      <p:ext uri="{BB962C8B-B14F-4D97-AF65-F5344CB8AC3E}">
        <p14:creationId xmlns:p14="http://schemas.microsoft.com/office/powerpoint/2010/main" val="4039630375"/>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6602417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650773"/>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8744362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8660313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51884409"/>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381089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39342885"/>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05040891"/>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14011339"/>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374554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F561E8B3-CE9C-2A46-8308-BFE036E48E68}" type="slidenum">
              <a:rPr lang="en-US"/>
              <a:pPr>
                <a:defRPr/>
              </a:pPr>
              <a:t>‹#›</a:t>
            </a:fld>
            <a:endParaRPr lang="en-US"/>
          </a:p>
        </p:txBody>
      </p:sp>
    </p:spTree>
    <p:extLst>
      <p:ext uri="{BB962C8B-B14F-4D97-AF65-F5344CB8AC3E}">
        <p14:creationId xmlns:p14="http://schemas.microsoft.com/office/powerpoint/2010/main" val="650620148"/>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84258374"/>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33012977"/>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48980475"/>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978770721"/>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189931388"/>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367809289"/>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864936943"/>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579643409"/>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866686159"/>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6256397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567B9FAF-7A29-7F4F-8982-01610AE30423}" type="slidenum">
              <a:rPr lang="en-US"/>
              <a:pPr>
                <a:defRPr/>
              </a:pPr>
              <a:t>‹#›</a:t>
            </a:fld>
            <a:endParaRPr lang="en-US"/>
          </a:p>
        </p:txBody>
      </p:sp>
    </p:spTree>
    <p:extLst>
      <p:ext uri="{BB962C8B-B14F-4D97-AF65-F5344CB8AC3E}">
        <p14:creationId xmlns:p14="http://schemas.microsoft.com/office/powerpoint/2010/main" val="3252151334"/>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537686977"/>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476636039"/>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486640562"/>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085961159"/>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368544964"/>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485866647"/>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000000"/>
              </a:solidFill>
            </a:endParaRPr>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000000"/>
              </a:solidFill>
            </a:endParaRPr>
          </a:p>
        </p:txBody>
      </p:sp>
      <p:pic>
        <p:nvPicPr>
          <p:cNvPr id="7" name="Picture 5"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4"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7175"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pPr>
              <a:defRPr/>
            </a:pPr>
            <a:endParaRPr lang="en-US">
              <a:solidFill>
                <a:srgbClr val="000000"/>
              </a:solidFill>
            </a:endParaRPr>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solidFill>
                <a:srgbClr val="000000"/>
              </a:solidFill>
            </a:endParaRPr>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pPr>
              <a:defRPr/>
            </a:pPr>
            <a:fld id="{E6832363-2F53-9849-A7AE-2143CF80A3D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78138574"/>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A3088246-B328-2748-8C10-112C6CF93855}"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193889980"/>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2D43FC8-5AF7-BB49-97B0-1BC74B4E6283}"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286044565"/>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A7E40827-4B35-1147-AA2A-FEFABB6D956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0755521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53DC70-D45C-E14B-AA6B-D5FA890C6272}" type="slidenum">
              <a:rPr lang="en-US"/>
              <a:pPr>
                <a:defRPr/>
              </a:pPr>
              <a:t>‹#›</a:t>
            </a:fld>
            <a:endParaRPr lang="en-US"/>
          </a:p>
        </p:txBody>
      </p:sp>
    </p:spTree>
    <p:extLst>
      <p:ext uri="{BB962C8B-B14F-4D97-AF65-F5344CB8AC3E}">
        <p14:creationId xmlns:p14="http://schemas.microsoft.com/office/powerpoint/2010/main" val="29746743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05449478-6073-5248-816C-56913C46E863}" type="slidenum">
              <a:rPr lang="en-US"/>
              <a:pPr>
                <a:defRPr/>
              </a:pPr>
              <a:t>‹#›</a:t>
            </a:fld>
            <a:endParaRPr lang="en-US"/>
          </a:p>
        </p:txBody>
      </p:sp>
    </p:spTree>
    <p:extLst>
      <p:ext uri="{BB962C8B-B14F-4D97-AF65-F5344CB8AC3E}">
        <p14:creationId xmlns:p14="http://schemas.microsoft.com/office/powerpoint/2010/main" val="4145153307"/>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FB161032-C23B-B342-9D8C-B9D4B616515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43321849"/>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76EE3A35-4AE2-C847-8D4E-3A0E0731D004}"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470640905"/>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6B35E14C-9495-8C43-A58C-AA954690056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193691313"/>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03842AE5-0050-8345-808D-712D3C8418E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540354949"/>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49506D9F-0C84-C84A-BEEA-25FAA552E5B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860541446"/>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BAC1437D-36C4-274A-9798-E2D8B7D70D25}"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60044987"/>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50F32A29-C767-DD4F-8D26-514F9A5FD91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996570921"/>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6F6B6-1B9B-8D42-BFB2-C2A16B8949CB}"/>
              </a:ext>
            </a:extLst>
          </p:cNvPr>
          <p:cNvSpPr>
            <a:spLocks noGrp="1"/>
          </p:cNvSpPr>
          <p:nvPr>
            <p:ph type="ctrTitle"/>
          </p:nvPr>
        </p:nvSpPr>
        <p:spPr>
          <a:xfrm>
            <a:off x="1143000" y="1122908"/>
            <a:ext cx="6858000" cy="2387576"/>
          </a:xfrm>
        </p:spPr>
        <p:txBody>
          <a:bodyPr/>
          <a:lstStyle>
            <a:lvl1pPr algn="ctr">
              <a:defRPr sz="4219"/>
            </a:lvl1pPr>
          </a:lstStyle>
          <a:p>
            <a:r>
              <a:rPr lang="en-US"/>
              <a:t>Click to edit Master title style</a:t>
            </a:r>
          </a:p>
        </p:txBody>
      </p:sp>
      <p:sp>
        <p:nvSpPr>
          <p:cNvPr id="3" name="Subtitle 2">
            <a:extLst>
              <a:ext uri="{FF2B5EF4-FFF2-40B4-BE49-F238E27FC236}">
                <a16:creationId xmlns:a16="http://schemas.microsoft.com/office/drawing/2014/main" id="{ACDB129C-F4B4-C640-932D-8FFA9C6E10D2}"/>
              </a:ext>
            </a:extLst>
          </p:cNvPr>
          <p:cNvSpPr>
            <a:spLocks noGrp="1"/>
          </p:cNvSpPr>
          <p:nvPr>
            <p:ph type="subTitle" idx="1"/>
          </p:nvPr>
        </p:nvSpPr>
        <p:spPr>
          <a:xfrm>
            <a:off x="1143000" y="3602013"/>
            <a:ext cx="6858000" cy="1655340"/>
          </a:xfrm>
        </p:spPr>
        <p:txBody>
          <a:bodyPr/>
          <a:lstStyle>
            <a:lvl1pPr marL="0" indent="0" algn="ctr">
              <a:buNone/>
              <a:defRPr sz="1687"/>
            </a:lvl1pPr>
            <a:lvl2pPr marL="321457" indent="0" algn="ctr">
              <a:buNone/>
              <a:defRPr sz="1406"/>
            </a:lvl2pPr>
            <a:lvl3pPr marL="642915" indent="0" algn="ctr">
              <a:buNone/>
              <a:defRPr sz="1266"/>
            </a:lvl3pPr>
            <a:lvl4pPr marL="964372" indent="0" algn="ctr">
              <a:buNone/>
              <a:defRPr sz="1125"/>
            </a:lvl4pPr>
            <a:lvl5pPr marL="1285829" indent="0" algn="ctr">
              <a:buNone/>
              <a:defRPr sz="1125"/>
            </a:lvl5pPr>
            <a:lvl6pPr marL="1607287" indent="0" algn="ctr">
              <a:buNone/>
              <a:defRPr sz="1125"/>
            </a:lvl6pPr>
            <a:lvl7pPr marL="1928744" indent="0" algn="ctr">
              <a:buNone/>
              <a:defRPr sz="1125"/>
            </a:lvl7pPr>
            <a:lvl8pPr marL="2250201" indent="0" algn="ctr">
              <a:buNone/>
              <a:defRPr sz="1125"/>
            </a:lvl8pPr>
            <a:lvl9pPr marL="2571659" indent="0" algn="ctr">
              <a:buNone/>
              <a:defRPr sz="1125"/>
            </a:lvl9pPr>
          </a:lstStyle>
          <a:p>
            <a:r>
              <a:rPr lang="en-US"/>
              <a:t>Click to edit Master subtitle style</a:t>
            </a:r>
          </a:p>
        </p:txBody>
      </p:sp>
    </p:spTree>
    <p:extLst>
      <p:ext uri="{BB962C8B-B14F-4D97-AF65-F5344CB8AC3E}">
        <p14:creationId xmlns:p14="http://schemas.microsoft.com/office/powerpoint/2010/main" val="1274700052"/>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E7969-61A4-C949-9F91-FA88DDED95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E3B006-3319-1741-9559-CD4BEFF5880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8858146"/>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49046-D5E9-0842-AB6C-BB64A7E563B9}"/>
              </a:ext>
            </a:extLst>
          </p:cNvPr>
          <p:cNvSpPr>
            <a:spLocks noGrp="1"/>
          </p:cNvSpPr>
          <p:nvPr>
            <p:ph type="title"/>
          </p:nvPr>
        </p:nvSpPr>
        <p:spPr>
          <a:xfrm>
            <a:off x="623963" y="1710036"/>
            <a:ext cx="7887146" cy="2851919"/>
          </a:xfrm>
        </p:spPr>
        <p:txBody>
          <a:bodyPr/>
          <a:lstStyle>
            <a:lvl1pPr>
              <a:defRPr sz="4219"/>
            </a:lvl1pPr>
          </a:lstStyle>
          <a:p>
            <a:r>
              <a:rPr lang="en-US"/>
              <a:t>Click to edit Master title style</a:t>
            </a:r>
          </a:p>
        </p:txBody>
      </p:sp>
      <p:sp>
        <p:nvSpPr>
          <p:cNvPr id="3" name="Text Placeholder 2">
            <a:extLst>
              <a:ext uri="{FF2B5EF4-FFF2-40B4-BE49-F238E27FC236}">
                <a16:creationId xmlns:a16="http://schemas.microsoft.com/office/drawing/2014/main" id="{443222B0-3EB0-7F47-94E5-829BADEF0E26}"/>
              </a:ext>
            </a:extLst>
          </p:cNvPr>
          <p:cNvSpPr>
            <a:spLocks noGrp="1"/>
          </p:cNvSpPr>
          <p:nvPr>
            <p:ph type="body" idx="1"/>
          </p:nvPr>
        </p:nvSpPr>
        <p:spPr>
          <a:xfrm>
            <a:off x="623963" y="4589859"/>
            <a:ext cx="7887146" cy="1500188"/>
          </a:xfrm>
        </p:spPr>
        <p:txBody>
          <a:bodyPr/>
          <a:lstStyle>
            <a:lvl1pPr marL="0" indent="0">
              <a:buNone/>
              <a:defRPr sz="1687"/>
            </a:lvl1pPr>
            <a:lvl2pPr marL="321457" indent="0">
              <a:buNone/>
              <a:defRPr sz="1406"/>
            </a:lvl2pPr>
            <a:lvl3pPr marL="642915" indent="0">
              <a:buNone/>
              <a:defRPr sz="1266"/>
            </a:lvl3pPr>
            <a:lvl4pPr marL="964372" indent="0">
              <a:buNone/>
              <a:defRPr sz="1125"/>
            </a:lvl4pPr>
            <a:lvl5pPr marL="1285829" indent="0">
              <a:buNone/>
              <a:defRPr sz="1125"/>
            </a:lvl5pPr>
            <a:lvl6pPr marL="1607287" indent="0">
              <a:buNone/>
              <a:defRPr sz="1125"/>
            </a:lvl6pPr>
            <a:lvl7pPr marL="1928744" indent="0">
              <a:buNone/>
              <a:defRPr sz="1125"/>
            </a:lvl7pPr>
            <a:lvl8pPr marL="2250201" indent="0">
              <a:buNone/>
              <a:defRPr sz="1125"/>
            </a:lvl8pPr>
            <a:lvl9pPr marL="2571659" indent="0">
              <a:buNone/>
              <a:defRPr sz="1125"/>
            </a:lvl9pPr>
          </a:lstStyle>
          <a:p>
            <a:pPr lvl="0"/>
            <a:r>
              <a:rPr lang="en-US"/>
              <a:t>Edit Master text styles</a:t>
            </a:r>
          </a:p>
        </p:txBody>
      </p:sp>
    </p:spTree>
    <p:extLst>
      <p:ext uri="{BB962C8B-B14F-4D97-AF65-F5344CB8AC3E}">
        <p14:creationId xmlns:p14="http://schemas.microsoft.com/office/powerpoint/2010/main" val="4205369057"/>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EB30DCD6-D8A4-E94C-B48E-BE19AC98DC30}" type="slidenum">
              <a:rPr lang="en-US"/>
              <a:pPr>
                <a:defRPr/>
              </a:pPr>
              <a:t>‹#›</a:t>
            </a:fld>
            <a:endParaRPr lang="en-US"/>
          </a:p>
        </p:txBody>
      </p:sp>
    </p:spTree>
    <p:extLst>
      <p:ext uri="{BB962C8B-B14F-4D97-AF65-F5344CB8AC3E}">
        <p14:creationId xmlns:p14="http://schemas.microsoft.com/office/powerpoint/2010/main" val="69079570"/>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BB48D-7CAF-9A43-B004-8C535FABB9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BA6D72-92DB-2646-B03F-085D88C1FF19}"/>
              </a:ext>
            </a:extLst>
          </p:cNvPr>
          <p:cNvSpPr>
            <a:spLocks noGrp="1"/>
          </p:cNvSpPr>
          <p:nvPr>
            <p:ph sz="half" idx="1"/>
          </p:nvPr>
        </p:nvSpPr>
        <p:spPr>
          <a:xfrm>
            <a:off x="892969" y="3536156"/>
            <a:ext cx="3625453" cy="332184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AAE48AE-CED7-7641-92AD-F17FCA0481AF}"/>
              </a:ext>
            </a:extLst>
          </p:cNvPr>
          <p:cNvSpPr>
            <a:spLocks noGrp="1"/>
          </p:cNvSpPr>
          <p:nvPr>
            <p:ph sz="half" idx="2"/>
          </p:nvPr>
        </p:nvSpPr>
        <p:spPr>
          <a:xfrm>
            <a:off x="4625578" y="3536156"/>
            <a:ext cx="3625453" cy="332184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9653310"/>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B1CD7-3C96-4349-B998-5A1DC7ACE63F}"/>
              </a:ext>
            </a:extLst>
          </p:cNvPr>
          <p:cNvSpPr>
            <a:spLocks noGrp="1"/>
          </p:cNvSpPr>
          <p:nvPr>
            <p:ph type="title"/>
          </p:nvPr>
        </p:nvSpPr>
        <p:spPr>
          <a:xfrm>
            <a:off x="629544" y="365001"/>
            <a:ext cx="7887146" cy="1326059"/>
          </a:xfrm>
        </p:spPr>
        <p:txBody>
          <a:bodyPr/>
          <a:lstStyle/>
          <a:p>
            <a:r>
              <a:rPr lang="en-US"/>
              <a:t>Click to edit Master title style</a:t>
            </a:r>
          </a:p>
        </p:txBody>
      </p:sp>
      <p:sp>
        <p:nvSpPr>
          <p:cNvPr id="3" name="Text Placeholder 2">
            <a:extLst>
              <a:ext uri="{FF2B5EF4-FFF2-40B4-BE49-F238E27FC236}">
                <a16:creationId xmlns:a16="http://schemas.microsoft.com/office/drawing/2014/main" id="{9772F189-C862-B443-8E8A-946E09E53A89}"/>
              </a:ext>
            </a:extLst>
          </p:cNvPr>
          <p:cNvSpPr>
            <a:spLocks noGrp="1"/>
          </p:cNvSpPr>
          <p:nvPr>
            <p:ph type="body" idx="1"/>
          </p:nvPr>
        </p:nvSpPr>
        <p:spPr>
          <a:xfrm>
            <a:off x="629543" y="1681014"/>
            <a:ext cx="3868787" cy="823764"/>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a:t>Edit Master text styles</a:t>
            </a:r>
          </a:p>
        </p:txBody>
      </p:sp>
      <p:sp>
        <p:nvSpPr>
          <p:cNvPr id="4" name="Content Placeholder 3">
            <a:extLst>
              <a:ext uri="{FF2B5EF4-FFF2-40B4-BE49-F238E27FC236}">
                <a16:creationId xmlns:a16="http://schemas.microsoft.com/office/drawing/2014/main" id="{AA5272BF-779B-BC4A-A2DC-79C31D874E03}"/>
              </a:ext>
            </a:extLst>
          </p:cNvPr>
          <p:cNvSpPr>
            <a:spLocks noGrp="1"/>
          </p:cNvSpPr>
          <p:nvPr>
            <p:ph sz="half" idx="2"/>
          </p:nvPr>
        </p:nvSpPr>
        <p:spPr>
          <a:xfrm>
            <a:off x="629543" y="2504777"/>
            <a:ext cx="3868787" cy="36846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6169844-AC26-F64D-B4A1-11060E69B3D3}"/>
              </a:ext>
            </a:extLst>
          </p:cNvPr>
          <p:cNvSpPr>
            <a:spLocks noGrp="1"/>
          </p:cNvSpPr>
          <p:nvPr>
            <p:ph type="body" sz="quarter" idx="3"/>
          </p:nvPr>
        </p:nvSpPr>
        <p:spPr>
          <a:xfrm>
            <a:off x="4628927" y="1681014"/>
            <a:ext cx="3887762" cy="823764"/>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a:t>Edit Master text styles</a:t>
            </a:r>
          </a:p>
        </p:txBody>
      </p:sp>
      <p:sp>
        <p:nvSpPr>
          <p:cNvPr id="6" name="Content Placeholder 5">
            <a:extLst>
              <a:ext uri="{FF2B5EF4-FFF2-40B4-BE49-F238E27FC236}">
                <a16:creationId xmlns:a16="http://schemas.microsoft.com/office/drawing/2014/main" id="{291186E1-7E92-294C-BBFD-1F5A1AAB9B11}"/>
              </a:ext>
            </a:extLst>
          </p:cNvPr>
          <p:cNvSpPr>
            <a:spLocks noGrp="1"/>
          </p:cNvSpPr>
          <p:nvPr>
            <p:ph sz="quarter" idx="4"/>
          </p:nvPr>
        </p:nvSpPr>
        <p:spPr>
          <a:xfrm>
            <a:off x="4628927" y="2504777"/>
            <a:ext cx="3887762" cy="36846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9910844"/>
      </p:ext>
    </p:extLst>
  </p:cSld>
  <p:clrMapOvr>
    <a:masterClrMapping/>
  </p:clrMapOvr>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537A9-59F3-2B4A-8CF7-1C78A266657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86080030"/>
      </p:ext>
    </p:extLst>
  </p:cSld>
  <p:clrMapOvr>
    <a:masterClrMapping/>
  </p:clrMapOvr>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1101185"/>
      </p:ext>
    </p:extLst>
  </p:cSld>
  <p:clrMapOvr>
    <a:masterClrMapping/>
  </p:clrMapOvr>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A296A-0021-B54F-AA3D-8E465A11CB4E}"/>
              </a:ext>
            </a:extLst>
          </p:cNvPr>
          <p:cNvSpPr>
            <a:spLocks noGrp="1"/>
          </p:cNvSpPr>
          <p:nvPr>
            <p:ph type="title"/>
          </p:nvPr>
        </p:nvSpPr>
        <p:spPr>
          <a:xfrm>
            <a:off x="629543" y="457646"/>
            <a:ext cx="2949029" cy="1599531"/>
          </a:xfrm>
        </p:spPr>
        <p:txBody>
          <a:bodyPr/>
          <a:lstStyle>
            <a:lvl1pPr>
              <a:defRPr sz="2250"/>
            </a:lvl1pPr>
          </a:lstStyle>
          <a:p>
            <a:r>
              <a:rPr lang="en-US"/>
              <a:t>Click to edit Master title style</a:t>
            </a:r>
          </a:p>
        </p:txBody>
      </p:sp>
      <p:sp>
        <p:nvSpPr>
          <p:cNvPr id="3" name="Content Placeholder 2">
            <a:extLst>
              <a:ext uri="{FF2B5EF4-FFF2-40B4-BE49-F238E27FC236}">
                <a16:creationId xmlns:a16="http://schemas.microsoft.com/office/drawing/2014/main" id="{4A3E1912-C4A7-6B4B-95A1-1A0982C7DC74}"/>
              </a:ext>
            </a:extLst>
          </p:cNvPr>
          <p:cNvSpPr>
            <a:spLocks noGrp="1"/>
          </p:cNvSpPr>
          <p:nvPr>
            <p:ph idx="1"/>
          </p:nvPr>
        </p:nvSpPr>
        <p:spPr>
          <a:xfrm>
            <a:off x="3887763" y="987847"/>
            <a:ext cx="4628926" cy="4873377"/>
          </a:xfrm>
        </p:spPr>
        <p:txBody>
          <a:bodyPr/>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1204FF-200D-C249-AD96-8B6C59234774}"/>
              </a:ext>
            </a:extLst>
          </p:cNvPr>
          <p:cNvSpPr>
            <a:spLocks noGrp="1"/>
          </p:cNvSpPr>
          <p:nvPr>
            <p:ph type="body" sz="half" idx="2"/>
          </p:nvPr>
        </p:nvSpPr>
        <p:spPr>
          <a:xfrm>
            <a:off x="629543" y="2057177"/>
            <a:ext cx="2949029" cy="3811860"/>
          </a:xfr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US"/>
              <a:t>Edit Master text styles</a:t>
            </a:r>
          </a:p>
        </p:txBody>
      </p:sp>
    </p:spTree>
    <p:extLst>
      <p:ext uri="{BB962C8B-B14F-4D97-AF65-F5344CB8AC3E}">
        <p14:creationId xmlns:p14="http://schemas.microsoft.com/office/powerpoint/2010/main" val="3405190581"/>
      </p:ext>
    </p:extLst>
  </p:cSld>
  <p:clrMapOvr>
    <a:masterClrMapping/>
  </p:clrMapOvr>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5D65F-F884-C24A-A788-DA9694970210}"/>
              </a:ext>
            </a:extLst>
          </p:cNvPr>
          <p:cNvSpPr>
            <a:spLocks noGrp="1"/>
          </p:cNvSpPr>
          <p:nvPr>
            <p:ph type="title"/>
          </p:nvPr>
        </p:nvSpPr>
        <p:spPr>
          <a:xfrm>
            <a:off x="629543" y="457646"/>
            <a:ext cx="2949029" cy="1599531"/>
          </a:xfrm>
        </p:spPr>
        <p:txBody>
          <a:bodyPr/>
          <a:lstStyle>
            <a:lvl1pPr>
              <a:defRPr sz="2250"/>
            </a:lvl1pPr>
          </a:lstStyle>
          <a:p>
            <a:r>
              <a:rPr lang="en-US"/>
              <a:t>Click to edit Master title style</a:t>
            </a:r>
          </a:p>
        </p:txBody>
      </p:sp>
      <p:sp>
        <p:nvSpPr>
          <p:cNvPr id="3" name="Picture Placeholder 2">
            <a:extLst>
              <a:ext uri="{FF2B5EF4-FFF2-40B4-BE49-F238E27FC236}">
                <a16:creationId xmlns:a16="http://schemas.microsoft.com/office/drawing/2014/main" id="{7409598F-FE39-F74E-A6E6-602516228351}"/>
              </a:ext>
            </a:extLst>
          </p:cNvPr>
          <p:cNvSpPr>
            <a:spLocks noGrp="1"/>
          </p:cNvSpPr>
          <p:nvPr>
            <p:ph type="pic" idx="1"/>
          </p:nvPr>
        </p:nvSpPr>
        <p:spPr>
          <a:xfrm>
            <a:off x="3887763" y="987847"/>
            <a:ext cx="4628926" cy="4873377"/>
          </a:xfrm>
        </p:spPr>
        <p:txBody>
          <a:bodyPr/>
          <a:lstStyle>
            <a:lvl1pPr marL="0" indent="0">
              <a:buNone/>
              <a:defRPr sz="2250"/>
            </a:lvl1pPr>
            <a:lvl2pPr marL="321457" indent="0">
              <a:buNone/>
              <a:defRPr sz="1969"/>
            </a:lvl2pPr>
            <a:lvl3pPr marL="642915" indent="0">
              <a:buNone/>
              <a:defRPr sz="1687"/>
            </a:lvl3pPr>
            <a:lvl4pPr marL="964372" indent="0">
              <a:buNone/>
              <a:defRPr sz="1406"/>
            </a:lvl4pPr>
            <a:lvl5pPr marL="1285829" indent="0">
              <a:buNone/>
              <a:defRPr sz="1406"/>
            </a:lvl5pPr>
            <a:lvl6pPr marL="1607287" indent="0">
              <a:buNone/>
              <a:defRPr sz="1406"/>
            </a:lvl6pPr>
            <a:lvl7pPr marL="1928744" indent="0">
              <a:buNone/>
              <a:defRPr sz="1406"/>
            </a:lvl7pPr>
            <a:lvl8pPr marL="2250201" indent="0">
              <a:buNone/>
              <a:defRPr sz="1406"/>
            </a:lvl8pPr>
            <a:lvl9pPr marL="2571659" indent="0">
              <a:buNone/>
              <a:defRPr sz="1406"/>
            </a:lvl9pPr>
          </a:lstStyle>
          <a:p>
            <a:endParaRPr lang="en-US"/>
          </a:p>
        </p:txBody>
      </p:sp>
      <p:sp>
        <p:nvSpPr>
          <p:cNvPr id="4" name="Text Placeholder 3">
            <a:extLst>
              <a:ext uri="{FF2B5EF4-FFF2-40B4-BE49-F238E27FC236}">
                <a16:creationId xmlns:a16="http://schemas.microsoft.com/office/drawing/2014/main" id="{ACB168AF-47FF-4E44-9986-BCF242309160}"/>
              </a:ext>
            </a:extLst>
          </p:cNvPr>
          <p:cNvSpPr>
            <a:spLocks noGrp="1"/>
          </p:cNvSpPr>
          <p:nvPr>
            <p:ph type="body" sz="half" idx="2"/>
          </p:nvPr>
        </p:nvSpPr>
        <p:spPr>
          <a:xfrm>
            <a:off x="629543" y="2057177"/>
            <a:ext cx="2949029" cy="3811860"/>
          </a:xfr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US"/>
              <a:t>Edit Master text styles</a:t>
            </a:r>
          </a:p>
        </p:txBody>
      </p:sp>
    </p:spTree>
    <p:extLst>
      <p:ext uri="{BB962C8B-B14F-4D97-AF65-F5344CB8AC3E}">
        <p14:creationId xmlns:p14="http://schemas.microsoft.com/office/powerpoint/2010/main" val="83920249"/>
      </p:ext>
    </p:extLst>
  </p:cSld>
  <p:clrMapOvr>
    <a:masterClrMapping/>
  </p:clrMapOvr>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94C53-09AD-B74A-9B71-66434BE2CFE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C4B772-F6AF-9845-A9B7-E5181E382E0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0836193"/>
      </p:ext>
    </p:extLst>
  </p:cSld>
  <p:clrMapOvr>
    <a:masterClrMapping/>
  </p:clrMapOvr>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8A2A00-8846-AF43-8C05-F0AE30005C70}"/>
              </a:ext>
            </a:extLst>
          </p:cNvPr>
          <p:cNvSpPr>
            <a:spLocks noGrp="1"/>
          </p:cNvSpPr>
          <p:nvPr>
            <p:ph type="title" orient="vert"/>
          </p:nvPr>
        </p:nvSpPr>
        <p:spPr>
          <a:xfrm>
            <a:off x="6411515" y="0"/>
            <a:ext cx="1839516" cy="68580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BD68DEA-0923-484C-BCD3-5FA4B4DEE28E}"/>
              </a:ext>
            </a:extLst>
          </p:cNvPr>
          <p:cNvSpPr>
            <a:spLocks noGrp="1"/>
          </p:cNvSpPr>
          <p:nvPr>
            <p:ph type="body" orient="vert" idx="1"/>
          </p:nvPr>
        </p:nvSpPr>
        <p:spPr>
          <a:xfrm>
            <a:off x="892969" y="0"/>
            <a:ext cx="5411391" cy="68580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3444076"/>
      </p:ext>
    </p:extLst>
  </p:cSld>
  <p:clrMapOvr>
    <a:masterClrMapping/>
  </p:clrMapOvr>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85836832"/>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8256545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CB8EC49F-E567-0242-B1F7-E7DCDCEB7886}" type="slidenum">
              <a:rPr lang="en-US"/>
              <a:pPr>
                <a:defRPr/>
              </a:pPr>
              <a:t>‹#›</a:t>
            </a:fld>
            <a:endParaRPr lang="en-US"/>
          </a:p>
        </p:txBody>
      </p:sp>
    </p:spTree>
    <p:extLst>
      <p:ext uri="{BB962C8B-B14F-4D97-AF65-F5344CB8AC3E}">
        <p14:creationId xmlns:p14="http://schemas.microsoft.com/office/powerpoint/2010/main" val="572103049"/>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681285633"/>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95075114"/>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863915505"/>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498949095"/>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551118992"/>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35188519"/>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432630535"/>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427829989"/>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957432772"/>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622304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C4270CB7-5A67-AE42-8A97-7DCE0F61024C}" type="slidenum">
              <a:rPr lang="en-US"/>
              <a:pPr>
                <a:defRPr/>
              </a:pPr>
              <a:t>‹#›</a:t>
            </a:fld>
            <a:endParaRPr lang="en-US"/>
          </a:p>
        </p:txBody>
      </p:sp>
    </p:spTree>
    <p:extLst>
      <p:ext uri="{BB962C8B-B14F-4D97-AF65-F5344CB8AC3E}">
        <p14:creationId xmlns:p14="http://schemas.microsoft.com/office/powerpoint/2010/main" val="2815700326"/>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432195145"/>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350013265"/>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38989622"/>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068348399"/>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043304366"/>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096048845"/>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487656320"/>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606294366"/>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125519957"/>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1968930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7D7EB0A-47F9-6040-A88C-F5634E12D066}" type="slidenum">
              <a:rPr lang="en-US"/>
              <a:pPr>
                <a:defRPr/>
              </a:pPr>
              <a:t>‹#›</a:t>
            </a:fld>
            <a:endParaRPr lang="en-US"/>
          </a:p>
        </p:txBody>
      </p:sp>
    </p:spTree>
    <p:extLst>
      <p:ext uri="{BB962C8B-B14F-4D97-AF65-F5344CB8AC3E}">
        <p14:creationId xmlns:p14="http://schemas.microsoft.com/office/powerpoint/2010/main" val="4062519999"/>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745125836"/>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470003697"/>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964207781"/>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03328877"/>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529" y="2130536"/>
            <a:ext cx="7772977" cy="1469371"/>
          </a:xfrm>
          <a:prstGeom prst="rect">
            <a:avLst/>
          </a:prstGeom>
        </p:spPr>
        <p:txBody>
          <a:bodyPr vert="horz" lIns="81868" tIns="40933" rIns="81868" bIns="40933"/>
          <a:lstStyle/>
          <a:p>
            <a:r>
              <a:rPr lang="en-US"/>
              <a:t>Click to edit Master title style</a:t>
            </a:r>
          </a:p>
        </p:txBody>
      </p:sp>
      <p:sp>
        <p:nvSpPr>
          <p:cNvPr id="3" name="Subtitle 2"/>
          <p:cNvSpPr>
            <a:spLocks noGrp="1"/>
          </p:cNvSpPr>
          <p:nvPr>
            <p:ph type="subTitle" idx="1"/>
          </p:nvPr>
        </p:nvSpPr>
        <p:spPr>
          <a:xfrm>
            <a:off x="1371040" y="3885651"/>
            <a:ext cx="6401955" cy="1753721"/>
          </a:xfrm>
          <a:prstGeom prst="rect">
            <a:avLst/>
          </a:prstGeom>
        </p:spPr>
        <p:txBody>
          <a:bodyPr vert="horz" lIns="81868" tIns="40933" rIns="81868" bIns="40933"/>
          <a:lstStyle>
            <a:lvl1pPr marL="0" indent="0" algn="ctr">
              <a:buNone/>
              <a:defRPr/>
            </a:lvl1pPr>
            <a:lvl2pPr marL="409300" indent="0" algn="ctr">
              <a:buNone/>
              <a:defRPr/>
            </a:lvl2pPr>
            <a:lvl3pPr marL="818604" indent="0" algn="ctr">
              <a:buNone/>
              <a:defRPr/>
            </a:lvl3pPr>
            <a:lvl4pPr marL="1227901" indent="0" algn="ctr">
              <a:buNone/>
              <a:defRPr/>
            </a:lvl4pPr>
            <a:lvl5pPr marL="1637203" indent="0" algn="ctr">
              <a:buNone/>
              <a:defRPr/>
            </a:lvl5pPr>
            <a:lvl6pPr marL="2046503" indent="0" algn="ctr">
              <a:buNone/>
              <a:defRPr/>
            </a:lvl6pPr>
            <a:lvl7pPr marL="2455805" indent="0" algn="ctr">
              <a:buNone/>
              <a:defRPr/>
            </a:lvl7pPr>
            <a:lvl8pPr marL="2865108" indent="0" algn="ctr">
              <a:buNone/>
              <a:defRPr/>
            </a:lvl8pPr>
            <a:lvl9pPr marL="3274406" indent="0" algn="ctr">
              <a:buNone/>
              <a:defRPr/>
            </a:lvl9pPr>
          </a:lstStyle>
          <a:p>
            <a:r>
              <a:rPr lang="en-US"/>
              <a:t>Click to edit Master subtitle style</a:t>
            </a:r>
          </a:p>
        </p:txBody>
      </p:sp>
    </p:spTree>
    <p:extLst>
      <p:ext uri="{BB962C8B-B14F-4D97-AF65-F5344CB8AC3E}">
        <p14:creationId xmlns:p14="http://schemas.microsoft.com/office/powerpoint/2010/main" val="534623989"/>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516" y="274544"/>
            <a:ext cx="8229023" cy="1143000"/>
          </a:xfrm>
          <a:prstGeom prst="rect">
            <a:avLst/>
          </a:prstGeom>
        </p:spPr>
        <p:txBody>
          <a:bodyPr vert="horz" lIns="81868" tIns="40933" rIns="81868" bIns="40933"/>
          <a:lstStyle/>
          <a:p>
            <a:r>
              <a:rPr lang="en-US"/>
              <a:t>Click to edit Master title style</a:t>
            </a:r>
          </a:p>
        </p:txBody>
      </p:sp>
      <p:sp>
        <p:nvSpPr>
          <p:cNvPr id="3" name="Content Placeholder 2"/>
          <p:cNvSpPr>
            <a:spLocks noGrp="1"/>
          </p:cNvSpPr>
          <p:nvPr>
            <p:ph idx="1"/>
          </p:nvPr>
        </p:nvSpPr>
        <p:spPr>
          <a:xfrm>
            <a:off x="457516" y="1599643"/>
            <a:ext cx="8229023" cy="4527176"/>
          </a:xfrm>
          <a:prstGeom prst="rect">
            <a:avLst/>
          </a:prstGeom>
        </p:spPr>
        <p:txBody>
          <a:bodyPr vert="horz" lIns="81868" tIns="40933" rIns="81868" bIns="4093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5997363"/>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3038" y="4406713"/>
            <a:ext cx="7771534" cy="1362916"/>
          </a:xfrm>
          <a:prstGeom prst="rect">
            <a:avLst/>
          </a:prstGeom>
        </p:spPr>
        <p:txBody>
          <a:bodyPr vert="horz" lIns="81868" tIns="40933" rIns="81868" bIns="40933"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723038" y="2906526"/>
            <a:ext cx="7771534" cy="1500187"/>
          </a:xfrm>
          <a:prstGeom prst="rect">
            <a:avLst/>
          </a:prstGeom>
        </p:spPr>
        <p:txBody>
          <a:bodyPr vert="horz" lIns="81868" tIns="40933" rIns="81868" bIns="40933" anchor="b"/>
          <a:lstStyle>
            <a:lvl1pPr marL="0" indent="0">
              <a:buNone/>
              <a:defRPr sz="1800"/>
            </a:lvl1pPr>
            <a:lvl2pPr marL="409300" indent="0">
              <a:buNone/>
              <a:defRPr sz="1600"/>
            </a:lvl2pPr>
            <a:lvl3pPr marL="818604" indent="0">
              <a:buNone/>
              <a:defRPr sz="1400"/>
            </a:lvl3pPr>
            <a:lvl4pPr marL="1227901" indent="0">
              <a:buNone/>
              <a:defRPr sz="1300"/>
            </a:lvl4pPr>
            <a:lvl5pPr marL="1637203" indent="0">
              <a:buNone/>
              <a:defRPr sz="1300"/>
            </a:lvl5pPr>
            <a:lvl6pPr marL="2046503" indent="0">
              <a:buNone/>
              <a:defRPr sz="1300"/>
            </a:lvl6pPr>
            <a:lvl7pPr marL="2455805" indent="0">
              <a:buNone/>
              <a:defRPr sz="1300"/>
            </a:lvl7pPr>
            <a:lvl8pPr marL="2865108" indent="0">
              <a:buNone/>
              <a:defRPr sz="1300"/>
            </a:lvl8pPr>
            <a:lvl9pPr marL="3274406" indent="0">
              <a:buNone/>
              <a:defRPr sz="1300"/>
            </a:lvl9pPr>
          </a:lstStyle>
          <a:p>
            <a:pPr lvl="0"/>
            <a:r>
              <a:rPr lang="en-US"/>
              <a:t>Click to edit Master text styles</a:t>
            </a:r>
          </a:p>
        </p:txBody>
      </p:sp>
    </p:spTree>
    <p:extLst>
      <p:ext uri="{BB962C8B-B14F-4D97-AF65-F5344CB8AC3E}">
        <p14:creationId xmlns:p14="http://schemas.microsoft.com/office/powerpoint/2010/main" val="2539992049"/>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516" y="274544"/>
            <a:ext cx="8229023" cy="1143000"/>
          </a:xfrm>
          <a:prstGeom prst="rect">
            <a:avLst/>
          </a:prstGeom>
        </p:spPr>
        <p:txBody>
          <a:bodyPr vert="horz" lIns="81868" tIns="40933" rIns="81868" bIns="40933"/>
          <a:lstStyle/>
          <a:p>
            <a:r>
              <a:rPr lang="en-US"/>
              <a:t>Click to edit Master title style</a:t>
            </a:r>
          </a:p>
        </p:txBody>
      </p:sp>
      <p:sp>
        <p:nvSpPr>
          <p:cNvPr id="3" name="Content Placeholder 2"/>
          <p:cNvSpPr>
            <a:spLocks noGrp="1"/>
          </p:cNvSpPr>
          <p:nvPr>
            <p:ph sz="half" idx="1"/>
          </p:nvPr>
        </p:nvSpPr>
        <p:spPr>
          <a:xfrm>
            <a:off x="457490" y="1599643"/>
            <a:ext cx="4045238" cy="4527176"/>
          </a:xfrm>
          <a:prstGeom prst="rect">
            <a:avLst/>
          </a:prstGeom>
        </p:spPr>
        <p:txBody>
          <a:bodyPr vert="horz" lIns="81868" tIns="40933" rIns="81868" bIns="40933"/>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1300" y="1599643"/>
            <a:ext cx="4045239" cy="4527176"/>
          </a:xfrm>
          <a:prstGeom prst="rect">
            <a:avLst/>
          </a:prstGeom>
        </p:spPr>
        <p:txBody>
          <a:bodyPr vert="horz" lIns="81868" tIns="40933" rIns="81868" bIns="40933"/>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4243703"/>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516" y="274544"/>
            <a:ext cx="8229023" cy="1143000"/>
          </a:xfrm>
          <a:prstGeom prst="rect">
            <a:avLst/>
          </a:prstGeom>
        </p:spPr>
        <p:txBody>
          <a:bodyPr vert="horz" lIns="81868" tIns="40933" rIns="81868" bIns="40933"/>
          <a:lstStyle>
            <a:lvl1pPr>
              <a:defRPr/>
            </a:lvl1pPr>
          </a:lstStyle>
          <a:p>
            <a:r>
              <a:rPr lang="en-US"/>
              <a:t>Click to edit Master title style</a:t>
            </a:r>
          </a:p>
        </p:txBody>
      </p:sp>
      <p:sp>
        <p:nvSpPr>
          <p:cNvPr id="3" name="Text Placeholder 2"/>
          <p:cNvSpPr>
            <a:spLocks noGrp="1"/>
          </p:cNvSpPr>
          <p:nvPr>
            <p:ph type="body" idx="1"/>
          </p:nvPr>
        </p:nvSpPr>
        <p:spPr>
          <a:xfrm>
            <a:off x="457489" y="1535206"/>
            <a:ext cx="4039465" cy="640136"/>
          </a:xfrm>
          <a:prstGeom prst="rect">
            <a:avLst/>
          </a:prstGeom>
        </p:spPr>
        <p:txBody>
          <a:bodyPr vert="horz" lIns="81868" tIns="40933" rIns="81868" bIns="40933" anchor="b"/>
          <a:lstStyle>
            <a:lvl1pPr marL="0" indent="0">
              <a:buNone/>
              <a:defRPr sz="2200" b="1"/>
            </a:lvl1pPr>
            <a:lvl2pPr marL="409300" indent="0">
              <a:buNone/>
              <a:defRPr sz="1800" b="1"/>
            </a:lvl2pPr>
            <a:lvl3pPr marL="818604" indent="0">
              <a:buNone/>
              <a:defRPr sz="1600" b="1"/>
            </a:lvl3pPr>
            <a:lvl4pPr marL="1227901" indent="0">
              <a:buNone/>
              <a:defRPr sz="1400" b="1"/>
            </a:lvl4pPr>
            <a:lvl5pPr marL="1637203" indent="0">
              <a:buNone/>
              <a:defRPr sz="1400" b="1"/>
            </a:lvl5pPr>
            <a:lvl6pPr marL="2046503" indent="0">
              <a:buNone/>
              <a:defRPr sz="1400" b="1"/>
            </a:lvl6pPr>
            <a:lvl7pPr marL="2455805" indent="0">
              <a:buNone/>
              <a:defRPr sz="1400" b="1"/>
            </a:lvl7pPr>
            <a:lvl8pPr marL="2865108" indent="0">
              <a:buNone/>
              <a:defRPr sz="1400" b="1"/>
            </a:lvl8pPr>
            <a:lvl9pPr marL="3274406" indent="0">
              <a:buNone/>
              <a:defRPr sz="1400" b="1"/>
            </a:lvl9pPr>
          </a:lstStyle>
          <a:p>
            <a:pPr lvl="0"/>
            <a:r>
              <a:rPr lang="en-US"/>
              <a:t>Click to edit Master text styles</a:t>
            </a:r>
          </a:p>
        </p:txBody>
      </p:sp>
      <p:sp>
        <p:nvSpPr>
          <p:cNvPr id="4" name="Content Placeholder 3"/>
          <p:cNvSpPr>
            <a:spLocks noGrp="1"/>
          </p:cNvSpPr>
          <p:nvPr>
            <p:ph sz="half" idx="2"/>
          </p:nvPr>
        </p:nvSpPr>
        <p:spPr>
          <a:xfrm>
            <a:off x="457489" y="2175344"/>
            <a:ext cx="4039465" cy="3951474"/>
          </a:xfrm>
          <a:prstGeom prst="rect">
            <a:avLst/>
          </a:prstGeom>
        </p:spPr>
        <p:txBody>
          <a:bodyPr vert="horz" lIns="81868" tIns="40933" rIns="81868" bIns="40933"/>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617" y="1535206"/>
            <a:ext cx="4040909" cy="640136"/>
          </a:xfrm>
          <a:prstGeom prst="rect">
            <a:avLst/>
          </a:prstGeom>
        </p:spPr>
        <p:txBody>
          <a:bodyPr vert="horz" lIns="81868" tIns="40933" rIns="81868" bIns="40933" anchor="b"/>
          <a:lstStyle>
            <a:lvl1pPr marL="0" indent="0">
              <a:buNone/>
              <a:defRPr sz="2200" b="1"/>
            </a:lvl1pPr>
            <a:lvl2pPr marL="409300" indent="0">
              <a:buNone/>
              <a:defRPr sz="1800" b="1"/>
            </a:lvl2pPr>
            <a:lvl3pPr marL="818604" indent="0">
              <a:buNone/>
              <a:defRPr sz="1600" b="1"/>
            </a:lvl3pPr>
            <a:lvl4pPr marL="1227901" indent="0">
              <a:buNone/>
              <a:defRPr sz="1400" b="1"/>
            </a:lvl4pPr>
            <a:lvl5pPr marL="1637203" indent="0">
              <a:buNone/>
              <a:defRPr sz="1400" b="1"/>
            </a:lvl5pPr>
            <a:lvl6pPr marL="2046503" indent="0">
              <a:buNone/>
              <a:defRPr sz="1400" b="1"/>
            </a:lvl6pPr>
            <a:lvl7pPr marL="2455805" indent="0">
              <a:buNone/>
              <a:defRPr sz="1400" b="1"/>
            </a:lvl7pPr>
            <a:lvl8pPr marL="2865108" indent="0">
              <a:buNone/>
              <a:defRPr sz="1400" b="1"/>
            </a:lvl8pPr>
            <a:lvl9pPr marL="3274406" indent="0">
              <a:buNone/>
              <a:defRPr sz="1400" b="1"/>
            </a:lvl9pPr>
          </a:lstStyle>
          <a:p>
            <a:pPr lvl="0"/>
            <a:r>
              <a:rPr lang="en-US"/>
              <a:t>Click to edit Master text styles</a:t>
            </a:r>
          </a:p>
        </p:txBody>
      </p:sp>
      <p:sp>
        <p:nvSpPr>
          <p:cNvPr id="6" name="Content Placeholder 5"/>
          <p:cNvSpPr>
            <a:spLocks noGrp="1"/>
          </p:cNvSpPr>
          <p:nvPr>
            <p:ph sz="quarter" idx="4"/>
          </p:nvPr>
        </p:nvSpPr>
        <p:spPr>
          <a:xfrm>
            <a:off x="4645617" y="2175344"/>
            <a:ext cx="4040909" cy="3951474"/>
          </a:xfrm>
          <a:prstGeom prst="rect">
            <a:avLst/>
          </a:prstGeom>
        </p:spPr>
        <p:txBody>
          <a:bodyPr vert="horz" lIns="81868" tIns="40933" rIns="81868" bIns="40933"/>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7894496"/>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516" y="274544"/>
            <a:ext cx="8229023" cy="1143000"/>
          </a:xfrm>
          <a:prstGeom prst="rect">
            <a:avLst/>
          </a:prstGeom>
        </p:spPr>
        <p:txBody>
          <a:bodyPr vert="horz" lIns="81868" tIns="40933" rIns="81868" bIns="40933"/>
          <a:lstStyle/>
          <a:p>
            <a:r>
              <a:rPr lang="en-US"/>
              <a:t>Click to edit Master title style</a:t>
            </a:r>
          </a:p>
        </p:txBody>
      </p:sp>
    </p:spTree>
    <p:extLst>
      <p:ext uri="{BB962C8B-B14F-4D97-AF65-F5344CB8AC3E}">
        <p14:creationId xmlns:p14="http://schemas.microsoft.com/office/powerpoint/2010/main" val="15341795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9BBBC71D-B39E-4D47-AB2F-87C4583DB387}" type="slidenum">
              <a:rPr lang="en-GB"/>
              <a:pPr>
                <a:defRPr/>
              </a:pPr>
              <a:t>‹#›</a:t>
            </a:fld>
            <a:endParaRPr lang="en-GB"/>
          </a:p>
        </p:txBody>
      </p:sp>
    </p:spTree>
    <p:extLst>
      <p:ext uri="{BB962C8B-B14F-4D97-AF65-F5344CB8AC3E}">
        <p14:creationId xmlns:p14="http://schemas.microsoft.com/office/powerpoint/2010/main" val="3749763171"/>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43931"/>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506" y="273144"/>
            <a:ext cx="3007591" cy="1162610"/>
          </a:xfrm>
          <a:prstGeom prst="rect">
            <a:avLst/>
          </a:prstGeom>
        </p:spPr>
        <p:txBody>
          <a:bodyPr vert="horz" lIns="81868" tIns="40933" rIns="81868" bIns="40933" anchor="b"/>
          <a:lstStyle>
            <a:lvl1pPr algn="l">
              <a:defRPr sz="1800" b="1"/>
            </a:lvl1pPr>
          </a:lstStyle>
          <a:p>
            <a:r>
              <a:rPr lang="en-US"/>
              <a:t>Click to edit Master title style</a:t>
            </a:r>
          </a:p>
        </p:txBody>
      </p:sp>
      <p:sp>
        <p:nvSpPr>
          <p:cNvPr id="3" name="Content Placeholder 2"/>
          <p:cNvSpPr>
            <a:spLocks noGrp="1"/>
          </p:cNvSpPr>
          <p:nvPr>
            <p:ph idx="1"/>
          </p:nvPr>
        </p:nvSpPr>
        <p:spPr>
          <a:xfrm>
            <a:off x="3574763" y="273144"/>
            <a:ext cx="5111750" cy="5853672"/>
          </a:xfrm>
          <a:prstGeom prst="rect">
            <a:avLst/>
          </a:prstGeom>
        </p:spPr>
        <p:txBody>
          <a:bodyPr vert="horz" lIns="81868" tIns="40933" rIns="81868" bIns="40933"/>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506" y="1435755"/>
            <a:ext cx="3007591" cy="4691062"/>
          </a:xfrm>
          <a:prstGeom prst="rect">
            <a:avLst/>
          </a:prstGeom>
        </p:spPr>
        <p:txBody>
          <a:bodyPr vert="horz" lIns="81868" tIns="40933" rIns="81868" bIns="40933"/>
          <a:lstStyle>
            <a:lvl1pPr marL="0" indent="0">
              <a:buNone/>
              <a:defRPr sz="1300"/>
            </a:lvl1pPr>
            <a:lvl2pPr marL="409300" indent="0">
              <a:buNone/>
              <a:defRPr sz="1100"/>
            </a:lvl2pPr>
            <a:lvl3pPr marL="818604" indent="0">
              <a:buNone/>
              <a:defRPr sz="900"/>
            </a:lvl3pPr>
            <a:lvl4pPr marL="1227901" indent="0">
              <a:buNone/>
              <a:defRPr sz="800"/>
            </a:lvl4pPr>
            <a:lvl5pPr marL="1637203" indent="0">
              <a:buNone/>
              <a:defRPr sz="800"/>
            </a:lvl5pPr>
            <a:lvl6pPr marL="2046503" indent="0">
              <a:buNone/>
              <a:defRPr sz="800"/>
            </a:lvl6pPr>
            <a:lvl7pPr marL="2455805" indent="0">
              <a:buNone/>
              <a:defRPr sz="800"/>
            </a:lvl7pPr>
            <a:lvl8pPr marL="2865108" indent="0">
              <a:buNone/>
              <a:defRPr sz="800"/>
            </a:lvl8pPr>
            <a:lvl9pPr marL="3274406" indent="0">
              <a:buNone/>
              <a:defRPr sz="800"/>
            </a:lvl9pPr>
          </a:lstStyle>
          <a:p>
            <a:pPr lvl="0"/>
            <a:r>
              <a:rPr lang="en-US"/>
              <a:t>Click to edit Master text styles</a:t>
            </a:r>
          </a:p>
        </p:txBody>
      </p:sp>
    </p:spTree>
    <p:extLst>
      <p:ext uri="{BB962C8B-B14F-4D97-AF65-F5344CB8AC3E}">
        <p14:creationId xmlns:p14="http://schemas.microsoft.com/office/powerpoint/2010/main" val="2615657171"/>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448" y="4800348"/>
            <a:ext cx="5486977" cy="567297"/>
          </a:xfrm>
          <a:prstGeom prst="rect">
            <a:avLst/>
          </a:prstGeom>
        </p:spPr>
        <p:txBody>
          <a:bodyPr vert="horz" lIns="81868" tIns="40933" rIns="81868" bIns="40933"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1792448" y="612122"/>
            <a:ext cx="5486977" cy="4115360"/>
          </a:xfrm>
          <a:prstGeom prst="rect">
            <a:avLst/>
          </a:prstGeom>
        </p:spPr>
        <p:txBody>
          <a:bodyPr vert="horz" lIns="81868" tIns="40933" rIns="81868" bIns="40933"/>
          <a:lstStyle>
            <a:lvl1pPr marL="0" indent="0">
              <a:buNone/>
              <a:defRPr sz="2900"/>
            </a:lvl1pPr>
            <a:lvl2pPr marL="409300" indent="0">
              <a:buNone/>
              <a:defRPr sz="2500"/>
            </a:lvl2pPr>
            <a:lvl3pPr marL="818604" indent="0">
              <a:buNone/>
              <a:defRPr sz="2200"/>
            </a:lvl3pPr>
            <a:lvl4pPr marL="1227901" indent="0">
              <a:buNone/>
              <a:defRPr sz="1800"/>
            </a:lvl4pPr>
            <a:lvl5pPr marL="1637203" indent="0">
              <a:buNone/>
              <a:defRPr sz="1800"/>
            </a:lvl5pPr>
            <a:lvl6pPr marL="2046503" indent="0">
              <a:buNone/>
              <a:defRPr sz="1800"/>
            </a:lvl6pPr>
            <a:lvl7pPr marL="2455805" indent="0">
              <a:buNone/>
              <a:defRPr sz="1800"/>
            </a:lvl7pPr>
            <a:lvl8pPr marL="2865108" indent="0">
              <a:buNone/>
              <a:defRPr sz="1800"/>
            </a:lvl8pPr>
            <a:lvl9pPr marL="3274406" indent="0">
              <a:buNone/>
              <a:defRPr sz="1800"/>
            </a:lvl9pPr>
          </a:lstStyle>
          <a:p>
            <a:pPr lvl="0"/>
            <a:endParaRPr lang="en-US" noProof="0"/>
          </a:p>
        </p:txBody>
      </p:sp>
      <p:sp>
        <p:nvSpPr>
          <p:cNvPr id="4" name="Text Placeholder 3"/>
          <p:cNvSpPr>
            <a:spLocks noGrp="1"/>
          </p:cNvSpPr>
          <p:nvPr>
            <p:ph type="body" sz="half" idx="2"/>
          </p:nvPr>
        </p:nvSpPr>
        <p:spPr>
          <a:xfrm>
            <a:off x="1792448" y="5367618"/>
            <a:ext cx="5486977" cy="804022"/>
          </a:xfrm>
          <a:prstGeom prst="rect">
            <a:avLst/>
          </a:prstGeom>
        </p:spPr>
        <p:txBody>
          <a:bodyPr vert="horz" lIns="81868" tIns="40933" rIns="81868" bIns="40933"/>
          <a:lstStyle>
            <a:lvl1pPr marL="0" indent="0">
              <a:buNone/>
              <a:defRPr sz="1300"/>
            </a:lvl1pPr>
            <a:lvl2pPr marL="409300" indent="0">
              <a:buNone/>
              <a:defRPr sz="1100"/>
            </a:lvl2pPr>
            <a:lvl3pPr marL="818604" indent="0">
              <a:buNone/>
              <a:defRPr sz="900"/>
            </a:lvl3pPr>
            <a:lvl4pPr marL="1227901" indent="0">
              <a:buNone/>
              <a:defRPr sz="800"/>
            </a:lvl4pPr>
            <a:lvl5pPr marL="1637203" indent="0">
              <a:buNone/>
              <a:defRPr sz="800"/>
            </a:lvl5pPr>
            <a:lvl6pPr marL="2046503" indent="0">
              <a:buNone/>
              <a:defRPr sz="800"/>
            </a:lvl6pPr>
            <a:lvl7pPr marL="2455805" indent="0">
              <a:buNone/>
              <a:defRPr sz="800"/>
            </a:lvl7pPr>
            <a:lvl8pPr marL="2865108" indent="0">
              <a:buNone/>
              <a:defRPr sz="800"/>
            </a:lvl8pPr>
            <a:lvl9pPr marL="3274406" indent="0">
              <a:buNone/>
              <a:defRPr sz="800"/>
            </a:lvl9pPr>
          </a:lstStyle>
          <a:p>
            <a:pPr lvl="0"/>
            <a:r>
              <a:rPr lang="en-US"/>
              <a:t>Click to edit Master text styles</a:t>
            </a:r>
          </a:p>
        </p:txBody>
      </p:sp>
    </p:spTree>
    <p:extLst>
      <p:ext uri="{BB962C8B-B14F-4D97-AF65-F5344CB8AC3E}">
        <p14:creationId xmlns:p14="http://schemas.microsoft.com/office/powerpoint/2010/main" val="1203921308"/>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516" y="274544"/>
            <a:ext cx="8229023" cy="1143000"/>
          </a:xfrm>
          <a:prstGeom prst="rect">
            <a:avLst/>
          </a:prstGeom>
        </p:spPr>
        <p:txBody>
          <a:bodyPr vert="horz" lIns="81868" tIns="40933" rIns="81868" bIns="40933"/>
          <a:lstStyle/>
          <a:p>
            <a:r>
              <a:rPr lang="en-US"/>
              <a:t>Click to edit Master title style</a:t>
            </a:r>
          </a:p>
        </p:txBody>
      </p:sp>
      <p:sp>
        <p:nvSpPr>
          <p:cNvPr id="3" name="Vertical Text Placeholder 2"/>
          <p:cNvSpPr>
            <a:spLocks noGrp="1"/>
          </p:cNvSpPr>
          <p:nvPr>
            <p:ph type="body" orient="vert" idx="1"/>
          </p:nvPr>
        </p:nvSpPr>
        <p:spPr>
          <a:xfrm>
            <a:off x="457516" y="1599643"/>
            <a:ext cx="8229023" cy="4527176"/>
          </a:xfrm>
          <a:prstGeom prst="rect">
            <a:avLst/>
          </a:prstGeom>
        </p:spPr>
        <p:txBody>
          <a:bodyPr vert="eaVert" lIns="81868" tIns="40933" rIns="81868" bIns="4093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8213105"/>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0004" y="274545"/>
            <a:ext cx="2056535" cy="5852272"/>
          </a:xfrm>
          <a:prstGeom prst="rect">
            <a:avLst/>
          </a:prstGeom>
        </p:spPr>
        <p:txBody>
          <a:bodyPr vert="eaVert" lIns="81868" tIns="40933" rIns="81868" bIns="40933"/>
          <a:lstStyle/>
          <a:p>
            <a:r>
              <a:rPr lang="en-US"/>
              <a:t>Click to edit Master title style</a:t>
            </a:r>
          </a:p>
        </p:txBody>
      </p:sp>
      <p:sp>
        <p:nvSpPr>
          <p:cNvPr id="3" name="Vertical Text Placeholder 2"/>
          <p:cNvSpPr>
            <a:spLocks noGrp="1"/>
          </p:cNvSpPr>
          <p:nvPr>
            <p:ph type="body" orient="vert" idx="1"/>
          </p:nvPr>
        </p:nvSpPr>
        <p:spPr>
          <a:xfrm>
            <a:off x="457516" y="274545"/>
            <a:ext cx="6033943" cy="5852272"/>
          </a:xfrm>
          <a:prstGeom prst="rect">
            <a:avLst/>
          </a:prstGeom>
        </p:spPr>
        <p:txBody>
          <a:bodyPr vert="eaVert" lIns="81868" tIns="40933" rIns="81868" bIns="4093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3150555"/>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686" indent="0" algn="ctr">
              <a:buNone/>
              <a:defRPr/>
            </a:lvl2pPr>
            <a:lvl3pPr marL="913370" indent="0" algn="ctr">
              <a:buNone/>
              <a:defRPr/>
            </a:lvl3pPr>
            <a:lvl4pPr marL="1370051" indent="0" algn="ctr">
              <a:buNone/>
              <a:defRPr/>
            </a:lvl4pPr>
            <a:lvl5pPr marL="1826739" indent="0" algn="ctr">
              <a:buNone/>
              <a:defRPr/>
            </a:lvl5pPr>
            <a:lvl6pPr marL="2283420" indent="0" algn="ctr">
              <a:buNone/>
              <a:defRPr/>
            </a:lvl6pPr>
            <a:lvl7pPr marL="2740100" indent="0" algn="ctr">
              <a:buNone/>
              <a:defRPr/>
            </a:lvl7pPr>
            <a:lvl8pPr marL="3196784" indent="0" algn="ctr">
              <a:buNone/>
              <a:defRPr/>
            </a:lvl8pPr>
            <a:lvl9pPr marL="3653466" indent="0" algn="ctr">
              <a:buNone/>
              <a:defRPr/>
            </a:lvl9pPr>
          </a:lstStyle>
          <a:p>
            <a:r>
              <a:rPr lang="en-US"/>
              <a:t>Click to edit Master subtitle style</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vl1pPr>
          </a:lstStyle>
          <a:p>
            <a:pPr>
              <a:defRPr/>
            </a:pPr>
            <a:fld id="{1AAE2E2F-9BC9-3447-9B86-D84BAB9FDB47}" type="slidenum">
              <a:rPr lang="en-US"/>
              <a:pPr>
                <a:defRPr/>
              </a:pPr>
              <a:t>‹#›</a:t>
            </a:fld>
            <a:endParaRPr lang="en-US"/>
          </a:p>
        </p:txBody>
      </p:sp>
    </p:spTree>
    <p:extLst>
      <p:ext uri="{BB962C8B-B14F-4D97-AF65-F5344CB8AC3E}">
        <p14:creationId xmlns:p14="http://schemas.microsoft.com/office/powerpoint/2010/main" val="689061838"/>
      </p:ext>
    </p:extLst>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vl1pPr>
          </a:lstStyle>
          <a:p>
            <a:pPr>
              <a:defRPr/>
            </a:pPr>
            <a:fld id="{6B86527B-3656-794D-8DAE-0D8055D70328}" type="slidenum">
              <a:rPr lang="en-US"/>
              <a:pPr>
                <a:defRPr/>
              </a:pPr>
              <a:t>‹#›</a:t>
            </a:fld>
            <a:endParaRPr lang="en-US"/>
          </a:p>
        </p:txBody>
      </p:sp>
    </p:spTree>
    <p:extLst>
      <p:ext uri="{BB962C8B-B14F-4D97-AF65-F5344CB8AC3E}">
        <p14:creationId xmlns:p14="http://schemas.microsoft.com/office/powerpoint/2010/main" val="1345021516"/>
      </p:ext>
    </p:extLst>
  </p:cSld>
  <p:clrMapOvr>
    <a:masterClrMapping/>
  </p:clrMapOvr>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vl1pPr>
          </a:lstStyle>
          <a:p>
            <a:pPr>
              <a:defRPr/>
            </a:pPr>
            <a:fld id="{1CF9D631-03FF-AC4F-BF85-9F99AB23BAC6}" type="slidenum">
              <a:rPr lang="en-US"/>
              <a:pPr>
                <a:defRPr/>
              </a:pPr>
              <a:t>‹#›</a:t>
            </a:fld>
            <a:endParaRPr lang="en-US"/>
          </a:p>
        </p:txBody>
      </p:sp>
    </p:spTree>
    <p:extLst>
      <p:ext uri="{BB962C8B-B14F-4D97-AF65-F5344CB8AC3E}">
        <p14:creationId xmlns:p14="http://schemas.microsoft.com/office/powerpoint/2010/main" val="1355287739"/>
      </p:ext>
    </p:extLst>
  </p:cSld>
  <p:clrMapOvr>
    <a:masterClrMapping/>
  </p:clrMapOvr>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6"/>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6"/>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defRPr/>
            </a:lvl1pPr>
          </a:lstStyle>
          <a:p>
            <a:pPr>
              <a:defRPr/>
            </a:pPr>
            <a:endParaRPr lang="en-US"/>
          </a:p>
        </p:txBody>
      </p:sp>
      <p:sp>
        <p:nvSpPr>
          <p:cNvPr id="6" name="Rectangle 45"/>
          <p:cNvSpPr>
            <a:spLocks noGrp="1" noChangeArrowheads="1"/>
          </p:cNvSpPr>
          <p:nvPr>
            <p:ph type="ftr" sz="quarter" idx="11"/>
          </p:nvPr>
        </p:nvSpPr>
        <p:spPr/>
        <p:txBody>
          <a:bodyPr/>
          <a:lstStyle>
            <a:lvl1pPr>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vl1pPr>
          </a:lstStyle>
          <a:p>
            <a:pPr>
              <a:defRPr/>
            </a:pPr>
            <a:fld id="{84727C60-2E5D-054A-BF56-EF64E2CB8907}" type="slidenum">
              <a:rPr lang="en-US"/>
              <a:pPr>
                <a:defRPr/>
              </a:pPr>
              <a:t>‹#›</a:t>
            </a:fld>
            <a:endParaRPr lang="en-US"/>
          </a:p>
        </p:txBody>
      </p:sp>
    </p:spTree>
    <p:extLst>
      <p:ext uri="{BB962C8B-B14F-4D97-AF65-F5344CB8AC3E}">
        <p14:creationId xmlns:p14="http://schemas.microsoft.com/office/powerpoint/2010/main" val="4259107721"/>
      </p:ext>
    </p:extLst>
  </p:cSld>
  <p:clrMapOvr>
    <a:masterClrMapping/>
  </p:clrMapOvr>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defRPr/>
            </a:lvl1pPr>
          </a:lstStyle>
          <a:p>
            <a:pPr>
              <a:defRPr/>
            </a:pPr>
            <a:endParaRPr lang="en-US"/>
          </a:p>
        </p:txBody>
      </p:sp>
      <p:sp>
        <p:nvSpPr>
          <p:cNvPr id="8" name="Rectangle 45"/>
          <p:cNvSpPr>
            <a:spLocks noGrp="1" noChangeArrowheads="1"/>
          </p:cNvSpPr>
          <p:nvPr>
            <p:ph type="ftr" sz="quarter" idx="11"/>
          </p:nvPr>
        </p:nvSpPr>
        <p:spPr/>
        <p:txBody>
          <a:bodyPr/>
          <a:lstStyle>
            <a:lvl1pPr>
              <a:defRPr/>
            </a:lvl1pPr>
          </a:lstStyle>
          <a:p>
            <a:pPr>
              <a:defRPr/>
            </a:pPr>
            <a:endParaRPr lang="en-US"/>
          </a:p>
        </p:txBody>
      </p:sp>
      <p:sp>
        <p:nvSpPr>
          <p:cNvPr id="9" name="Rectangle 46"/>
          <p:cNvSpPr>
            <a:spLocks noGrp="1" noChangeArrowheads="1"/>
          </p:cNvSpPr>
          <p:nvPr>
            <p:ph type="sldNum" sz="quarter" idx="12"/>
          </p:nvPr>
        </p:nvSpPr>
        <p:spPr/>
        <p:txBody>
          <a:bodyPr/>
          <a:lstStyle>
            <a:lvl1pPr>
              <a:defRPr/>
            </a:lvl1pPr>
          </a:lstStyle>
          <a:p>
            <a:pPr>
              <a:defRPr/>
            </a:pPr>
            <a:fld id="{0A8D7845-80D6-0045-AB26-A3CB44A6B5EB}" type="slidenum">
              <a:rPr lang="en-US"/>
              <a:pPr>
                <a:defRPr/>
              </a:pPr>
              <a:t>‹#›</a:t>
            </a:fld>
            <a:endParaRPr lang="en-US"/>
          </a:p>
        </p:txBody>
      </p:sp>
    </p:spTree>
    <p:extLst>
      <p:ext uri="{BB962C8B-B14F-4D97-AF65-F5344CB8AC3E}">
        <p14:creationId xmlns:p14="http://schemas.microsoft.com/office/powerpoint/2010/main" val="2276593437"/>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3" name="Rectangle 4"/>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4" name="Rectangle 5"/>
          <p:cNvSpPr>
            <a:spLocks noGrp="1" noChangeArrowheads="1"/>
          </p:cNvSpPr>
          <p:nvPr>
            <p:ph type="sldNum" sz="quarter" idx="12"/>
          </p:nvPr>
        </p:nvSpPr>
        <p:spPr/>
        <p:txBody>
          <a:bodyPr/>
          <a:lstStyle>
            <a:lvl1pPr>
              <a:defRPr>
                <a:cs typeface="ＭＳ Ｐゴシック" charset="0"/>
              </a:defRPr>
            </a:lvl1pPr>
          </a:lstStyle>
          <a:p>
            <a:pPr>
              <a:defRPr/>
            </a:pPr>
            <a:fld id="{365E9C65-45BF-954A-B2C8-EC8183496298}" type="slidenum">
              <a:rPr lang="en-US"/>
              <a:pPr>
                <a:defRPr/>
              </a:pPr>
              <a:t>‹#›</a:t>
            </a:fld>
            <a:endParaRPr lang="en-US"/>
          </a:p>
        </p:txBody>
      </p:sp>
    </p:spTree>
    <p:extLst>
      <p:ext uri="{BB962C8B-B14F-4D97-AF65-F5344CB8AC3E}">
        <p14:creationId xmlns:p14="http://schemas.microsoft.com/office/powerpoint/2010/main" val="3489006937"/>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defRPr/>
            </a:lvl1pPr>
          </a:lstStyle>
          <a:p>
            <a:pPr>
              <a:defRPr/>
            </a:pPr>
            <a:endParaRPr lang="en-US"/>
          </a:p>
        </p:txBody>
      </p:sp>
      <p:sp>
        <p:nvSpPr>
          <p:cNvPr id="4" name="Rectangle 45"/>
          <p:cNvSpPr>
            <a:spLocks noGrp="1" noChangeArrowheads="1"/>
          </p:cNvSpPr>
          <p:nvPr>
            <p:ph type="ftr" sz="quarter" idx="11"/>
          </p:nvPr>
        </p:nvSpPr>
        <p:spPr/>
        <p:txBody>
          <a:bodyPr/>
          <a:lstStyle>
            <a:lvl1pPr>
              <a:defRPr/>
            </a:lvl1pPr>
          </a:lstStyle>
          <a:p>
            <a:pPr>
              <a:defRPr/>
            </a:pPr>
            <a:endParaRPr lang="en-US"/>
          </a:p>
        </p:txBody>
      </p:sp>
      <p:sp>
        <p:nvSpPr>
          <p:cNvPr id="5" name="Rectangle 46"/>
          <p:cNvSpPr>
            <a:spLocks noGrp="1" noChangeArrowheads="1"/>
          </p:cNvSpPr>
          <p:nvPr>
            <p:ph type="sldNum" sz="quarter" idx="12"/>
          </p:nvPr>
        </p:nvSpPr>
        <p:spPr/>
        <p:txBody>
          <a:bodyPr/>
          <a:lstStyle>
            <a:lvl1pPr>
              <a:defRPr/>
            </a:lvl1pPr>
          </a:lstStyle>
          <a:p>
            <a:pPr>
              <a:defRPr/>
            </a:pPr>
            <a:fld id="{49FC5CFE-7A1A-D741-9E3C-8CC63099A628}" type="slidenum">
              <a:rPr lang="en-US"/>
              <a:pPr>
                <a:defRPr/>
              </a:pPr>
              <a:t>‹#›</a:t>
            </a:fld>
            <a:endParaRPr lang="en-US"/>
          </a:p>
        </p:txBody>
      </p:sp>
    </p:spTree>
    <p:extLst>
      <p:ext uri="{BB962C8B-B14F-4D97-AF65-F5344CB8AC3E}">
        <p14:creationId xmlns:p14="http://schemas.microsoft.com/office/powerpoint/2010/main" val="3060105442"/>
      </p:ext>
    </p:extLst>
  </p:cSld>
  <p:clrMapOvr>
    <a:masterClrMapping/>
  </p:clrMapOvr>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defRPr/>
            </a:lvl1pPr>
          </a:lstStyle>
          <a:p>
            <a:pPr>
              <a:defRPr/>
            </a:pPr>
            <a:endParaRPr lang="en-US"/>
          </a:p>
        </p:txBody>
      </p:sp>
      <p:sp>
        <p:nvSpPr>
          <p:cNvPr id="3" name="Rectangle 45"/>
          <p:cNvSpPr>
            <a:spLocks noGrp="1" noChangeArrowheads="1"/>
          </p:cNvSpPr>
          <p:nvPr>
            <p:ph type="ftr" sz="quarter" idx="11"/>
          </p:nvPr>
        </p:nvSpPr>
        <p:spPr/>
        <p:txBody>
          <a:bodyPr/>
          <a:lstStyle>
            <a:lvl1pPr>
              <a:defRPr/>
            </a:lvl1pPr>
          </a:lstStyle>
          <a:p>
            <a:pPr>
              <a:defRPr/>
            </a:pPr>
            <a:endParaRPr lang="en-US"/>
          </a:p>
        </p:txBody>
      </p:sp>
      <p:sp>
        <p:nvSpPr>
          <p:cNvPr id="4" name="Rectangle 46"/>
          <p:cNvSpPr>
            <a:spLocks noGrp="1" noChangeArrowheads="1"/>
          </p:cNvSpPr>
          <p:nvPr>
            <p:ph type="sldNum" sz="quarter" idx="12"/>
          </p:nvPr>
        </p:nvSpPr>
        <p:spPr/>
        <p:txBody>
          <a:bodyPr/>
          <a:lstStyle>
            <a:lvl1pPr>
              <a:defRPr/>
            </a:lvl1pPr>
          </a:lstStyle>
          <a:p>
            <a:pPr>
              <a:defRPr/>
            </a:pPr>
            <a:fld id="{25DB9959-4477-754C-8096-CDE957F8B576}" type="slidenum">
              <a:rPr lang="en-US"/>
              <a:pPr>
                <a:defRPr/>
              </a:pPr>
              <a:t>‹#›</a:t>
            </a:fld>
            <a:endParaRPr lang="en-US"/>
          </a:p>
        </p:txBody>
      </p:sp>
    </p:spTree>
    <p:extLst>
      <p:ext uri="{BB962C8B-B14F-4D97-AF65-F5344CB8AC3E}">
        <p14:creationId xmlns:p14="http://schemas.microsoft.com/office/powerpoint/2010/main" val="986320334"/>
      </p:ext>
    </p:extLst>
  </p:cSld>
  <p:clrMapOvr>
    <a:masterClrMapping/>
  </p:clrMapOvr>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defRPr/>
            </a:lvl1pPr>
          </a:lstStyle>
          <a:p>
            <a:pPr>
              <a:defRPr/>
            </a:pPr>
            <a:endParaRPr lang="en-US"/>
          </a:p>
        </p:txBody>
      </p:sp>
      <p:sp>
        <p:nvSpPr>
          <p:cNvPr id="6" name="Rectangle 45"/>
          <p:cNvSpPr>
            <a:spLocks noGrp="1" noChangeArrowheads="1"/>
          </p:cNvSpPr>
          <p:nvPr>
            <p:ph type="ftr" sz="quarter" idx="11"/>
          </p:nvPr>
        </p:nvSpPr>
        <p:spPr/>
        <p:txBody>
          <a:bodyPr/>
          <a:lstStyle>
            <a:lvl1pPr>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vl1pPr>
          </a:lstStyle>
          <a:p>
            <a:pPr>
              <a:defRPr/>
            </a:pPr>
            <a:fld id="{CE68CA7C-9B97-314C-998D-2AF7F5CDF955}" type="slidenum">
              <a:rPr lang="en-US"/>
              <a:pPr>
                <a:defRPr/>
              </a:pPr>
              <a:t>‹#›</a:t>
            </a:fld>
            <a:endParaRPr lang="en-US"/>
          </a:p>
        </p:txBody>
      </p:sp>
    </p:spTree>
    <p:extLst>
      <p:ext uri="{BB962C8B-B14F-4D97-AF65-F5344CB8AC3E}">
        <p14:creationId xmlns:p14="http://schemas.microsoft.com/office/powerpoint/2010/main" val="3575066174"/>
      </p:ext>
    </p:extLst>
  </p:cSld>
  <p:clrMapOvr>
    <a:masterClrMapping/>
  </p:clrMapOvr>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defRPr/>
            </a:lvl1pPr>
          </a:lstStyle>
          <a:p>
            <a:pPr>
              <a:defRPr/>
            </a:pPr>
            <a:endParaRPr lang="en-US"/>
          </a:p>
        </p:txBody>
      </p:sp>
      <p:sp>
        <p:nvSpPr>
          <p:cNvPr id="6" name="Rectangle 45"/>
          <p:cNvSpPr>
            <a:spLocks noGrp="1" noChangeArrowheads="1"/>
          </p:cNvSpPr>
          <p:nvPr>
            <p:ph type="ftr" sz="quarter" idx="11"/>
          </p:nvPr>
        </p:nvSpPr>
        <p:spPr/>
        <p:txBody>
          <a:bodyPr/>
          <a:lstStyle>
            <a:lvl1pPr>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vl1pPr>
          </a:lstStyle>
          <a:p>
            <a:pPr>
              <a:defRPr/>
            </a:pPr>
            <a:fld id="{F10CAD7D-57D8-F040-9472-5CB3FDDE8DD9}" type="slidenum">
              <a:rPr lang="en-US"/>
              <a:pPr>
                <a:defRPr/>
              </a:pPr>
              <a:t>‹#›</a:t>
            </a:fld>
            <a:endParaRPr lang="en-US"/>
          </a:p>
        </p:txBody>
      </p:sp>
    </p:spTree>
    <p:extLst>
      <p:ext uri="{BB962C8B-B14F-4D97-AF65-F5344CB8AC3E}">
        <p14:creationId xmlns:p14="http://schemas.microsoft.com/office/powerpoint/2010/main" val="1218607032"/>
      </p:ext>
    </p:extLst>
  </p:cSld>
  <p:clrMapOvr>
    <a:masterClrMapping/>
  </p:clrMapOvr>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vl1pPr>
          </a:lstStyle>
          <a:p>
            <a:pPr>
              <a:defRPr/>
            </a:pPr>
            <a:fld id="{F32D78CC-E50B-3B46-99D0-71739832EA7C}" type="slidenum">
              <a:rPr lang="en-US"/>
              <a:pPr>
                <a:defRPr/>
              </a:pPr>
              <a:t>‹#›</a:t>
            </a:fld>
            <a:endParaRPr lang="en-US"/>
          </a:p>
        </p:txBody>
      </p:sp>
    </p:spTree>
    <p:extLst>
      <p:ext uri="{BB962C8B-B14F-4D97-AF65-F5344CB8AC3E}">
        <p14:creationId xmlns:p14="http://schemas.microsoft.com/office/powerpoint/2010/main" val="517870823"/>
      </p:ext>
    </p:extLst>
  </p:cSld>
  <p:clrMapOvr>
    <a:masterClrMapping/>
  </p:clrMapOvr>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6"/>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6"/>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vl1pPr>
          </a:lstStyle>
          <a:p>
            <a:pPr>
              <a:defRPr/>
            </a:pPr>
            <a:fld id="{82F69E31-99C3-4E49-A6A2-7999D5358948}" type="slidenum">
              <a:rPr lang="en-US"/>
              <a:pPr>
                <a:defRPr/>
              </a:pPr>
              <a:t>‹#›</a:t>
            </a:fld>
            <a:endParaRPr lang="en-US"/>
          </a:p>
        </p:txBody>
      </p:sp>
    </p:spTree>
    <p:extLst>
      <p:ext uri="{BB962C8B-B14F-4D97-AF65-F5344CB8AC3E}">
        <p14:creationId xmlns:p14="http://schemas.microsoft.com/office/powerpoint/2010/main" val="3071105226"/>
      </p:ext>
    </p:extLst>
  </p:cSld>
  <p:clrMapOvr>
    <a:masterClrMapping/>
  </p:clrMapOvr>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FA849-BE53-4793-AC47-FB1DB63623FE}"/>
              </a:ext>
            </a:extLst>
          </p:cNvPr>
          <p:cNvSpPr>
            <a:spLocks noGrp="1"/>
          </p:cNvSpPr>
          <p:nvPr>
            <p:ph type="ctrTitle"/>
          </p:nvPr>
        </p:nvSpPr>
        <p:spPr>
          <a:xfrm>
            <a:off x="1143000" y="1122908"/>
            <a:ext cx="6858000" cy="2387576"/>
          </a:xfrm>
        </p:spPr>
        <p:txBody>
          <a:bodyPr/>
          <a:lstStyle>
            <a:lvl1pPr algn="ctr">
              <a:defRPr sz="4219"/>
            </a:lvl1pPr>
          </a:lstStyle>
          <a:p>
            <a:r>
              <a:rPr lang="en-US" dirty="0"/>
              <a:t>Click to edit Master title style</a:t>
            </a:r>
            <a:endParaRPr lang="en-SG" dirty="0"/>
          </a:p>
        </p:txBody>
      </p:sp>
      <p:sp>
        <p:nvSpPr>
          <p:cNvPr id="3" name="Subtitle 2">
            <a:extLst>
              <a:ext uri="{FF2B5EF4-FFF2-40B4-BE49-F238E27FC236}">
                <a16:creationId xmlns:a16="http://schemas.microsoft.com/office/drawing/2014/main" id="{C0542D46-2235-4ADE-83EE-314ED23A4524}"/>
              </a:ext>
            </a:extLst>
          </p:cNvPr>
          <p:cNvSpPr>
            <a:spLocks noGrp="1"/>
          </p:cNvSpPr>
          <p:nvPr>
            <p:ph type="subTitle" idx="1"/>
          </p:nvPr>
        </p:nvSpPr>
        <p:spPr>
          <a:xfrm>
            <a:off x="1143000" y="3602013"/>
            <a:ext cx="6858000" cy="1655340"/>
          </a:xfrm>
        </p:spPr>
        <p:txBody>
          <a:bodyPr/>
          <a:lstStyle>
            <a:lvl1pPr marL="0" indent="0" algn="ctr">
              <a:buNone/>
              <a:defRPr sz="1687"/>
            </a:lvl1pPr>
            <a:lvl2pPr marL="321457" indent="0" algn="ctr">
              <a:buNone/>
              <a:defRPr sz="1406"/>
            </a:lvl2pPr>
            <a:lvl3pPr marL="642915" indent="0" algn="ctr">
              <a:buNone/>
              <a:defRPr sz="1266"/>
            </a:lvl3pPr>
            <a:lvl4pPr marL="964372" indent="0" algn="ctr">
              <a:buNone/>
              <a:defRPr sz="1125"/>
            </a:lvl4pPr>
            <a:lvl5pPr marL="1285829" indent="0" algn="ctr">
              <a:buNone/>
              <a:defRPr sz="1125"/>
            </a:lvl5pPr>
            <a:lvl6pPr marL="1607287" indent="0" algn="ctr">
              <a:buNone/>
              <a:defRPr sz="1125"/>
            </a:lvl6pPr>
            <a:lvl7pPr marL="1928744" indent="0" algn="ctr">
              <a:buNone/>
              <a:defRPr sz="1125"/>
            </a:lvl7pPr>
            <a:lvl8pPr marL="2250201" indent="0" algn="ctr">
              <a:buNone/>
              <a:defRPr sz="1125"/>
            </a:lvl8pPr>
            <a:lvl9pPr marL="2571659" indent="0" algn="ctr">
              <a:buNone/>
              <a:defRPr sz="1125"/>
            </a:lvl9pPr>
          </a:lstStyle>
          <a:p>
            <a:r>
              <a:rPr lang="en-US" dirty="0"/>
              <a:t>Click to edit Master subtitle style</a:t>
            </a:r>
            <a:endParaRPr lang="en-SG" dirty="0"/>
          </a:p>
        </p:txBody>
      </p:sp>
    </p:spTree>
    <p:extLst>
      <p:ext uri="{BB962C8B-B14F-4D97-AF65-F5344CB8AC3E}">
        <p14:creationId xmlns:p14="http://schemas.microsoft.com/office/powerpoint/2010/main" val="258811315"/>
      </p:ext>
    </p:extLst>
  </p:cSld>
  <p:clrMapOvr>
    <a:masterClrMapping/>
  </p:clrMapOvr>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7B2E8-B96D-43C2-B830-656F130922E5}"/>
              </a:ext>
            </a:extLst>
          </p:cNvPr>
          <p:cNvSpPr>
            <a:spLocks noGrp="1"/>
          </p:cNvSpPr>
          <p:nvPr>
            <p:ph type="title"/>
          </p:nvPr>
        </p:nvSpPr>
        <p:spPr/>
        <p:txBody>
          <a:bodyPr/>
          <a:lstStyle>
            <a:lvl1pPr>
              <a:defRPr/>
            </a:lvl1pPr>
          </a:lstStyle>
          <a:p>
            <a:r>
              <a:rPr lang="en-US" dirty="0"/>
              <a:t>Click to edit Master title style</a:t>
            </a:r>
            <a:endParaRPr lang="en-SG" dirty="0"/>
          </a:p>
        </p:txBody>
      </p:sp>
      <p:sp>
        <p:nvSpPr>
          <p:cNvPr id="3" name="Content Placeholder 2">
            <a:extLst>
              <a:ext uri="{FF2B5EF4-FFF2-40B4-BE49-F238E27FC236}">
                <a16:creationId xmlns:a16="http://schemas.microsoft.com/office/drawing/2014/main" id="{1C7720CF-6AAB-44EC-9593-369880497547}"/>
              </a:ext>
            </a:extLst>
          </p:cNvPr>
          <p:cNvSpPr>
            <a:spLocks noGrp="1"/>
          </p:cNvSpPr>
          <p:nvPr>
            <p:ph idx="1"/>
          </p:nvPr>
        </p:nvSpPr>
        <p:spPr/>
        <p:txBody>
          <a:bodyPr/>
          <a:lstStyle>
            <a:lvl1pPr>
              <a:defRPr/>
            </a:lvl1pPr>
            <a:lvl2pP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Tree>
    <p:extLst>
      <p:ext uri="{BB962C8B-B14F-4D97-AF65-F5344CB8AC3E}">
        <p14:creationId xmlns:p14="http://schemas.microsoft.com/office/powerpoint/2010/main" val="766286206"/>
      </p:ext>
    </p:extLst>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448C3-DFE3-4444-B90B-28026917B87E}"/>
              </a:ext>
            </a:extLst>
          </p:cNvPr>
          <p:cNvSpPr>
            <a:spLocks noGrp="1"/>
          </p:cNvSpPr>
          <p:nvPr>
            <p:ph type="title"/>
          </p:nvPr>
        </p:nvSpPr>
        <p:spPr>
          <a:xfrm>
            <a:off x="623963" y="1710036"/>
            <a:ext cx="7887146" cy="2851919"/>
          </a:xfrm>
        </p:spPr>
        <p:txBody>
          <a:bodyPr/>
          <a:lstStyle>
            <a:lvl1pPr>
              <a:defRPr sz="4219"/>
            </a:lvl1pPr>
          </a:lstStyle>
          <a:p>
            <a:r>
              <a:rPr lang="en-US" dirty="0"/>
              <a:t>Click to edit Master title style</a:t>
            </a:r>
            <a:endParaRPr lang="en-SG" dirty="0"/>
          </a:p>
        </p:txBody>
      </p:sp>
      <p:sp>
        <p:nvSpPr>
          <p:cNvPr id="3" name="Text Placeholder 2">
            <a:extLst>
              <a:ext uri="{FF2B5EF4-FFF2-40B4-BE49-F238E27FC236}">
                <a16:creationId xmlns:a16="http://schemas.microsoft.com/office/drawing/2014/main" id="{6FC23805-7162-4510-B99F-EFCD39611837}"/>
              </a:ext>
            </a:extLst>
          </p:cNvPr>
          <p:cNvSpPr>
            <a:spLocks noGrp="1"/>
          </p:cNvSpPr>
          <p:nvPr>
            <p:ph type="body" idx="1"/>
          </p:nvPr>
        </p:nvSpPr>
        <p:spPr>
          <a:xfrm>
            <a:off x="623963" y="4589859"/>
            <a:ext cx="7887146" cy="1500188"/>
          </a:xfrm>
        </p:spPr>
        <p:txBody>
          <a:bodyPr/>
          <a:lstStyle>
            <a:lvl1pPr marL="0" indent="0">
              <a:buNone/>
              <a:defRPr sz="1687"/>
            </a:lvl1pPr>
            <a:lvl2pPr marL="321457" indent="0">
              <a:buNone/>
              <a:defRPr sz="1406"/>
            </a:lvl2pPr>
            <a:lvl3pPr marL="642915" indent="0">
              <a:buNone/>
              <a:defRPr sz="1266"/>
            </a:lvl3pPr>
            <a:lvl4pPr marL="964372" indent="0">
              <a:buNone/>
              <a:defRPr sz="1125"/>
            </a:lvl4pPr>
            <a:lvl5pPr marL="1285829" indent="0">
              <a:buNone/>
              <a:defRPr sz="1125"/>
            </a:lvl5pPr>
            <a:lvl6pPr marL="1607287" indent="0">
              <a:buNone/>
              <a:defRPr sz="1125"/>
            </a:lvl6pPr>
            <a:lvl7pPr marL="1928744" indent="0">
              <a:buNone/>
              <a:defRPr sz="1125"/>
            </a:lvl7pPr>
            <a:lvl8pPr marL="2250201" indent="0">
              <a:buNone/>
              <a:defRPr sz="1125"/>
            </a:lvl8pPr>
            <a:lvl9pPr marL="2571659" indent="0">
              <a:buNone/>
              <a:defRPr sz="1125"/>
            </a:lvl9pPr>
          </a:lstStyle>
          <a:p>
            <a:pPr lvl="0"/>
            <a:r>
              <a:rPr lang="en-US" dirty="0"/>
              <a:t>Edit Master text styles</a:t>
            </a:r>
          </a:p>
        </p:txBody>
      </p:sp>
    </p:spTree>
    <p:extLst>
      <p:ext uri="{BB962C8B-B14F-4D97-AF65-F5344CB8AC3E}">
        <p14:creationId xmlns:p14="http://schemas.microsoft.com/office/powerpoint/2010/main" val="1653763528"/>
      </p:ext>
    </p:extLst>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E567B-E155-43F5-804C-75047FC09327}"/>
              </a:ext>
            </a:extLst>
          </p:cNvPr>
          <p:cNvSpPr>
            <a:spLocks noGrp="1"/>
          </p:cNvSpPr>
          <p:nvPr>
            <p:ph type="title"/>
          </p:nvPr>
        </p:nvSpPr>
        <p:spPr/>
        <p:txBody>
          <a:bodyPr/>
          <a:lstStyle>
            <a:lvl1pPr>
              <a:defRPr/>
            </a:lvl1pPr>
          </a:lstStyle>
          <a:p>
            <a:r>
              <a:rPr lang="en-US" dirty="0"/>
              <a:t>Click to edit Master title style</a:t>
            </a:r>
            <a:endParaRPr lang="en-SG" dirty="0"/>
          </a:p>
        </p:txBody>
      </p:sp>
      <p:sp>
        <p:nvSpPr>
          <p:cNvPr id="3" name="Content Placeholder 2">
            <a:extLst>
              <a:ext uri="{FF2B5EF4-FFF2-40B4-BE49-F238E27FC236}">
                <a16:creationId xmlns:a16="http://schemas.microsoft.com/office/drawing/2014/main" id="{C77F2723-8F58-45A8-AE4A-F2D4CF1725EB}"/>
              </a:ext>
            </a:extLst>
          </p:cNvPr>
          <p:cNvSpPr>
            <a:spLocks noGrp="1"/>
          </p:cNvSpPr>
          <p:nvPr>
            <p:ph sz="half" idx="1"/>
          </p:nvPr>
        </p:nvSpPr>
        <p:spPr>
          <a:xfrm>
            <a:off x="892969" y="3536156"/>
            <a:ext cx="3625453" cy="3321844"/>
          </a:xfrm>
        </p:spPr>
        <p:txBody>
          <a:bodyPr/>
          <a:lstStyle>
            <a:lvl1pPr>
              <a:defRPr/>
            </a:lvl1pPr>
            <a:lvl2pP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Content Placeholder 3">
            <a:extLst>
              <a:ext uri="{FF2B5EF4-FFF2-40B4-BE49-F238E27FC236}">
                <a16:creationId xmlns:a16="http://schemas.microsoft.com/office/drawing/2014/main" id="{8BDB4DD2-DB6F-462D-8936-DB1919F63552}"/>
              </a:ext>
            </a:extLst>
          </p:cNvPr>
          <p:cNvSpPr>
            <a:spLocks noGrp="1"/>
          </p:cNvSpPr>
          <p:nvPr>
            <p:ph sz="half" idx="2"/>
          </p:nvPr>
        </p:nvSpPr>
        <p:spPr>
          <a:xfrm>
            <a:off x="4625578" y="3536156"/>
            <a:ext cx="3625453" cy="3321844"/>
          </a:xfrm>
        </p:spPr>
        <p:txBody>
          <a:bodyPr/>
          <a:lstStyle>
            <a:lvl1pPr>
              <a:defRPr/>
            </a:lvl1pPr>
            <a:lvl2pP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Tree>
    <p:extLst>
      <p:ext uri="{BB962C8B-B14F-4D97-AF65-F5344CB8AC3E}">
        <p14:creationId xmlns:p14="http://schemas.microsoft.com/office/powerpoint/2010/main" val="1207801457"/>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ＭＳ Ｐゴシック" charset="0"/>
              </a:defRPr>
            </a:lvl1pPr>
          </a:lstStyle>
          <a:p>
            <a:pPr>
              <a:defRPr/>
            </a:pPr>
            <a:fld id="{3CD10653-945F-AE4C-A74C-99A533E4D031}" type="slidenum">
              <a:rPr lang="en-US"/>
              <a:pPr>
                <a:defRPr/>
              </a:pPr>
              <a:t>‹#›</a:t>
            </a:fld>
            <a:endParaRPr lang="en-US"/>
          </a:p>
        </p:txBody>
      </p:sp>
    </p:spTree>
    <p:extLst>
      <p:ext uri="{BB962C8B-B14F-4D97-AF65-F5344CB8AC3E}">
        <p14:creationId xmlns:p14="http://schemas.microsoft.com/office/powerpoint/2010/main" val="3866506097"/>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A3520-3C60-4040-B22F-8CF893BC893A}"/>
              </a:ext>
            </a:extLst>
          </p:cNvPr>
          <p:cNvSpPr>
            <a:spLocks noGrp="1"/>
          </p:cNvSpPr>
          <p:nvPr>
            <p:ph type="title"/>
          </p:nvPr>
        </p:nvSpPr>
        <p:spPr>
          <a:xfrm>
            <a:off x="629544" y="365001"/>
            <a:ext cx="7887146" cy="1326059"/>
          </a:xfrm>
        </p:spPr>
        <p:txBody>
          <a:bodyPr/>
          <a:lstStyle>
            <a:lvl1pPr>
              <a:defRPr/>
            </a:lvl1pPr>
          </a:lstStyle>
          <a:p>
            <a:r>
              <a:rPr lang="en-US" dirty="0"/>
              <a:t>Click to edit Master title style</a:t>
            </a:r>
            <a:endParaRPr lang="en-SG" dirty="0"/>
          </a:p>
        </p:txBody>
      </p:sp>
      <p:sp>
        <p:nvSpPr>
          <p:cNvPr id="3" name="Text Placeholder 2">
            <a:extLst>
              <a:ext uri="{FF2B5EF4-FFF2-40B4-BE49-F238E27FC236}">
                <a16:creationId xmlns:a16="http://schemas.microsoft.com/office/drawing/2014/main" id="{96FDA3B3-2C30-42AA-80C0-3050885BF75B}"/>
              </a:ext>
            </a:extLst>
          </p:cNvPr>
          <p:cNvSpPr>
            <a:spLocks noGrp="1"/>
          </p:cNvSpPr>
          <p:nvPr>
            <p:ph type="body" idx="1"/>
          </p:nvPr>
        </p:nvSpPr>
        <p:spPr>
          <a:xfrm>
            <a:off x="629543" y="1681014"/>
            <a:ext cx="3868787" cy="823764"/>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dirty="0"/>
              <a:t>Edit Master text styles</a:t>
            </a:r>
          </a:p>
        </p:txBody>
      </p:sp>
      <p:sp>
        <p:nvSpPr>
          <p:cNvPr id="4" name="Content Placeholder 3">
            <a:extLst>
              <a:ext uri="{FF2B5EF4-FFF2-40B4-BE49-F238E27FC236}">
                <a16:creationId xmlns:a16="http://schemas.microsoft.com/office/drawing/2014/main" id="{961E9141-189A-48FF-B586-373048FB28B4}"/>
              </a:ext>
            </a:extLst>
          </p:cNvPr>
          <p:cNvSpPr>
            <a:spLocks noGrp="1"/>
          </p:cNvSpPr>
          <p:nvPr>
            <p:ph sz="half" idx="2"/>
          </p:nvPr>
        </p:nvSpPr>
        <p:spPr>
          <a:xfrm>
            <a:off x="629543" y="2504777"/>
            <a:ext cx="3868787" cy="3684613"/>
          </a:xfrm>
        </p:spPr>
        <p:txBody>
          <a:bodyPr/>
          <a:lstStyle>
            <a:lvl1pPr>
              <a:defRPr/>
            </a:lvl1pPr>
            <a:lvl2pP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Text Placeholder 4">
            <a:extLst>
              <a:ext uri="{FF2B5EF4-FFF2-40B4-BE49-F238E27FC236}">
                <a16:creationId xmlns:a16="http://schemas.microsoft.com/office/drawing/2014/main" id="{0DFCBCEC-4FC0-4565-A511-2513E5189BE9}"/>
              </a:ext>
            </a:extLst>
          </p:cNvPr>
          <p:cNvSpPr>
            <a:spLocks noGrp="1"/>
          </p:cNvSpPr>
          <p:nvPr>
            <p:ph type="body" sz="quarter" idx="3"/>
          </p:nvPr>
        </p:nvSpPr>
        <p:spPr>
          <a:xfrm>
            <a:off x="4628927" y="1681014"/>
            <a:ext cx="3887762" cy="823764"/>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dirty="0"/>
              <a:t>Edit Master text styles</a:t>
            </a:r>
          </a:p>
        </p:txBody>
      </p:sp>
      <p:sp>
        <p:nvSpPr>
          <p:cNvPr id="6" name="Content Placeholder 5">
            <a:extLst>
              <a:ext uri="{FF2B5EF4-FFF2-40B4-BE49-F238E27FC236}">
                <a16:creationId xmlns:a16="http://schemas.microsoft.com/office/drawing/2014/main" id="{8ACE6966-5745-41DD-A5D0-01F67F2AE5FB}"/>
              </a:ext>
            </a:extLst>
          </p:cNvPr>
          <p:cNvSpPr>
            <a:spLocks noGrp="1"/>
          </p:cNvSpPr>
          <p:nvPr>
            <p:ph sz="quarter" idx="4"/>
          </p:nvPr>
        </p:nvSpPr>
        <p:spPr>
          <a:xfrm>
            <a:off x="4628927" y="2504777"/>
            <a:ext cx="3887762" cy="3684613"/>
          </a:xfrm>
        </p:spPr>
        <p:txBody>
          <a:bodyPr/>
          <a:lstStyle>
            <a:lvl1pPr>
              <a:defRPr/>
            </a:lvl1pPr>
            <a:lvl2pP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Tree>
    <p:extLst>
      <p:ext uri="{BB962C8B-B14F-4D97-AF65-F5344CB8AC3E}">
        <p14:creationId xmlns:p14="http://schemas.microsoft.com/office/powerpoint/2010/main" val="99377908"/>
      </p:ext>
    </p:extLst>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53958-CD6B-44A4-8AE5-6F16D5FC7913}"/>
              </a:ext>
            </a:extLst>
          </p:cNvPr>
          <p:cNvSpPr>
            <a:spLocks noGrp="1"/>
          </p:cNvSpPr>
          <p:nvPr>
            <p:ph type="title"/>
          </p:nvPr>
        </p:nvSpPr>
        <p:spPr/>
        <p:txBody>
          <a:bodyPr/>
          <a:lstStyle>
            <a:lvl1pPr>
              <a:defRPr/>
            </a:lvl1pPr>
          </a:lstStyle>
          <a:p>
            <a:r>
              <a:rPr lang="en-US" dirty="0"/>
              <a:t>Click to edit Master title style</a:t>
            </a:r>
            <a:endParaRPr lang="en-SG" dirty="0"/>
          </a:p>
        </p:txBody>
      </p:sp>
    </p:spTree>
    <p:extLst>
      <p:ext uri="{BB962C8B-B14F-4D97-AF65-F5344CB8AC3E}">
        <p14:creationId xmlns:p14="http://schemas.microsoft.com/office/powerpoint/2010/main" val="1407619637"/>
      </p:ext>
    </p:extLst>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86183486"/>
      </p:ext>
    </p:extLst>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B4258-AD4D-4C30-91EC-9984DC3F9A7E}"/>
              </a:ext>
            </a:extLst>
          </p:cNvPr>
          <p:cNvSpPr>
            <a:spLocks noGrp="1"/>
          </p:cNvSpPr>
          <p:nvPr>
            <p:ph type="title"/>
          </p:nvPr>
        </p:nvSpPr>
        <p:spPr>
          <a:xfrm>
            <a:off x="629543" y="457646"/>
            <a:ext cx="2949029" cy="1599531"/>
          </a:xfrm>
        </p:spPr>
        <p:txBody>
          <a:bodyPr/>
          <a:lstStyle>
            <a:lvl1pPr>
              <a:defRPr sz="2250"/>
            </a:lvl1pPr>
          </a:lstStyle>
          <a:p>
            <a:r>
              <a:rPr lang="en-US" dirty="0"/>
              <a:t>Click to edit Master title style</a:t>
            </a:r>
            <a:endParaRPr lang="en-SG" dirty="0"/>
          </a:p>
        </p:txBody>
      </p:sp>
      <p:sp>
        <p:nvSpPr>
          <p:cNvPr id="3" name="Content Placeholder 2">
            <a:extLst>
              <a:ext uri="{FF2B5EF4-FFF2-40B4-BE49-F238E27FC236}">
                <a16:creationId xmlns:a16="http://schemas.microsoft.com/office/drawing/2014/main" id="{362FEC11-50FB-4339-AE98-3349A3F4388F}"/>
              </a:ext>
            </a:extLst>
          </p:cNvPr>
          <p:cNvSpPr>
            <a:spLocks noGrp="1"/>
          </p:cNvSpPr>
          <p:nvPr>
            <p:ph idx="1"/>
          </p:nvPr>
        </p:nvSpPr>
        <p:spPr>
          <a:xfrm>
            <a:off x="3887763" y="987847"/>
            <a:ext cx="4628926" cy="4873377"/>
          </a:xfrm>
        </p:spPr>
        <p:txBody>
          <a:bodyPr/>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Text Placeholder 3">
            <a:extLst>
              <a:ext uri="{FF2B5EF4-FFF2-40B4-BE49-F238E27FC236}">
                <a16:creationId xmlns:a16="http://schemas.microsoft.com/office/drawing/2014/main" id="{6969B8A1-1708-4495-922C-B88CA5CFE9F5}"/>
              </a:ext>
            </a:extLst>
          </p:cNvPr>
          <p:cNvSpPr>
            <a:spLocks noGrp="1"/>
          </p:cNvSpPr>
          <p:nvPr>
            <p:ph type="body" sz="half" idx="2"/>
          </p:nvPr>
        </p:nvSpPr>
        <p:spPr>
          <a:xfrm>
            <a:off x="629543" y="2057177"/>
            <a:ext cx="2949029" cy="3811860"/>
          </a:xfr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US" dirty="0"/>
              <a:t>Edit Master text styles</a:t>
            </a:r>
          </a:p>
        </p:txBody>
      </p:sp>
    </p:spTree>
    <p:extLst>
      <p:ext uri="{BB962C8B-B14F-4D97-AF65-F5344CB8AC3E}">
        <p14:creationId xmlns:p14="http://schemas.microsoft.com/office/powerpoint/2010/main" val="562679512"/>
      </p:ext>
    </p:extLst>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838E4-67E2-4C7E-9651-37391BD58210}"/>
              </a:ext>
            </a:extLst>
          </p:cNvPr>
          <p:cNvSpPr>
            <a:spLocks noGrp="1"/>
          </p:cNvSpPr>
          <p:nvPr>
            <p:ph type="title"/>
          </p:nvPr>
        </p:nvSpPr>
        <p:spPr>
          <a:xfrm>
            <a:off x="629543" y="457646"/>
            <a:ext cx="2949029" cy="1599531"/>
          </a:xfrm>
        </p:spPr>
        <p:txBody>
          <a:bodyPr/>
          <a:lstStyle>
            <a:lvl1pPr>
              <a:defRPr sz="2250"/>
            </a:lvl1pPr>
          </a:lstStyle>
          <a:p>
            <a:r>
              <a:rPr lang="en-US" dirty="0"/>
              <a:t>Click to edit Master title style</a:t>
            </a:r>
            <a:endParaRPr lang="en-SG" dirty="0"/>
          </a:p>
        </p:txBody>
      </p:sp>
      <p:sp>
        <p:nvSpPr>
          <p:cNvPr id="3" name="Picture Placeholder 2">
            <a:extLst>
              <a:ext uri="{FF2B5EF4-FFF2-40B4-BE49-F238E27FC236}">
                <a16:creationId xmlns:a16="http://schemas.microsoft.com/office/drawing/2014/main" id="{A09030F5-BE8E-468C-BC65-72B2A9DD9828}"/>
              </a:ext>
            </a:extLst>
          </p:cNvPr>
          <p:cNvSpPr>
            <a:spLocks noGrp="1"/>
          </p:cNvSpPr>
          <p:nvPr>
            <p:ph type="pic" idx="1"/>
          </p:nvPr>
        </p:nvSpPr>
        <p:spPr>
          <a:xfrm>
            <a:off x="3887763" y="987847"/>
            <a:ext cx="4628926" cy="4873377"/>
          </a:xfrm>
        </p:spPr>
        <p:txBody>
          <a:bodyPr/>
          <a:lstStyle>
            <a:lvl1pPr marL="0" indent="0">
              <a:buNone/>
              <a:defRPr sz="2250"/>
            </a:lvl1pPr>
            <a:lvl2pPr marL="321457" indent="0">
              <a:buNone/>
              <a:defRPr sz="1969"/>
            </a:lvl2pPr>
            <a:lvl3pPr marL="642915" indent="0">
              <a:buNone/>
              <a:defRPr sz="1687"/>
            </a:lvl3pPr>
            <a:lvl4pPr marL="964372" indent="0">
              <a:buNone/>
              <a:defRPr sz="1406"/>
            </a:lvl4pPr>
            <a:lvl5pPr marL="1285829" indent="0">
              <a:buNone/>
              <a:defRPr sz="1406"/>
            </a:lvl5pPr>
            <a:lvl6pPr marL="1607287" indent="0">
              <a:buNone/>
              <a:defRPr sz="1406"/>
            </a:lvl6pPr>
            <a:lvl7pPr marL="1928744" indent="0">
              <a:buNone/>
              <a:defRPr sz="1406"/>
            </a:lvl7pPr>
            <a:lvl8pPr marL="2250201" indent="0">
              <a:buNone/>
              <a:defRPr sz="1406"/>
            </a:lvl8pPr>
            <a:lvl9pPr marL="2571659" indent="0">
              <a:buNone/>
              <a:defRPr sz="1406"/>
            </a:lvl9pPr>
          </a:lstStyle>
          <a:p>
            <a:endParaRPr lang="en-SG" dirty="0"/>
          </a:p>
        </p:txBody>
      </p:sp>
      <p:sp>
        <p:nvSpPr>
          <p:cNvPr id="4" name="Text Placeholder 3">
            <a:extLst>
              <a:ext uri="{FF2B5EF4-FFF2-40B4-BE49-F238E27FC236}">
                <a16:creationId xmlns:a16="http://schemas.microsoft.com/office/drawing/2014/main" id="{9B37CC74-8604-4343-B2D2-B28404691611}"/>
              </a:ext>
            </a:extLst>
          </p:cNvPr>
          <p:cNvSpPr>
            <a:spLocks noGrp="1"/>
          </p:cNvSpPr>
          <p:nvPr>
            <p:ph type="body" sz="half" idx="2"/>
          </p:nvPr>
        </p:nvSpPr>
        <p:spPr>
          <a:xfrm>
            <a:off x="629543" y="2057177"/>
            <a:ext cx="2949029" cy="3811860"/>
          </a:xfr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US" dirty="0"/>
              <a:t>Edit Master text styles</a:t>
            </a:r>
          </a:p>
        </p:txBody>
      </p:sp>
    </p:spTree>
    <p:extLst>
      <p:ext uri="{BB962C8B-B14F-4D97-AF65-F5344CB8AC3E}">
        <p14:creationId xmlns:p14="http://schemas.microsoft.com/office/powerpoint/2010/main" val="1816121164"/>
      </p:ext>
    </p:extLst>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8136C-086E-4800-BEDF-001285ED2785}"/>
              </a:ext>
            </a:extLst>
          </p:cNvPr>
          <p:cNvSpPr>
            <a:spLocks noGrp="1"/>
          </p:cNvSpPr>
          <p:nvPr>
            <p:ph type="title"/>
          </p:nvPr>
        </p:nvSpPr>
        <p:spPr/>
        <p:txBody>
          <a:bodyPr/>
          <a:lstStyle>
            <a:lvl1pPr>
              <a:defRPr/>
            </a:lvl1pPr>
          </a:lstStyle>
          <a:p>
            <a:r>
              <a:rPr lang="en-US" dirty="0"/>
              <a:t>Click to edit Master title style</a:t>
            </a:r>
            <a:endParaRPr lang="en-SG" dirty="0"/>
          </a:p>
        </p:txBody>
      </p:sp>
      <p:sp>
        <p:nvSpPr>
          <p:cNvPr id="3" name="Vertical Text Placeholder 2">
            <a:extLst>
              <a:ext uri="{FF2B5EF4-FFF2-40B4-BE49-F238E27FC236}">
                <a16:creationId xmlns:a16="http://schemas.microsoft.com/office/drawing/2014/main" id="{A51AEB14-CA3B-4D5F-8C85-F55771CD0C7E}"/>
              </a:ext>
            </a:extLst>
          </p:cNvPr>
          <p:cNvSpPr>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Tree>
    <p:extLst>
      <p:ext uri="{BB962C8B-B14F-4D97-AF65-F5344CB8AC3E}">
        <p14:creationId xmlns:p14="http://schemas.microsoft.com/office/powerpoint/2010/main" val="932420049"/>
      </p:ext>
    </p:extLst>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C434494-7EE1-483B-957F-74CC62A0B439}"/>
              </a:ext>
            </a:extLst>
          </p:cNvPr>
          <p:cNvSpPr>
            <a:spLocks noGrp="1"/>
          </p:cNvSpPr>
          <p:nvPr>
            <p:ph type="title" orient="vert"/>
          </p:nvPr>
        </p:nvSpPr>
        <p:spPr>
          <a:xfrm>
            <a:off x="6411515" y="0"/>
            <a:ext cx="1839516" cy="6858000"/>
          </a:xfrm>
        </p:spPr>
        <p:txBody>
          <a:bodyPr vert="eaVert"/>
          <a:lstStyle>
            <a:lvl1pPr>
              <a:defRPr/>
            </a:lvl1pPr>
          </a:lstStyle>
          <a:p>
            <a:r>
              <a:rPr lang="en-US" dirty="0"/>
              <a:t>Click to edit Master title style</a:t>
            </a:r>
            <a:endParaRPr lang="en-SG" dirty="0"/>
          </a:p>
        </p:txBody>
      </p:sp>
      <p:sp>
        <p:nvSpPr>
          <p:cNvPr id="3" name="Vertical Text Placeholder 2">
            <a:extLst>
              <a:ext uri="{FF2B5EF4-FFF2-40B4-BE49-F238E27FC236}">
                <a16:creationId xmlns:a16="http://schemas.microsoft.com/office/drawing/2014/main" id="{4DC3D5FD-51DE-4785-AD67-E0D4D6F77870}"/>
              </a:ext>
            </a:extLst>
          </p:cNvPr>
          <p:cNvSpPr>
            <a:spLocks noGrp="1"/>
          </p:cNvSpPr>
          <p:nvPr>
            <p:ph type="body" orient="vert" idx="1"/>
          </p:nvPr>
        </p:nvSpPr>
        <p:spPr>
          <a:xfrm>
            <a:off x="892969" y="0"/>
            <a:ext cx="5411391" cy="6858000"/>
          </a:xfrm>
        </p:spPr>
        <p:txBody>
          <a:bodyPr vert="eaVert"/>
          <a:lstStyle>
            <a:lvl1pPr>
              <a:defRPr/>
            </a:lvl1pPr>
            <a:lvl2pP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Tree>
    <p:extLst>
      <p:ext uri="{BB962C8B-B14F-4D97-AF65-F5344CB8AC3E}">
        <p14:creationId xmlns:p14="http://schemas.microsoft.com/office/powerpoint/2010/main" val="3922244720"/>
      </p:ext>
    </p:extLst>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a:lvl1pPr>
          </a:lstStyle>
          <a:p>
            <a:fld id="{04681C70-B94D-4549-9835-718B41824CE2}"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1553276684"/>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a:lvl1pPr>
          </a:lstStyle>
          <a:p>
            <a:fld id="{8C56C0BA-5711-484D-9FDA-874B8739ADF9}"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667664585"/>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a:lvl1pPr>
          </a:lstStyle>
          <a:p>
            <a:fld id="{91ECEB9C-53F4-EB4E-8A4F-B755C1704F37}"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8359328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80D461A-B862-D048-B050-21B26C1428D3}" type="slidenum">
              <a:rPr lang="en-US"/>
              <a:pPr>
                <a:defRPr/>
              </a:pPr>
              <a:t>‹#›</a:t>
            </a:fld>
            <a:endParaRPr lang="en-US"/>
          </a:p>
        </p:txBody>
      </p:sp>
    </p:spTree>
    <p:extLst>
      <p:ext uri="{BB962C8B-B14F-4D97-AF65-F5344CB8AC3E}">
        <p14:creationId xmlns:p14="http://schemas.microsoft.com/office/powerpoint/2010/main" val="988211654"/>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7" name="Slide Number Placeholder 6"/>
          <p:cNvSpPr>
            <a:spLocks noGrp="1"/>
          </p:cNvSpPr>
          <p:nvPr>
            <p:ph type="sldNum" sz="quarter" idx="12"/>
          </p:nvPr>
        </p:nvSpPr>
        <p:spPr/>
        <p:txBody>
          <a:bodyPr/>
          <a:lstStyle>
            <a:lvl1pPr>
              <a:defRPr/>
            </a:lvl1pPr>
          </a:lstStyle>
          <a:p>
            <a:fld id="{07D2235B-C62C-1642-984F-27E099E6AA07}"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937064443"/>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9" name="Slide Number Placeholder 8"/>
          <p:cNvSpPr>
            <a:spLocks noGrp="1"/>
          </p:cNvSpPr>
          <p:nvPr>
            <p:ph type="sldNum" sz="quarter" idx="12"/>
          </p:nvPr>
        </p:nvSpPr>
        <p:spPr/>
        <p:txBody>
          <a:bodyPr/>
          <a:lstStyle>
            <a:lvl1pPr>
              <a:defRPr/>
            </a:lvl1pPr>
          </a:lstStyle>
          <a:p>
            <a:fld id="{E70310CF-347F-A842-AB35-88099C81249C}"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147615465"/>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Slide Number Placeholder 4"/>
          <p:cNvSpPr>
            <a:spLocks noGrp="1"/>
          </p:cNvSpPr>
          <p:nvPr>
            <p:ph type="sldNum" sz="quarter" idx="12"/>
          </p:nvPr>
        </p:nvSpPr>
        <p:spPr/>
        <p:txBody>
          <a:bodyPr/>
          <a:lstStyle>
            <a:lvl1pPr>
              <a:defRPr/>
            </a:lvl1pPr>
          </a:lstStyle>
          <a:p>
            <a:fld id="{86ECF134-A2E6-BF45-B521-390AD28EF377}"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2407822501"/>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4" name="Slide Number Placeholder 3"/>
          <p:cNvSpPr>
            <a:spLocks noGrp="1"/>
          </p:cNvSpPr>
          <p:nvPr>
            <p:ph type="sldNum" sz="quarter" idx="12"/>
          </p:nvPr>
        </p:nvSpPr>
        <p:spPr/>
        <p:txBody>
          <a:bodyPr/>
          <a:lstStyle>
            <a:lvl1pPr>
              <a:defRPr/>
            </a:lvl1pPr>
          </a:lstStyle>
          <a:p>
            <a:fld id="{6F1630E8-D517-274B-854A-E92DDA117705}"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2590596254"/>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7" name="Slide Number Placeholder 6"/>
          <p:cNvSpPr>
            <a:spLocks noGrp="1"/>
          </p:cNvSpPr>
          <p:nvPr>
            <p:ph type="sldNum" sz="quarter" idx="12"/>
          </p:nvPr>
        </p:nvSpPr>
        <p:spPr/>
        <p:txBody>
          <a:bodyPr/>
          <a:lstStyle>
            <a:lvl1pPr>
              <a:defRPr/>
            </a:lvl1pPr>
          </a:lstStyle>
          <a:p>
            <a:fld id="{BDA6D355-03F2-FD4E-9DAB-EFA3BCC6A3FA}"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2167731378"/>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7" name="Slide Number Placeholder 6"/>
          <p:cNvSpPr>
            <a:spLocks noGrp="1"/>
          </p:cNvSpPr>
          <p:nvPr>
            <p:ph type="sldNum" sz="quarter" idx="12"/>
          </p:nvPr>
        </p:nvSpPr>
        <p:spPr/>
        <p:txBody>
          <a:bodyPr/>
          <a:lstStyle>
            <a:lvl1pPr>
              <a:defRPr/>
            </a:lvl1pPr>
          </a:lstStyle>
          <a:p>
            <a:fld id="{B3F7EB35-E0A0-AB4A-A375-04F4B65E32AB}"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1673013958"/>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a:lvl1pPr>
          </a:lstStyle>
          <a:p>
            <a:fld id="{F25C467B-BFE5-C648-808F-8F1822300D1E}"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4166155534"/>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a:lvl1pPr>
          </a:lstStyle>
          <a:p>
            <a:fld id="{2841D679-39C1-F343-8D8F-C1308DCC07BE}"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1516779238"/>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ahoma" pitchFamily="19" charset="-52"/>
                <a:ea typeface="+mn-ea"/>
                <a:cs typeface="+mn-cs"/>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ahoma" pitchFamily="19" charset="-52"/>
                <a:ea typeface="+mn-ea"/>
                <a:cs typeface="+mn-cs"/>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grpSp>
      <p:sp>
        <p:nvSpPr>
          <p:cNvPr id="17447"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9" charset="2"/>
              <a:buNone/>
              <a:defRPr/>
            </a:lvl1pPr>
          </a:lstStyle>
          <a:p>
            <a:r>
              <a:rPr lang="en-US"/>
              <a:t>Click to edit Master subtitle style</a:t>
            </a:r>
          </a:p>
        </p:txBody>
      </p:sp>
      <p:sp>
        <p:nvSpPr>
          <p:cNvPr id="17448"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p>
        </p:txBody>
      </p:sp>
      <p:sp>
        <p:nvSpPr>
          <p:cNvPr id="40" name="Rectangle 38"/>
          <p:cNvSpPr>
            <a:spLocks noGrp="1" noChangeArrowheads="1"/>
          </p:cNvSpPr>
          <p:nvPr>
            <p:ph type="ftr" sz="quarter" idx="11"/>
          </p:nvPr>
        </p:nvSpPr>
        <p:spPr/>
        <p:txBody>
          <a:bodyPr/>
          <a:lstStyle>
            <a:lvl1pPr>
              <a:defRPr/>
            </a:lvl1pPr>
          </a:lstStyle>
          <a:p>
            <a:pPr>
              <a:defRPr/>
            </a:pPr>
            <a:endParaRPr lang="en-US"/>
          </a:p>
        </p:txBody>
      </p:sp>
      <p:sp>
        <p:nvSpPr>
          <p:cNvPr id="41" name="Rectangle 41"/>
          <p:cNvSpPr>
            <a:spLocks noGrp="1" noChangeArrowheads="1"/>
          </p:cNvSpPr>
          <p:nvPr>
            <p:ph type="sldNum" sz="quarter" idx="12"/>
          </p:nvPr>
        </p:nvSpPr>
        <p:spPr/>
        <p:txBody>
          <a:bodyPr/>
          <a:lstStyle>
            <a:lvl1pPr>
              <a:defRPr/>
            </a:lvl1pPr>
          </a:lstStyle>
          <a:p>
            <a:pPr>
              <a:defRPr/>
            </a:pPr>
            <a:fld id="{1E9070D0-F3F8-884E-8820-42F6C6B6DA35}" type="slidenum">
              <a:rPr lang="en-US"/>
              <a:pPr>
                <a:defRPr/>
              </a:pPr>
              <a:t>‹#›</a:t>
            </a:fld>
            <a:endParaRPr lang="en-US"/>
          </a:p>
        </p:txBody>
      </p:sp>
    </p:spTree>
    <p:extLst>
      <p:ext uri="{BB962C8B-B14F-4D97-AF65-F5344CB8AC3E}">
        <p14:creationId xmlns:p14="http://schemas.microsoft.com/office/powerpoint/2010/main" val="3936757524"/>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142A8E7F-1319-DB43-A095-EDBF3625DABC}" type="slidenum">
              <a:rPr lang="en-US"/>
              <a:pPr>
                <a:defRPr/>
              </a:pPr>
              <a:t>‹#›</a:t>
            </a:fld>
            <a:endParaRPr lang="en-US"/>
          </a:p>
        </p:txBody>
      </p:sp>
    </p:spTree>
    <p:extLst>
      <p:ext uri="{BB962C8B-B14F-4D97-AF65-F5344CB8AC3E}">
        <p14:creationId xmlns:p14="http://schemas.microsoft.com/office/powerpoint/2010/main" val="34612737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75F60111-0436-0D43-A3DF-F36E93452466}" type="slidenum">
              <a:rPr lang="en-US"/>
              <a:pPr>
                <a:defRPr/>
              </a:pPr>
              <a:t>‹#›</a:t>
            </a:fld>
            <a:endParaRPr lang="en-US"/>
          </a:p>
        </p:txBody>
      </p:sp>
    </p:spTree>
    <p:extLst>
      <p:ext uri="{BB962C8B-B14F-4D97-AF65-F5344CB8AC3E}">
        <p14:creationId xmlns:p14="http://schemas.microsoft.com/office/powerpoint/2010/main" val="1910188518"/>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EB521303-B852-7B44-AE2A-5B900B0D392A}" type="slidenum">
              <a:rPr lang="en-US"/>
              <a:pPr>
                <a:defRPr/>
              </a:pPr>
              <a:t>‹#›</a:t>
            </a:fld>
            <a:endParaRPr lang="en-US"/>
          </a:p>
        </p:txBody>
      </p:sp>
    </p:spTree>
    <p:extLst>
      <p:ext uri="{BB962C8B-B14F-4D97-AF65-F5344CB8AC3E}">
        <p14:creationId xmlns:p14="http://schemas.microsoft.com/office/powerpoint/2010/main" val="3028261920"/>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C4E09688-D087-5543-AE8F-EB257578A786}" type="slidenum">
              <a:rPr lang="en-US"/>
              <a:pPr>
                <a:defRPr/>
              </a:pPr>
              <a:t>‹#›</a:t>
            </a:fld>
            <a:endParaRPr lang="en-US"/>
          </a:p>
        </p:txBody>
      </p:sp>
    </p:spTree>
    <p:extLst>
      <p:ext uri="{BB962C8B-B14F-4D97-AF65-F5344CB8AC3E}">
        <p14:creationId xmlns:p14="http://schemas.microsoft.com/office/powerpoint/2010/main" val="2776731375"/>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pPr>
              <a:defRPr/>
            </a:pPr>
            <a:endParaRPr lang="en-US"/>
          </a:p>
        </p:txBody>
      </p:sp>
      <p:sp>
        <p:nvSpPr>
          <p:cNvPr id="8" name="Rectangle 40"/>
          <p:cNvSpPr>
            <a:spLocks noGrp="1" noChangeArrowheads="1"/>
          </p:cNvSpPr>
          <p:nvPr>
            <p:ph type="ftr" sz="quarter" idx="11"/>
          </p:nvPr>
        </p:nvSpPr>
        <p:spPr>
          <a:ln/>
        </p:spPr>
        <p:txBody>
          <a:bodyPr/>
          <a:lstStyle>
            <a:lvl1pPr>
              <a:defRPr/>
            </a:lvl1pPr>
          </a:lstStyle>
          <a:p>
            <a:pPr>
              <a:defRPr/>
            </a:pPr>
            <a:endParaRPr lang="en-US"/>
          </a:p>
        </p:txBody>
      </p:sp>
      <p:sp>
        <p:nvSpPr>
          <p:cNvPr id="9" name="Rectangle 41"/>
          <p:cNvSpPr>
            <a:spLocks noGrp="1" noChangeArrowheads="1"/>
          </p:cNvSpPr>
          <p:nvPr>
            <p:ph type="sldNum" sz="quarter" idx="12"/>
          </p:nvPr>
        </p:nvSpPr>
        <p:spPr>
          <a:ln/>
        </p:spPr>
        <p:txBody>
          <a:bodyPr/>
          <a:lstStyle>
            <a:lvl1pPr>
              <a:defRPr/>
            </a:lvl1pPr>
          </a:lstStyle>
          <a:p>
            <a:pPr>
              <a:defRPr/>
            </a:pPr>
            <a:fld id="{E56EFB0D-43BB-5844-9193-0E248B9AB550}" type="slidenum">
              <a:rPr lang="en-US"/>
              <a:pPr>
                <a:defRPr/>
              </a:pPr>
              <a:t>‹#›</a:t>
            </a:fld>
            <a:endParaRPr lang="en-US"/>
          </a:p>
        </p:txBody>
      </p:sp>
    </p:spTree>
    <p:extLst>
      <p:ext uri="{BB962C8B-B14F-4D97-AF65-F5344CB8AC3E}">
        <p14:creationId xmlns:p14="http://schemas.microsoft.com/office/powerpoint/2010/main" val="2034702450"/>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pPr>
              <a:defRPr/>
            </a:pPr>
            <a:endParaRPr lang="en-US"/>
          </a:p>
        </p:txBody>
      </p:sp>
      <p:sp>
        <p:nvSpPr>
          <p:cNvPr id="4" name="Rectangle 40"/>
          <p:cNvSpPr>
            <a:spLocks noGrp="1" noChangeArrowheads="1"/>
          </p:cNvSpPr>
          <p:nvPr>
            <p:ph type="ftr" sz="quarter" idx="11"/>
          </p:nvPr>
        </p:nvSpPr>
        <p:spPr>
          <a:ln/>
        </p:spPr>
        <p:txBody>
          <a:bodyPr/>
          <a:lstStyle>
            <a:lvl1pPr>
              <a:defRPr/>
            </a:lvl1pPr>
          </a:lstStyle>
          <a:p>
            <a:pPr>
              <a:defRPr/>
            </a:pPr>
            <a:endParaRPr lang="en-US"/>
          </a:p>
        </p:txBody>
      </p:sp>
      <p:sp>
        <p:nvSpPr>
          <p:cNvPr id="5" name="Rectangle 41"/>
          <p:cNvSpPr>
            <a:spLocks noGrp="1" noChangeArrowheads="1"/>
          </p:cNvSpPr>
          <p:nvPr>
            <p:ph type="sldNum" sz="quarter" idx="12"/>
          </p:nvPr>
        </p:nvSpPr>
        <p:spPr>
          <a:ln/>
        </p:spPr>
        <p:txBody>
          <a:bodyPr/>
          <a:lstStyle>
            <a:lvl1pPr>
              <a:defRPr/>
            </a:lvl1pPr>
          </a:lstStyle>
          <a:p>
            <a:pPr>
              <a:defRPr/>
            </a:pPr>
            <a:fld id="{82077A2E-6BE6-F240-9E0C-DE33B7ECF2D0}" type="slidenum">
              <a:rPr lang="en-US"/>
              <a:pPr>
                <a:defRPr/>
              </a:pPr>
              <a:t>‹#›</a:t>
            </a:fld>
            <a:endParaRPr lang="en-US"/>
          </a:p>
        </p:txBody>
      </p:sp>
    </p:spTree>
    <p:extLst>
      <p:ext uri="{BB962C8B-B14F-4D97-AF65-F5344CB8AC3E}">
        <p14:creationId xmlns:p14="http://schemas.microsoft.com/office/powerpoint/2010/main" val="2370312862"/>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p>
        </p:txBody>
      </p:sp>
      <p:sp>
        <p:nvSpPr>
          <p:cNvPr id="3" name="Rectangle 40"/>
          <p:cNvSpPr>
            <a:spLocks noGrp="1" noChangeArrowheads="1"/>
          </p:cNvSpPr>
          <p:nvPr>
            <p:ph type="ftr" sz="quarter" idx="11"/>
          </p:nvPr>
        </p:nvSpPr>
        <p:spPr>
          <a:ln/>
        </p:spPr>
        <p:txBody>
          <a:bodyPr/>
          <a:lstStyle>
            <a:lvl1pPr>
              <a:defRPr/>
            </a:lvl1pPr>
          </a:lstStyle>
          <a:p>
            <a:pPr>
              <a:defRPr/>
            </a:pPr>
            <a:endParaRPr lang="en-US"/>
          </a:p>
        </p:txBody>
      </p:sp>
      <p:sp>
        <p:nvSpPr>
          <p:cNvPr id="4" name="Rectangle 41"/>
          <p:cNvSpPr>
            <a:spLocks noGrp="1" noChangeArrowheads="1"/>
          </p:cNvSpPr>
          <p:nvPr>
            <p:ph type="sldNum" sz="quarter" idx="12"/>
          </p:nvPr>
        </p:nvSpPr>
        <p:spPr>
          <a:ln/>
        </p:spPr>
        <p:txBody>
          <a:bodyPr/>
          <a:lstStyle>
            <a:lvl1pPr>
              <a:defRPr/>
            </a:lvl1pPr>
          </a:lstStyle>
          <a:p>
            <a:pPr>
              <a:defRPr/>
            </a:pPr>
            <a:fld id="{77512E15-FEAF-F641-9B1F-E49EFE8A5A7F}" type="slidenum">
              <a:rPr lang="en-US"/>
              <a:pPr>
                <a:defRPr/>
              </a:pPr>
              <a:t>‹#›</a:t>
            </a:fld>
            <a:endParaRPr lang="en-US"/>
          </a:p>
        </p:txBody>
      </p:sp>
    </p:spTree>
    <p:extLst>
      <p:ext uri="{BB962C8B-B14F-4D97-AF65-F5344CB8AC3E}">
        <p14:creationId xmlns:p14="http://schemas.microsoft.com/office/powerpoint/2010/main" val="620416320"/>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082078FC-C858-3B47-8288-47D4B9728AE4}" type="slidenum">
              <a:rPr lang="en-US"/>
              <a:pPr>
                <a:defRPr/>
              </a:pPr>
              <a:t>‹#›</a:t>
            </a:fld>
            <a:endParaRPr lang="en-US"/>
          </a:p>
        </p:txBody>
      </p:sp>
    </p:spTree>
    <p:extLst>
      <p:ext uri="{BB962C8B-B14F-4D97-AF65-F5344CB8AC3E}">
        <p14:creationId xmlns:p14="http://schemas.microsoft.com/office/powerpoint/2010/main" val="2963404417"/>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41BBB6D0-247F-034D-AFAF-DD19A660DDC3}" type="slidenum">
              <a:rPr lang="en-US"/>
              <a:pPr>
                <a:defRPr/>
              </a:pPr>
              <a:t>‹#›</a:t>
            </a:fld>
            <a:endParaRPr lang="en-US"/>
          </a:p>
        </p:txBody>
      </p:sp>
    </p:spTree>
    <p:extLst>
      <p:ext uri="{BB962C8B-B14F-4D97-AF65-F5344CB8AC3E}">
        <p14:creationId xmlns:p14="http://schemas.microsoft.com/office/powerpoint/2010/main" val="247628675"/>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E5971AA1-AFDC-6645-B981-A3FAABECBA78}" type="slidenum">
              <a:rPr lang="en-US"/>
              <a:pPr>
                <a:defRPr/>
              </a:pPr>
              <a:t>‹#›</a:t>
            </a:fld>
            <a:endParaRPr lang="en-US"/>
          </a:p>
        </p:txBody>
      </p:sp>
    </p:spTree>
    <p:extLst>
      <p:ext uri="{BB962C8B-B14F-4D97-AF65-F5344CB8AC3E}">
        <p14:creationId xmlns:p14="http://schemas.microsoft.com/office/powerpoint/2010/main" val="4146331000"/>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44765F62-06EE-7F42-82E5-2195132A9374}" type="slidenum">
              <a:rPr lang="en-US"/>
              <a:pPr>
                <a:defRPr/>
              </a:pPr>
              <a:t>‹#›</a:t>
            </a:fld>
            <a:endParaRPr lang="en-US"/>
          </a:p>
        </p:txBody>
      </p:sp>
    </p:spTree>
    <p:extLst>
      <p:ext uri="{BB962C8B-B14F-4D97-AF65-F5344CB8AC3E}">
        <p14:creationId xmlns:p14="http://schemas.microsoft.com/office/powerpoint/2010/main" val="561277071"/>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1267"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endParaRPr lang="en-US" alt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endParaRPr lang="en-US" alt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fld id="{9292628A-7A53-4F8F-A355-8B937F00BF19}" type="slidenum">
              <a:rPr lang="en-US" altLang="en-US"/>
              <a:pPr/>
              <a:t>‹#›</a:t>
            </a:fld>
            <a:endParaRPr lang="en-US" altLang="en-US"/>
          </a:p>
        </p:txBody>
      </p:sp>
    </p:spTree>
    <p:extLst>
      <p:ext uri="{BB962C8B-B14F-4D97-AF65-F5344CB8AC3E}">
        <p14:creationId xmlns:p14="http://schemas.microsoft.com/office/powerpoint/2010/main" val="6464256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FF20D79-954C-3F40-B14F-BF36C093AA7F}" type="slidenum">
              <a:rPr lang="en-US"/>
              <a:pPr>
                <a:defRPr/>
              </a:pPr>
              <a:t>‹#›</a:t>
            </a:fld>
            <a:endParaRPr lang="en-US"/>
          </a:p>
        </p:txBody>
      </p:sp>
    </p:spTree>
    <p:extLst>
      <p:ext uri="{BB962C8B-B14F-4D97-AF65-F5344CB8AC3E}">
        <p14:creationId xmlns:p14="http://schemas.microsoft.com/office/powerpoint/2010/main" val="10022012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lgn="l">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1D17AEEE-4E52-1A4E-A966-A4EB3ED0D1FC}" type="slidenum">
              <a:rPr lang="en-US"/>
              <a:pPr>
                <a:defRPr/>
              </a:pPr>
              <a:t>‹#›</a:t>
            </a:fld>
            <a:endParaRPr lang="en-US"/>
          </a:p>
        </p:txBody>
      </p:sp>
    </p:spTree>
    <p:extLst>
      <p:ext uri="{BB962C8B-B14F-4D97-AF65-F5344CB8AC3E}">
        <p14:creationId xmlns:p14="http://schemas.microsoft.com/office/powerpoint/2010/main" val="3502003595"/>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endParaRPr lang="en-US" altLang="en-US"/>
          </a:p>
        </p:txBody>
      </p:sp>
      <p:sp>
        <p:nvSpPr>
          <p:cNvPr id="5" name="Rectangle 4"/>
          <p:cNvSpPr>
            <a:spLocks noGrp="1" noChangeArrowheads="1"/>
          </p:cNvSpPr>
          <p:nvPr>
            <p:ph type="ftr" sz="quarter" idx="11"/>
          </p:nvPr>
        </p:nvSpPr>
        <p:spPr>
          <a:ln/>
        </p:spPr>
        <p:txBody>
          <a:bodyPr/>
          <a:lstStyle>
            <a:lvl1pPr>
              <a:defRPr/>
            </a:lvl1pPr>
          </a:lstStyle>
          <a:p>
            <a:endParaRPr lang="en-US" altLang="en-US"/>
          </a:p>
        </p:txBody>
      </p:sp>
      <p:sp>
        <p:nvSpPr>
          <p:cNvPr id="6" name="Rectangle 5"/>
          <p:cNvSpPr>
            <a:spLocks noGrp="1" noChangeArrowheads="1"/>
          </p:cNvSpPr>
          <p:nvPr>
            <p:ph type="sldNum" sz="quarter" idx="12"/>
          </p:nvPr>
        </p:nvSpPr>
        <p:spPr>
          <a:ln/>
        </p:spPr>
        <p:txBody>
          <a:bodyPr/>
          <a:lstStyle>
            <a:lvl1pPr>
              <a:defRPr/>
            </a:lvl1pPr>
          </a:lstStyle>
          <a:p>
            <a:fld id="{5861AB96-3B6E-432C-80F2-312091DF7B6B}" type="slidenum">
              <a:rPr lang="en-US" altLang="en-US"/>
              <a:pPr/>
              <a:t>‹#›</a:t>
            </a:fld>
            <a:endParaRPr lang="en-US" altLang="en-US"/>
          </a:p>
        </p:txBody>
      </p:sp>
    </p:spTree>
    <p:extLst>
      <p:ext uri="{BB962C8B-B14F-4D97-AF65-F5344CB8AC3E}">
        <p14:creationId xmlns:p14="http://schemas.microsoft.com/office/powerpoint/2010/main" val="251825222"/>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endParaRPr lang="en-US" altLang="en-US"/>
          </a:p>
        </p:txBody>
      </p:sp>
      <p:sp>
        <p:nvSpPr>
          <p:cNvPr id="5" name="Rectangle 4"/>
          <p:cNvSpPr>
            <a:spLocks noGrp="1" noChangeArrowheads="1"/>
          </p:cNvSpPr>
          <p:nvPr>
            <p:ph type="ftr" sz="quarter" idx="11"/>
          </p:nvPr>
        </p:nvSpPr>
        <p:spPr>
          <a:ln/>
        </p:spPr>
        <p:txBody>
          <a:bodyPr/>
          <a:lstStyle>
            <a:lvl1pPr>
              <a:defRPr/>
            </a:lvl1pPr>
          </a:lstStyle>
          <a:p>
            <a:endParaRPr lang="en-US" altLang="en-US"/>
          </a:p>
        </p:txBody>
      </p:sp>
      <p:sp>
        <p:nvSpPr>
          <p:cNvPr id="6" name="Rectangle 5"/>
          <p:cNvSpPr>
            <a:spLocks noGrp="1" noChangeArrowheads="1"/>
          </p:cNvSpPr>
          <p:nvPr>
            <p:ph type="sldNum" sz="quarter" idx="12"/>
          </p:nvPr>
        </p:nvSpPr>
        <p:spPr>
          <a:ln/>
        </p:spPr>
        <p:txBody>
          <a:bodyPr/>
          <a:lstStyle>
            <a:lvl1pPr>
              <a:defRPr/>
            </a:lvl1pPr>
          </a:lstStyle>
          <a:p>
            <a:fld id="{9CE99EFF-1F38-45B9-B6ED-EC7FE96479E2}" type="slidenum">
              <a:rPr lang="en-US" altLang="en-US"/>
              <a:pPr/>
              <a:t>‹#›</a:t>
            </a:fld>
            <a:endParaRPr lang="en-US" altLang="en-US"/>
          </a:p>
        </p:txBody>
      </p:sp>
    </p:spTree>
    <p:extLst>
      <p:ext uri="{BB962C8B-B14F-4D97-AF65-F5344CB8AC3E}">
        <p14:creationId xmlns:p14="http://schemas.microsoft.com/office/powerpoint/2010/main" val="3602609728"/>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endParaRPr lang="en-US" altLang="en-US"/>
          </a:p>
        </p:txBody>
      </p:sp>
      <p:sp>
        <p:nvSpPr>
          <p:cNvPr id="6" name="Rectangle 4"/>
          <p:cNvSpPr>
            <a:spLocks noGrp="1" noChangeArrowheads="1"/>
          </p:cNvSpPr>
          <p:nvPr>
            <p:ph type="ftr" sz="quarter" idx="11"/>
          </p:nvPr>
        </p:nvSpPr>
        <p:spPr>
          <a:ln/>
        </p:spPr>
        <p:txBody>
          <a:bodyPr/>
          <a:lstStyle>
            <a:lvl1pPr>
              <a:defRPr/>
            </a:lvl1pPr>
          </a:lstStyle>
          <a:p>
            <a:endParaRPr lang="en-US" altLang="en-US"/>
          </a:p>
        </p:txBody>
      </p:sp>
      <p:sp>
        <p:nvSpPr>
          <p:cNvPr id="7" name="Rectangle 5"/>
          <p:cNvSpPr>
            <a:spLocks noGrp="1" noChangeArrowheads="1"/>
          </p:cNvSpPr>
          <p:nvPr>
            <p:ph type="sldNum" sz="quarter" idx="12"/>
          </p:nvPr>
        </p:nvSpPr>
        <p:spPr>
          <a:ln/>
        </p:spPr>
        <p:txBody>
          <a:bodyPr/>
          <a:lstStyle>
            <a:lvl1pPr>
              <a:defRPr/>
            </a:lvl1pPr>
          </a:lstStyle>
          <a:p>
            <a:fld id="{424EB38A-E0DF-4F69-8ECB-918CF6C6EF14}" type="slidenum">
              <a:rPr lang="en-US" altLang="en-US"/>
              <a:pPr/>
              <a:t>‹#›</a:t>
            </a:fld>
            <a:endParaRPr lang="en-US" altLang="en-US"/>
          </a:p>
        </p:txBody>
      </p:sp>
    </p:spTree>
    <p:extLst>
      <p:ext uri="{BB962C8B-B14F-4D97-AF65-F5344CB8AC3E}">
        <p14:creationId xmlns:p14="http://schemas.microsoft.com/office/powerpoint/2010/main" val="1660119775"/>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endParaRPr lang="en-US" altLang="en-US"/>
          </a:p>
        </p:txBody>
      </p:sp>
      <p:sp>
        <p:nvSpPr>
          <p:cNvPr id="8" name="Rectangle 4"/>
          <p:cNvSpPr>
            <a:spLocks noGrp="1" noChangeArrowheads="1"/>
          </p:cNvSpPr>
          <p:nvPr>
            <p:ph type="ftr" sz="quarter" idx="11"/>
          </p:nvPr>
        </p:nvSpPr>
        <p:spPr>
          <a:ln/>
        </p:spPr>
        <p:txBody>
          <a:bodyPr/>
          <a:lstStyle>
            <a:lvl1pPr>
              <a:defRPr/>
            </a:lvl1pPr>
          </a:lstStyle>
          <a:p>
            <a:endParaRPr lang="en-US" altLang="en-US"/>
          </a:p>
        </p:txBody>
      </p:sp>
      <p:sp>
        <p:nvSpPr>
          <p:cNvPr id="9" name="Rectangle 5"/>
          <p:cNvSpPr>
            <a:spLocks noGrp="1" noChangeArrowheads="1"/>
          </p:cNvSpPr>
          <p:nvPr>
            <p:ph type="sldNum" sz="quarter" idx="12"/>
          </p:nvPr>
        </p:nvSpPr>
        <p:spPr>
          <a:ln/>
        </p:spPr>
        <p:txBody>
          <a:bodyPr/>
          <a:lstStyle>
            <a:lvl1pPr>
              <a:defRPr/>
            </a:lvl1pPr>
          </a:lstStyle>
          <a:p>
            <a:fld id="{842CA68A-DE22-43A4-8ED9-340EC1F40602}" type="slidenum">
              <a:rPr lang="en-US" altLang="en-US"/>
              <a:pPr/>
              <a:t>‹#›</a:t>
            </a:fld>
            <a:endParaRPr lang="en-US" altLang="en-US"/>
          </a:p>
        </p:txBody>
      </p:sp>
    </p:spTree>
    <p:extLst>
      <p:ext uri="{BB962C8B-B14F-4D97-AF65-F5344CB8AC3E}">
        <p14:creationId xmlns:p14="http://schemas.microsoft.com/office/powerpoint/2010/main" val="1699974162"/>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endParaRPr lang="en-US" altLang="en-US"/>
          </a:p>
        </p:txBody>
      </p:sp>
      <p:sp>
        <p:nvSpPr>
          <p:cNvPr id="4" name="Rectangle 4"/>
          <p:cNvSpPr>
            <a:spLocks noGrp="1" noChangeArrowheads="1"/>
          </p:cNvSpPr>
          <p:nvPr>
            <p:ph type="ftr" sz="quarter" idx="11"/>
          </p:nvPr>
        </p:nvSpPr>
        <p:spPr>
          <a:ln/>
        </p:spPr>
        <p:txBody>
          <a:bodyPr/>
          <a:lstStyle>
            <a:lvl1pPr>
              <a:defRPr/>
            </a:lvl1pPr>
          </a:lstStyle>
          <a:p>
            <a:endParaRPr lang="en-US" altLang="en-US"/>
          </a:p>
        </p:txBody>
      </p:sp>
      <p:sp>
        <p:nvSpPr>
          <p:cNvPr id="5" name="Rectangle 5"/>
          <p:cNvSpPr>
            <a:spLocks noGrp="1" noChangeArrowheads="1"/>
          </p:cNvSpPr>
          <p:nvPr>
            <p:ph type="sldNum" sz="quarter" idx="12"/>
          </p:nvPr>
        </p:nvSpPr>
        <p:spPr>
          <a:ln/>
        </p:spPr>
        <p:txBody>
          <a:bodyPr/>
          <a:lstStyle>
            <a:lvl1pPr>
              <a:defRPr/>
            </a:lvl1pPr>
          </a:lstStyle>
          <a:p>
            <a:fld id="{546F98E3-BD6F-40E8-AA68-3F95142C90AF}" type="slidenum">
              <a:rPr lang="en-US" altLang="en-US"/>
              <a:pPr/>
              <a:t>‹#›</a:t>
            </a:fld>
            <a:endParaRPr lang="en-US" altLang="en-US"/>
          </a:p>
        </p:txBody>
      </p:sp>
    </p:spTree>
    <p:extLst>
      <p:ext uri="{BB962C8B-B14F-4D97-AF65-F5344CB8AC3E}">
        <p14:creationId xmlns:p14="http://schemas.microsoft.com/office/powerpoint/2010/main" val="4283856297"/>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endParaRPr lang="en-US" altLang="en-US"/>
          </a:p>
        </p:txBody>
      </p:sp>
      <p:sp>
        <p:nvSpPr>
          <p:cNvPr id="3" name="Rectangle 4"/>
          <p:cNvSpPr>
            <a:spLocks noGrp="1" noChangeArrowheads="1"/>
          </p:cNvSpPr>
          <p:nvPr>
            <p:ph type="ftr" sz="quarter" idx="11"/>
          </p:nvPr>
        </p:nvSpPr>
        <p:spPr>
          <a:ln/>
        </p:spPr>
        <p:txBody>
          <a:bodyPr/>
          <a:lstStyle>
            <a:lvl1pPr>
              <a:defRPr/>
            </a:lvl1pPr>
          </a:lstStyle>
          <a:p>
            <a:endParaRPr lang="en-US" altLang="en-US"/>
          </a:p>
        </p:txBody>
      </p:sp>
      <p:sp>
        <p:nvSpPr>
          <p:cNvPr id="4" name="Rectangle 5"/>
          <p:cNvSpPr>
            <a:spLocks noGrp="1" noChangeArrowheads="1"/>
          </p:cNvSpPr>
          <p:nvPr>
            <p:ph type="sldNum" sz="quarter" idx="12"/>
          </p:nvPr>
        </p:nvSpPr>
        <p:spPr>
          <a:ln/>
        </p:spPr>
        <p:txBody>
          <a:bodyPr/>
          <a:lstStyle>
            <a:lvl1pPr>
              <a:defRPr/>
            </a:lvl1pPr>
          </a:lstStyle>
          <a:p>
            <a:fld id="{A8263911-6629-48D3-BFE4-8FCF50C203EC}" type="slidenum">
              <a:rPr lang="en-US" altLang="en-US"/>
              <a:pPr/>
              <a:t>‹#›</a:t>
            </a:fld>
            <a:endParaRPr lang="en-US" altLang="en-US"/>
          </a:p>
        </p:txBody>
      </p:sp>
    </p:spTree>
    <p:extLst>
      <p:ext uri="{BB962C8B-B14F-4D97-AF65-F5344CB8AC3E}">
        <p14:creationId xmlns:p14="http://schemas.microsoft.com/office/powerpoint/2010/main" val="3429234579"/>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endParaRPr lang="en-US" altLang="en-US"/>
          </a:p>
        </p:txBody>
      </p:sp>
      <p:sp>
        <p:nvSpPr>
          <p:cNvPr id="6" name="Rectangle 4"/>
          <p:cNvSpPr>
            <a:spLocks noGrp="1" noChangeArrowheads="1"/>
          </p:cNvSpPr>
          <p:nvPr>
            <p:ph type="ftr" sz="quarter" idx="11"/>
          </p:nvPr>
        </p:nvSpPr>
        <p:spPr>
          <a:ln/>
        </p:spPr>
        <p:txBody>
          <a:bodyPr/>
          <a:lstStyle>
            <a:lvl1pPr>
              <a:defRPr/>
            </a:lvl1pPr>
          </a:lstStyle>
          <a:p>
            <a:endParaRPr lang="en-US" altLang="en-US"/>
          </a:p>
        </p:txBody>
      </p:sp>
      <p:sp>
        <p:nvSpPr>
          <p:cNvPr id="7" name="Rectangle 5"/>
          <p:cNvSpPr>
            <a:spLocks noGrp="1" noChangeArrowheads="1"/>
          </p:cNvSpPr>
          <p:nvPr>
            <p:ph type="sldNum" sz="quarter" idx="12"/>
          </p:nvPr>
        </p:nvSpPr>
        <p:spPr>
          <a:ln/>
        </p:spPr>
        <p:txBody>
          <a:bodyPr/>
          <a:lstStyle>
            <a:lvl1pPr>
              <a:defRPr/>
            </a:lvl1pPr>
          </a:lstStyle>
          <a:p>
            <a:fld id="{9EC7430C-AA77-48C4-BB0B-F6623A84CFE8}" type="slidenum">
              <a:rPr lang="en-US" altLang="en-US"/>
              <a:pPr/>
              <a:t>‹#›</a:t>
            </a:fld>
            <a:endParaRPr lang="en-US" altLang="en-US"/>
          </a:p>
        </p:txBody>
      </p:sp>
    </p:spTree>
    <p:extLst>
      <p:ext uri="{BB962C8B-B14F-4D97-AF65-F5344CB8AC3E}">
        <p14:creationId xmlns:p14="http://schemas.microsoft.com/office/powerpoint/2010/main" val="3280526300"/>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endParaRPr lang="en-US" altLang="en-US"/>
          </a:p>
        </p:txBody>
      </p:sp>
      <p:sp>
        <p:nvSpPr>
          <p:cNvPr id="6" name="Rectangle 4"/>
          <p:cNvSpPr>
            <a:spLocks noGrp="1" noChangeArrowheads="1"/>
          </p:cNvSpPr>
          <p:nvPr>
            <p:ph type="ftr" sz="quarter" idx="11"/>
          </p:nvPr>
        </p:nvSpPr>
        <p:spPr>
          <a:ln/>
        </p:spPr>
        <p:txBody>
          <a:bodyPr/>
          <a:lstStyle>
            <a:lvl1pPr>
              <a:defRPr/>
            </a:lvl1pPr>
          </a:lstStyle>
          <a:p>
            <a:endParaRPr lang="en-US" altLang="en-US"/>
          </a:p>
        </p:txBody>
      </p:sp>
      <p:sp>
        <p:nvSpPr>
          <p:cNvPr id="7" name="Rectangle 5"/>
          <p:cNvSpPr>
            <a:spLocks noGrp="1" noChangeArrowheads="1"/>
          </p:cNvSpPr>
          <p:nvPr>
            <p:ph type="sldNum" sz="quarter" idx="12"/>
          </p:nvPr>
        </p:nvSpPr>
        <p:spPr>
          <a:ln/>
        </p:spPr>
        <p:txBody>
          <a:bodyPr/>
          <a:lstStyle>
            <a:lvl1pPr>
              <a:defRPr/>
            </a:lvl1pPr>
          </a:lstStyle>
          <a:p>
            <a:fld id="{299D7FEF-F6CD-4454-9A99-3BC9C39B223B}" type="slidenum">
              <a:rPr lang="en-US" altLang="en-US"/>
              <a:pPr/>
              <a:t>‹#›</a:t>
            </a:fld>
            <a:endParaRPr lang="en-US" altLang="en-US"/>
          </a:p>
        </p:txBody>
      </p:sp>
    </p:spTree>
    <p:extLst>
      <p:ext uri="{BB962C8B-B14F-4D97-AF65-F5344CB8AC3E}">
        <p14:creationId xmlns:p14="http://schemas.microsoft.com/office/powerpoint/2010/main" val="3235383550"/>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endParaRPr lang="en-US" altLang="en-US"/>
          </a:p>
        </p:txBody>
      </p:sp>
      <p:sp>
        <p:nvSpPr>
          <p:cNvPr id="5" name="Rectangle 4"/>
          <p:cNvSpPr>
            <a:spLocks noGrp="1" noChangeArrowheads="1"/>
          </p:cNvSpPr>
          <p:nvPr>
            <p:ph type="ftr" sz="quarter" idx="11"/>
          </p:nvPr>
        </p:nvSpPr>
        <p:spPr>
          <a:ln/>
        </p:spPr>
        <p:txBody>
          <a:bodyPr/>
          <a:lstStyle>
            <a:lvl1pPr>
              <a:defRPr/>
            </a:lvl1pPr>
          </a:lstStyle>
          <a:p>
            <a:endParaRPr lang="en-US" altLang="en-US"/>
          </a:p>
        </p:txBody>
      </p:sp>
      <p:sp>
        <p:nvSpPr>
          <p:cNvPr id="6" name="Rectangle 5"/>
          <p:cNvSpPr>
            <a:spLocks noGrp="1" noChangeArrowheads="1"/>
          </p:cNvSpPr>
          <p:nvPr>
            <p:ph type="sldNum" sz="quarter" idx="12"/>
          </p:nvPr>
        </p:nvSpPr>
        <p:spPr>
          <a:ln/>
        </p:spPr>
        <p:txBody>
          <a:bodyPr/>
          <a:lstStyle>
            <a:lvl1pPr>
              <a:defRPr/>
            </a:lvl1pPr>
          </a:lstStyle>
          <a:p>
            <a:fld id="{75E302E5-601C-44ED-998D-036D118966DF}" type="slidenum">
              <a:rPr lang="en-US" altLang="en-US"/>
              <a:pPr/>
              <a:t>‹#›</a:t>
            </a:fld>
            <a:endParaRPr lang="en-US" altLang="en-US"/>
          </a:p>
        </p:txBody>
      </p:sp>
    </p:spTree>
    <p:extLst>
      <p:ext uri="{BB962C8B-B14F-4D97-AF65-F5344CB8AC3E}">
        <p14:creationId xmlns:p14="http://schemas.microsoft.com/office/powerpoint/2010/main" val="1057611843"/>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endParaRPr lang="en-US" altLang="en-US"/>
          </a:p>
        </p:txBody>
      </p:sp>
      <p:sp>
        <p:nvSpPr>
          <p:cNvPr id="5" name="Rectangle 4"/>
          <p:cNvSpPr>
            <a:spLocks noGrp="1" noChangeArrowheads="1"/>
          </p:cNvSpPr>
          <p:nvPr>
            <p:ph type="ftr" sz="quarter" idx="11"/>
          </p:nvPr>
        </p:nvSpPr>
        <p:spPr>
          <a:ln/>
        </p:spPr>
        <p:txBody>
          <a:bodyPr/>
          <a:lstStyle>
            <a:lvl1pPr>
              <a:defRPr/>
            </a:lvl1pPr>
          </a:lstStyle>
          <a:p>
            <a:endParaRPr lang="en-US" altLang="en-US"/>
          </a:p>
        </p:txBody>
      </p:sp>
      <p:sp>
        <p:nvSpPr>
          <p:cNvPr id="6" name="Rectangle 5"/>
          <p:cNvSpPr>
            <a:spLocks noGrp="1" noChangeArrowheads="1"/>
          </p:cNvSpPr>
          <p:nvPr>
            <p:ph type="sldNum" sz="quarter" idx="12"/>
          </p:nvPr>
        </p:nvSpPr>
        <p:spPr>
          <a:ln/>
        </p:spPr>
        <p:txBody>
          <a:bodyPr/>
          <a:lstStyle>
            <a:lvl1pPr>
              <a:defRPr/>
            </a:lvl1pPr>
          </a:lstStyle>
          <a:p>
            <a:fld id="{74756B7E-3200-4B11-9B05-FA62042B4CD5}" type="slidenum">
              <a:rPr lang="en-US" altLang="en-US"/>
              <a:pPr/>
              <a:t>‹#›</a:t>
            </a:fld>
            <a:endParaRPr lang="en-US" altLang="en-US"/>
          </a:p>
        </p:txBody>
      </p:sp>
    </p:spTree>
    <p:extLst>
      <p:ext uri="{BB962C8B-B14F-4D97-AF65-F5344CB8AC3E}">
        <p14:creationId xmlns:p14="http://schemas.microsoft.com/office/powerpoint/2010/main" val="7617203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075ABC24-28A7-DA45-86FA-8E1DF1463361}" type="slidenum">
              <a:rPr lang="en-US"/>
              <a:pPr>
                <a:defRPr/>
              </a:pPr>
              <a:t>‹#›</a:t>
            </a:fld>
            <a:endParaRPr lang="en-US"/>
          </a:p>
        </p:txBody>
      </p:sp>
      <p:sp>
        <p:nvSpPr>
          <p:cNvPr id="6"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3699215891"/>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71600" y="533400"/>
            <a:ext cx="7543800" cy="1143000"/>
          </a:xfrm>
        </p:spPr>
        <p:txBody>
          <a:bodyPr/>
          <a:lstStyle/>
          <a:p>
            <a:r>
              <a:rPr lang="en-US"/>
              <a:t>Click to edit Master title style</a:t>
            </a:r>
          </a:p>
        </p:txBody>
      </p:sp>
      <p:sp>
        <p:nvSpPr>
          <p:cNvPr id="3" name="Text Placeholder 2"/>
          <p:cNvSpPr>
            <a:spLocks noGrp="1"/>
          </p:cNvSpPr>
          <p:nvPr>
            <p:ph type="body" sz="half" idx="1"/>
          </p:nvPr>
        </p:nvSpPr>
        <p:spPr>
          <a:xfrm>
            <a:off x="1371600" y="1981200"/>
            <a:ext cx="3733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endParaRPr lang="en-US" altLang="en-US"/>
          </a:p>
        </p:txBody>
      </p:sp>
      <p:sp>
        <p:nvSpPr>
          <p:cNvPr id="6" name="Rectangle 4"/>
          <p:cNvSpPr>
            <a:spLocks noGrp="1" noChangeArrowheads="1"/>
          </p:cNvSpPr>
          <p:nvPr>
            <p:ph type="ftr" sz="quarter" idx="11"/>
          </p:nvPr>
        </p:nvSpPr>
        <p:spPr>
          <a:ln/>
        </p:spPr>
        <p:txBody>
          <a:bodyPr/>
          <a:lstStyle>
            <a:lvl1pPr>
              <a:defRPr/>
            </a:lvl1pPr>
          </a:lstStyle>
          <a:p>
            <a:endParaRPr lang="en-US" altLang="en-US"/>
          </a:p>
        </p:txBody>
      </p:sp>
      <p:sp>
        <p:nvSpPr>
          <p:cNvPr id="7" name="Rectangle 5"/>
          <p:cNvSpPr>
            <a:spLocks noGrp="1" noChangeArrowheads="1"/>
          </p:cNvSpPr>
          <p:nvPr>
            <p:ph type="sldNum" sz="quarter" idx="12"/>
          </p:nvPr>
        </p:nvSpPr>
        <p:spPr>
          <a:ln/>
        </p:spPr>
        <p:txBody>
          <a:bodyPr/>
          <a:lstStyle>
            <a:lvl1pPr>
              <a:defRPr/>
            </a:lvl1pPr>
          </a:lstStyle>
          <a:p>
            <a:fld id="{A74A6882-79BA-4FB9-AEB1-E429DFBE73A7}" type="slidenum">
              <a:rPr lang="en-US" altLang="en-US"/>
              <a:pPr/>
              <a:t>‹#›</a:t>
            </a:fld>
            <a:endParaRPr lang="en-US" altLang="en-US"/>
          </a:p>
        </p:txBody>
      </p:sp>
    </p:spTree>
    <p:extLst>
      <p:ext uri="{BB962C8B-B14F-4D97-AF65-F5344CB8AC3E}">
        <p14:creationId xmlns:p14="http://schemas.microsoft.com/office/powerpoint/2010/main" val="4215206539"/>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371600" y="533400"/>
            <a:ext cx="7543800" cy="1143000"/>
          </a:xfrm>
        </p:spPr>
        <p:txBody>
          <a:bodyPr/>
          <a:lstStyle/>
          <a:p>
            <a:r>
              <a:rPr lang="en-US"/>
              <a:t>Click to edit Master title style</a:t>
            </a:r>
          </a:p>
        </p:txBody>
      </p:sp>
      <p:sp>
        <p:nvSpPr>
          <p:cNvPr id="3" name="Text Placeholder 2"/>
          <p:cNvSpPr>
            <a:spLocks noGrp="1"/>
          </p:cNvSpPr>
          <p:nvPr>
            <p:ph type="body" sz="half" idx="1"/>
          </p:nvPr>
        </p:nvSpPr>
        <p:spPr>
          <a:xfrm>
            <a:off x="1371600" y="1981200"/>
            <a:ext cx="3733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257800" y="1981200"/>
            <a:ext cx="3733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257800" y="4114800"/>
            <a:ext cx="3733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
          <p:cNvSpPr>
            <a:spLocks noGrp="1" noChangeArrowheads="1"/>
          </p:cNvSpPr>
          <p:nvPr>
            <p:ph type="dt" sz="half" idx="10"/>
          </p:nvPr>
        </p:nvSpPr>
        <p:spPr>
          <a:ln/>
        </p:spPr>
        <p:txBody>
          <a:bodyPr/>
          <a:lstStyle>
            <a:lvl1pPr>
              <a:defRPr/>
            </a:lvl1pPr>
          </a:lstStyle>
          <a:p>
            <a:endParaRPr lang="en-US" altLang="en-US"/>
          </a:p>
        </p:txBody>
      </p:sp>
      <p:sp>
        <p:nvSpPr>
          <p:cNvPr id="7" name="Rectangle 4"/>
          <p:cNvSpPr>
            <a:spLocks noGrp="1" noChangeArrowheads="1"/>
          </p:cNvSpPr>
          <p:nvPr>
            <p:ph type="ftr" sz="quarter" idx="11"/>
          </p:nvPr>
        </p:nvSpPr>
        <p:spPr>
          <a:ln/>
        </p:spPr>
        <p:txBody>
          <a:bodyPr/>
          <a:lstStyle>
            <a:lvl1pPr>
              <a:defRPr/>
            </a:lvl1pPr>
          </a:lstStyle>
          <a:p>
            <a:endParaRPr lang="en-US" altLang="en-US"/>
          </a:p>
        </p:txBody>
      </p:sp>
      <p:sp>
        <p:nvSpPr>
          <p:cNvPr id="8" name="Rectangle 5"/>
          <p:cNvSpPr>
            <a:spLocks noGrp="1" noChangeArrowheads="1"/>
          </p:cNvSpPr>
          <p:nvPr>
            <p:ph type="sldNum" sz="quarter" idx="12"/>
          </p:nvPr>
        </p:nvSpPr>
        <p:spPr>
          <a:ln/>
        </p:spPr>
        <p:txBody>
          <a:bodyPr/>
          <a:lstStyle>
            <a:lvl1pPr>
              <a:defRPr/>
            </a:lvl1pPr>
          </a:lstStyle>
          <a:p>
            <a:fld id="{BC165A51-BAC8-4995-BFF5-036540566C70}" type="slidenum">
              <a:rPr lang="en-US" altLang="en-US"/>
              <a:pPr/>
              <a:t>‹#›</a:t>
            </a:fld>
            <a:endParaRPr lang="en-US" altLang="en-US"/>
          </a:p>
        </p:txBody>
      </p:sp>
    </p:spTree>
    <p:extLst>
      <p:ext uri="{BB962C8B-B14F-4D97-AF65-F5344CB8AC3E}">
        <p14:creationId xmlns:p14="http://schemas.microsoft.com/office/powerpoint/2010/main" val="1369236620"/>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371600" y="533400"/>
            <a:ext cx="7543800" cy="1143000"/>
          </a:xfrm>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257800" y="1981200"/>
            <a:ext cx="3733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endParaRPr lang="en-US" altLang="en-US"/>
          </a:p>
        </p:txBody>
      </p:sp>
      <p:sp>
        <p:nvSpPr>
          <p:cNvPr id="6" name="Rectangle 4"/>
          <p:cNvSpPr>
            <a:spLocks noGrp="1" noChangeArrowheads="1"/>
          </p:cNvSpPr>
          <p:nvPr>
            <p:ph type="ftr" sz="quarter" idx="11"/>
          </p:nvPr>
        </p:nvSpPr>
        <p:spPr>
          <a:ln/>
        </p:spPr>
        <p:txBody>
          <a:bodyPr/>
          <a:lstStyle>
            <a:lvl1pPr>
              <a:defRPr/>
            </a:lvl1pPr>
          </a:lstStyle>
          <a:p>
            <a:endParaRPr lang="en-US" altLang="en-US"/>
          </a:p>
        </p:txBody>
      </p:sp>
      <p:sp>
        <p:nvSpPr>
          <p:cNvPr id="7" name="Rectangle 5"/>
          <p:cNvSpPr>
            <a:spLocks noGrp="1" noChangeArrowheads="1"/>
          </p:cNvSpPr>
          <p:nvPr>
            <p:ph type="sldNum" sz="quarter" idx="12"/>
          </p:nvPr>
        </p:nvSpPr>
        <p:spPr>
          <a:ln/>
        </p:spPr>
        <p:txBody>
          <a:bodyPr/>
          <a:lstStyle>
            <a:lvl1pPr>
              <a:defRPr/>
            </a:lvl1pPr>
          </a:lstStyle>
          <a:p>
            <a:fld id="{A4595E63-C547-4408-85EA-C7F7B23C8C34}" type="slidenum">
              <a:rPr lang="en-US" altLang="en-US"/>
              <a:pPr/>
              <a:t>‹#›</a:t>
            </a:fld>
            <a:endParaRPr lang="en-US" altLang="en-US"/>
          </a:p>
        </p:txBody>
      </p:sp>
    </p:spTree>
    <p:extLst>
      <p:ext uri="{BB962C8B-B14F-4D97-AF65-F5344CB8AC3E}">
        <p14:creationId xmlns:p14="http://schemas.microsoft.com/office/powerpoint/2010/main" val="3102912673"/>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371600" y="533400"/>
            <a:ext cx="7543800" cy="1143000"/>
          </a:xfrm>
        </p:spPr>
        <p:txBody>
          <a:bodyPr/>
          <a:lstStyle/>
          <a:p>
            <a:r>
              <a:rPr lang="en-US"/>
              <a:t>Click to edit Master title style</a:t>
            </a:r>
          </a:p>
        </p:txBody>
      </p:sp>
      <p:sp>
        <p:nvSpPr>
          <p:cNvPr id="3" name="Content Placeholder 2"/>
          <p:cNvSpPr>
            <a:spLocks noGrp="1"/>
          </p:cNvSpPr>
          <p:nvPr>
            <p:ph sz="quarter" idx="1"/>
          </p:nvPr>
        </p:nvSpPr>
        <p:spPr>
          <a:xfrm>
            <a:off x="1371600" y="1981200"/>
            <a:ext cx="3733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1371600" y="4114800"/>
            <a:ext cx="3733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5257800" y="1981200"/>
            <a:ext cx="3733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
          <p:cNvSpPr>
            <a:spLocks noGrp="1" noChangeArrowheads="1"/>
          </p:cNvSpPr>
          <p:nvPr>
            <p:ph type="dt" sz="half" idx="10"/>
          </p:nvPr>
        </p:nvSpPr>
        <p:spPr>
          <a:ln/>
        </p:spPr>
        <p:txBody>
          <a:bodyPr/>
          <a:lstStyle>
            <a:lvl1pPr>
              <a:defRPr/>
            </a:lvl1pPr>
          </a:lstStyle>
          <a:p>
            <a:endParaRPr lang="en-US" altLang="en-US"/>
          </a:p>
        </p:txBody>
      </p:sp>
      <p:sp>
        <p:nvSpPr>
          <p:cNvPr id="7" name="Rectangle 4"/>
          <p:cNvSpPr>
            <a:spLocks noGrp="1" noChangeArrowheads="1"/>
          </p:cNvSpPr>
          <p:nvPr>
            <p:ph type="ftr" sz="quarter" idx="11"/>
          </p:nvPr>
        </p:nvSpPr>
        <p:spPr>
          <a:ln/>
        </p:spPr>
        <p:txBody>
          <a:bodyPr/>
          <a:lstStyle>
            <a:lvl1pPr>
              <a:defRPr/>
            </a:lvl1pPr>
          </a:lstStyle>
          <a:p>
            <a:endParaRPr lang="en-US" altLang="en-US"/>
          </a:p>
        </p:txBody>
      </p:sp>
      <p:sp>
        <p:nvSpPr>
          <p:cNvPr id="8" name="Rectangle 5"/>
          <p:cNvSpPr>
            <a:spLocks noGrp="1" noChangeArrowheads="1"/>
          </p:cNvSpPr>
          <p:nvPr>
            <p:ph type="sldNum" sz="quarter" idx="12"/>
          </p:nvPr>
        </p:nvSpPr>
        <p:spPr>
          <a:ln/>
        </p:spPr>
        <p:txBody>
          <a:bodyPr/>
          <a:lstStyle>
            <a:lvl1pPr>
              <a:defRPr/>
            </a:lvl1pPr>
          </a:lstStyle>
          <a:p>
            <a:fld id="{A355F638-9822-4BE4-8514-465290AFD032}" type="slidenum">
              <a:rPr lang="en-US" altLang="en-US"/>
              <a:pPr/>
              <a:t>‹#›</a:t>
            </a:fld>
            <a:endParaRPr lang="en-US" altLang="en-US"/>
          </a:p>
        </p:txBody>
      </p:sp>
    </p:spTree>
    <p:extLst>
      <p:ext uri="{BB962C8B-B14F-4D97-AF65-F5344CB8AC3E}">
        <p14:creationId xmlns:p14="http://schemas.microsoft.com/office/powerpoint/2010/main" val="1172408836"/>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lgn="ctr">
                <a:defRPr/>
              </a:pPr>
              <a:endParaRPr lang="en-US">
                <a:solidFill>
                  <a:srgbClr val="FFFFFF"/>
                </a:solidFill>
                <a:latin typeface="Times New Roman" pitchFamily="26" charset="0"/>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grpSp>
      </p:grpSp>
      <p:sp>
        <p:nvSpPr>
          <p:cNvPr id="822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82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26"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37" name="Rectangle 37"/>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38" name="Rectangle 38"/>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83835AD6-6A80-254A-8D8B-5D513C5E4108}" type="slidenum">
              <a:rPr lang="en-US"/>
              <a:pPr>
                <a:defRPr/>
              </a:pPr>
              <a:t>‹#›</a:t>
            </a:fld>
            <a:endParaRPr lang="en-US"/>
          </a:p>
        </p:txBody>
      </p:sp>
    </p:spTree>
    <p:extLst>
      <p:ext uri="{BB962C8B-B14F-4D97-AF65-F5344CB8AC3E}">
        <p14:creationId xmlns:p14="http://schemas.microsoft.com/office/powerpoint/2010/main" val="1860404068"/>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B15C40B5-1291-3B4C-9589-C537062EB1B5}" type="slidenum">
              <a:rPr lang="en-US"/>
              <a:pPr>
                <a:defRPr/>
              </a:pPr>
              <a:t>‹#›</a:t>
            </a:fld>
            <a:endParaRPr lang="en-US"/>
          </a:p>
        </p:txBody>
      </p:sp>
    </p:spTree>
    <p:extLst>
      <p:ext uri="{BB962C8B-B14F-4D97-AF65-F5344CB8AC3E}">
        <p14:creationId xmlns:p14="http://schemas.microsoft.com/office/powerpoint/2010/main" val="1112950738"/>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065BCBBB-429B-224F-90E6-0BA672C18F41}" type="slidenum">
              <a:rPr lang="en-US"/>
              <a:pPr>
                <a:defRPr/>
              </a:pPr>
              <a:t>‹#›</a:t>
            </a:fld>
            <a:endParaRPr lang="en-US"/>
          </a:p>
        </p:txBody>
      </p:sp>
    </p:spTree>
    <p:extLst>
      <p:ext uri="{BB962C8B-B14F-4D97-AF65-F5344CB8AC3E}">
        <p14:creationId xmlns:p14="http://schemas.microsoft.com/office/powerpoint/2010/main" val="1280909707"/>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53F1A914-8A46-9043-9105-727C3FE4465A}" type="slidenum">
              <a:rPr lang="en-US"/>
              <a:pPr>
                <a:defRPr/>
              </a:pPr>
              <a:t>‹#›</a:t>
            </a:fld>
            <a:endParaRPr lang="en-US"/>
          </a:p>
        </p:txBody>
      </p:sp>
    </p:spTree>
    <p:extLst>
      <p:ext uri="{BB962C8B-B14F-4D97-AF65-F5344CB8AC3E}">
        <p14:creationId xmlns:p14="http://schemas.microsoft.com/office/powerpoint/2010/main" val="3727291611"/>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8" name="Footer Placeholder 7"/>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9" name="Slide Number Placeholder 8"/>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D2FA489A-00DB-F14E-8064-B7C24E941AFF}" type="slidenum">
              <a:rPr lang="en-US"/>
              <a:pPr>
                <a:defRPr/>
              </a:pPr>
              <a:t>‹#›</a:t>
            </a:fld>
            <a:endParaRPr lang="en-US"/>
          </a:p>
        </p:txBody>
      </p:sp>
    </p:spTree>
    <p:extLst>
      <p:ext uri="{BB962C8B-B14F-4D97-AF65-F5344CB8AC3E}">
        <p14:creationId xmlns:p14="http://schemas.microsoft.com/office/powerpoint/2010/main" val="2584265197"/>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4" name="Footer Placeholder 3"/>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5" name="Slide Number Placeholder 4"/>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1905E4F3-A5E7-1C45-B778-D8BD647C8266}" type="slidenum">
              <a:rPr lang="en-US"/>
              <a:pPr>
                <a:defRPr/>
              </a:pPr>
              <a:t>‹#›</a:t>
            </a:fld>
            <a:endParaRPr lang="en-US"/>
          </a:p>
        </p:txBody>
      </p:sp>
    </p:spTree>
    <p:extLst>
      <p:ext uri="{BB962C8B-B14F-4D97-AF65-F5344CB8AC3E}">
        <p14:creationId xmlns:p14="http://schemas.microsoft.com/office/powerpoint/2010/main" val="13910687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p:txBody>
          <a:bodyPr/>
          <a:lstStyle>
            <a:lvl1pP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C279E87E-7B78-4342-920D-FF4F28793DA0}" type="slidenum">
              <a:rPr lang="en-US"/>
              <a:pPr>
                <a:defRPr/>
              </a:pPr>
              <a:t>‹#›</a:t>
            </a:fld>
            <a:endParaRPr lang="en-US"/>
          </a:p>
        </p:txBody>
      </p:sp>
      <p:sp>
        <p:nvSpPr>
          <p:cNvPr id="6"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3829226791"/>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3" name="Footer Placeholder 2"/>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4" name="Slide Number Placeholder 3"/>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EDB60AE5-06A7-3B49-A221-F4FC943427BA}" type="slidenum">
              <a:rPr lang="en-US"/>
              <a:pPr>
                <a:defRPr/>
              </a:pPr>
              <a:t>‹#›</a:t>
            </a:fld>
            <a:endParaRPr lang="en-US"/>
          </a:p>
        </p:txBody>
      </p:sp>
    </p:spTree>
    <p:extLst>
      <p:ext uri="{BB962C8B-B14F-4D97-AF65-F5344CB8AC3E}">
        <p14:creationId xmlns:p14="http://schemas.microsoft.com/office/powerpoint/2010/main" val="1831592332"/>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6AC0161B-FD97-E448-A0D3-61B50F9692EA}" type="slidenum">
              <a:rPr lang="en-US"/>
              <a:pPr>
                <a:defRPr/>
              </a:pPr>
              <a:t>‹#›</a:t>
            </a:fld>
            <a:endParaRPr lang="en-US"/>
          </a:p>
        </p:txBody>
      </p:sp>
    </p:spTree>
    <p:extLst>
      <p:ext uri="{BB962C8B-B14F-4D97-AF65-F5344CB8AC3E}">
        <p14:creationId xmlns:p14="http://schemas.microsoft.com/office/powerpoint/2010/main" val="863623935"/>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5AA4DD2F-513A-7D44-ACC0-788542F65308}" type="slidenum">
              <a:rPr lang="en-US"/>
              <a:pPr>
                <a:defRPr/>
              </a:pPr>
              <a:t>‹#›</a:t>
            </a:fld>
            <a:endParaRPr lang="en-US"/>
          </a:p>
        </p:txBody>
      </p:sp>
    </p:spTree>
    <p:extLst>
      <p:ext uri="{BB962C8B-B14F-4D97-AF65-F5344CB8AC3E}">
        <p14:creationId xmlns:p14="http://schemas.microsoft.com/office/powerpoint/2010/main" val="2437720296"/>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A02B5A91-81A4-8845-BFAF-5F058EAEC2CA}" type="slidenum">
              <a:rPr lang="en-US"/>
              <a:pPr>
                <a:defRPr/>
              </a:pPr>
              <a:t>‹#›</a:t>
            </a:fld>
            <a:endParaRPr lang="en-US"/>
          </a:p>
        </p:txBody>
      </p:sp>
    </p:spTree>
    <p:extLst>
      <p:ext uri="{BB962C8B-B14F-4D97-AF65-F5344CB8AC3E}">
        <p14:creationId xmlns:p14="http://schemas.microsoft.com/office/powerpoint/2010/main" val="325521609"/>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9DBDD6CE-11C2-4D4B-929E-DE413DD2D7B5}" type="slidenum">
              <a:rPr lang="en-US"/>
              <a:pPr>
                <a:defRPr/>
              </a:pPr>
              <a:t>‹#›</a:t>
            </a:fld>
            <a:endParaRPr lang="en-US"/>
          </a:p>
        </p:txBody>
      </p:sp>
    </p:spTree>
    <p:extLst>
      <p:ext uri="{BB962C8B-B14F-4D97-AF65-F5344CB8AC3E}">
        <p14:creationId xmlns:p14="http://schemas.microsoft.com/office/powerpoint/2010/main" val="1380753007"/>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32388" y="19462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32388" y="40798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7" name="Footer Placeholder 6"/>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8" name="Slide Number Placeholder 7"/>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C1BBE149-3CE6-1A43-95CD-C55165567D52}" type="slidenum">
              <a:rPr lang="en-US"/>
              <a:pPr>
                <a:defRPr/>
              </a:pPr>
              <a:t>‹#›</a:t>
            </a:fld>
            <a:endParaRPr lang="en-US"/>
          </a:p>
        </p:txBody>
      </p:sp>
    </p:spTree>
    <p:extLst>
      <p:ext uri="{BB962C8B-B14F-4D97-AF65-F5344CB8AC3E}">
        <p14:creationId xmlns:p14="http://schemas.microsoft.com/office/powerpoint/2010/main" val="1234924264"/>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1169988" y="1946275"/>
            <a:ext cx="7772400" cy="4114800"/>
          </a:xfrm>
        </p:spPr>
        <p:txBody>
          <a:bodyPr/>
          <a:lstStyle/>
          <a:p>
            <a:pPr lvl="0"/>
            <a:endParaRPr lang="en-US" noProof="0"/>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84F4EB8C-8553-4244-B2BB-B982DB283759}" type="slidenum">
              <a:rPr lang="en-US"/>
              <a:pPr>
                <a:defRPr/>
              </a:pPr>
              <a:t>‹#›</a:t>
            </a:fld>
            <a:endParaRPr lang="en-US"/>
          </a:p>
        </p:txBody>
      </p:sp>
    </p:spTree>
    <p:extLst>
      <p:ext uri="{BB962C8B-B14F-4D97-AF65-F5344CB8AC3E}">
        <p14:creationId xmlns:p14="http://schemas.microsoft.com/office/powerpoint/2010/main" val="2211600376"/>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59BFA021-E513-2D47-8030-B7A8A822978B}" type="slidenum">
              <a:rPr lang="en-US"/>
              <a:pPr>
                <a:defRPr/>
              </a:pPr>
              <a:t>‹#›</a:t>
            </a:fld>
            <a:endParaRPr lang="en-US"/>
          </a:p>
        </p:txBody>
      </p:sp>
    </p:spTree>
    <p:extLst>
      <p:ext uri="{BB962C8B-B14F-4D97-AF65-F5344CB8AC3E}">
        <p14:creationId xmlns:p14="http://schemas.microsoft.com/office/powerpoint/2010/main" val="3781956595"/>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32388" y="19462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32388" y="40798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7" name="Footer Placeholder 6"/>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8" name="Slide Number Placeholder 7"/>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1E6F709C-8343-484C-BB22-9A73DD19856D}" type="slidenum">
              <a:rPr lang="en-US"/>
              <a:pPr>
                <a:defRPr/>
              </a:pPr>
              <a:t>‹#›</a:t>
            </a:fld>
            <a:endParaRPr lang="en-US"/>
          </a:p>
        </p:txBody>
      </p:sp>
    </p:spTree>
    <p:extLst>
      <p:ext uri="{BB962C8B-B14F-4D97-AF65-F5344CB8AC3E}">
        <p14:creationId xmlns:p14="http://schemas.microsoft.com/office/powerpoint/2010/main" val="3083784780"/>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lgn="ctr">
                <a:defRPr/>
              </a:pPr>
              <a:endParaRPr lang="en-US">
                <a:solidFill>
                  <a:srgbClr val="FFFFFF"/>
                </a:solidFill>
                <a:latin typeface="Times New Roman" pitchFamily="26" charset="0"/>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grpSp>
      </p:grpSp>
      <p:sp>
        <p:nvSpPr>
          <p:cNvPr id="822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82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26"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37" name="Rectangle 37"/>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38" name="Rectangle 38"/>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E772C89A-E85B-C441-8B25-AD4A8AB71E56}" type="slidenum">
              <a:rPr lang="en-US"/>
              <a:pPr>
                <a:defRPr/>
              </a:pPr>
              <a:t>‹#›</a:t>
            </a:fld>
            <a:endParaRPr lang="en-US"/>
          </a:p>
        </p:txBody>
      </p:sp>
    </p:spTree>
    <p:extLst>
      <p:ext uri="{BB962C8B-B14F-4D97-AF65-F5344CB8AC3E}">
        <p14:creationId xmlns:p14="http://schemas.microsoft.com/office/powerpoint/2010/main" val="8816745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p:txBody>
          <a:bodyPr/>
          <a:lstStyle>
            <a:lvl1pP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lvl1pPr>
          </a:lstStyle>
          <a:p>
            <a:pPr>
              <a:defRPr/>
            </a:pPr>
            <a:fld id="{A60B270B-AD76-D24E-AFAF-688E8C515ACA}" type="slidenum">
              <a:rPr lang="en-US"/>
              <a:pPr>
                <a:defRPr/>
              </a:pPr>
              <a:t>‹#›</a:t>
            </a:fld>
            <a:endParaRPr lang="en-US"/>
          </a:p>
        </p:txBody>
      </p:sp>
      <p:sp>
        <p:nvSpPr>
          <p:cNvPr id="7"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958828031"/>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B60E838B-21B7-4042-B142-37CBBE39BAD1}" type="slidenum">
              <a:rPr lang="en-US"/>
              <a:pPr>
                <a:defRPr/>
              </a:pPr>
              <a:t>‹#›</a:t>
            </a:fld>
            <a:endParaRPr lang="en-US"/>
          </a:p>
        </p:txBody>
      </p:sp>
    </p:spTree>
    <p:extLst>
      <p:ext uri="{BB962C8B-B14F-4D97-AF65-F5344CB8AC3E}">
        <p14:creationId xmlns:p14="http://schemas.microsoft.com/office/powerpoint/2010/main" val="3850400836"/>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30056AA5-8EDB-084E-8C4D-EE8F37E23C2A}" type="slidenum">
              <a:rPr lang="en-US"/>
              <a:pPr>
                <a:defRPr/>
              </a:pPr>
              <a:t>‹#›</a:t>
            </a:fld>
            <a:endParaRPr lang="en-US"/>
          </a:p>
        </p:txBody>
      </p:sp>
    </p:spTree>
    <p:extLst>
      <p:ext uri="{BB962C8B-B14F-4D97-AF65-F5344CB8AC3E}">
        <p14:creationId xmlns:p14="http://schemas.microsoft.com/office/powerpoint/2010/main" val="2833043166"/>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EAEA652E-248E-2B41-ACB7-ACD0A3BF91A1}" type="slidenum">
              <a:rPr lang="en-US"/>
              <a:pPr>
                <a:defRPr/>
              </a:pPr>
              <a:t>‹#›</a:t>
            </a:fld>
            <a:endParaRPr lang="en-US"/>
          </a:p>
        </p:txBody>
      </p:sp>
    </p:spTree>
    <p:extLst>
      <p:ext uri="{BB962C8B-B14F-4D97-AF65-F5344CB8AC3E}">
        <p14:creationId xmlns:p14="http://schemas.microsoft.com/office/powerpoint/2010/main" val="721958146"/>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8" name="Footer Placeholder 7"/>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9" name="Slide Number Placeholder 8"/>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8F3B77E1-34F7-F64F-BE67-2DB2C71A0B12}" type="slidenum">
              <a:rPr lang="en-US"/>
              <a:pPr>
                <a:defRPr/>
              </a:pPr>
              <a:t>‹#›</a:t>
            </a:fld>
            <a:endParaRPr lang="en-US"/>
          </a:p>
        </p:txBody>
      </p:sp>
    </p:spTree>
    <p:extLst>
      <p:ext uri="{BB962C8B-B14F-4D97-AF65-F5344CB8AC3E}">
        <p14:creationId xmlns:p14="http://schemas.microsoft.com/office/powerpoint/2010/main" val="284500970"/>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4" name="Footer Placeholder 3"/>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5" name="Slide Number Placeholder 4"/>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E1FFEB19-B1C2-2F47-AD1B-FAD1189E48C0}" type="slidenum">
              <a:rPr lang="en-US"/>
              <a:pPr>
                <a:defRPr/>
              </a:pPr>
              <a:t>‹#›</a:t>
            </a:fld>
            <a:endParaRPr lang="en-US"/>
          </a:p>
        </p:txBody>
      </p:sp>
    </p:spTree>
    <p:extLst>
      <p:ext uri="{BB962C8B-B14F-4D97-AF65-F5344CB8AC3E}">
        <p14:creationId xmlns:p14="http://schemas.microsoft.com/office/powerpoint/2010/main" val="672255299"/>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3" name="Footer Placeholder 2"/>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4" name="Slide Number Placeholder 3"/>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8EFC60E1-2A1D-1C47-B5BE-AF59D294535B}" type="slidenum">
              <a:rPr lang="en-US"/>
              <a:pPr>
                <a:defRPr/>
              </a:pPr>
              <a:t>‹#›</a:t>
            </a:fld>
            <a:endParaRPr lang="en-US"/>
          </a:p>
        </p:txBody>
      </p:sp>
    </p:spTree>
    <p:extLst>
      <p:ext uri="{BB962C8B-B14F-4D97-AF65-F5344CB8AC3E}">
        <p14:creationId xmlns:p14="http://schemas.microsoft.com/office/powerpoint/2010/main" val="547721797"/>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EE8C633B-F528-0841-A014-3544D384F3CD}" type="slidenum">
              <a:rPr lang="en-US"/>
              <a:pPr>
                <a:defRPr/>
              </a:pPr>
              <a:t>‹#›</a:t>
            </a:fld>
            <a:endParaRPr lang="en-US"/>
          </a:p>
        </p:txBody>
      </p:sp>
    </p:spTree>
    <p:extLst>
      <p:ext uri="{BB962C8B-B14F-4D97-AF65-F5344CB8AC3E}">
        <p14:creationId xmlns:p14="http://schemas.microsoft.com/office/powerpoint/2010/main" val="118444062"/>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8295119E-CF5F-3D40-80A4-1767E442635B}" type="slidenum">
              <a:rPr lang="en-US"/>
              <a:pPr>
                <a:defRPr/>
              </a:pPr>
              <a:t>‹#›</a:t>
            </a:fld>
            <a:endParaRPr lang="en-US"/>
          </a:p>
        </p:txBody>
      </p:sp>
    </p:spTree>
    <p:extLst>
      <p:ext uri="{BB962C8B-B14F-4D97-AF65-F5344CB8AC3E}">
        <p14:creationId xmlns:p14="http://schemas.microsoft.com/office/powerpoint/2010/main" val="411511400"/>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4AF1400A-A865-624A-956E-4DA739F5232F}" type="slidenum">
              <a:rPr lang="en-US"/>
              <a:pPr>
                <a:defRPr/>
              </a:pPr>
              <a:t>‹#›</a:t>
            </a:fld>
            <a:endParaRPr lang="en-US"/>
          </a:p>
        </p:txBody>
      </p:sp>
    </p:spTree>
    <p:extLst>
      <p:ext uri="{BB962C8B-B14F-4D97-AF65-F5344CB8AC3E}">
        <p14:creationId xmlns:p14="http://schemas.microsoft.com/office/powerpoint/2010/main" val="608954965"/>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AF9267B7-4643-F242-B44B-25F54D0E4C55}" type="slidenum">
              <a:rPr lang="en-US"/>
              <a:pPr>
                <a:defRPr/>
              </a:pPr>
              <a:t>‹#›</a:t>
            </a:fld>
            <a:endParaRPr lang="en-US"/>
          </a:p>
        </p:txBody>
      </p:sp>
    </p:spTree>
    <p:extLst>
      <p:ext uri="{BB962C8B-B14F-4D97-AF65-F5344CB8AC3E}">
        <p14:creationId xmlns:p14="http://schemas.microsoft.com/office/powerpoint/2010/main" val="42468307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p:txBody>
          <a:bodyPr/>
          <a:lstStyle>
            <a:lvl1pPr>
              <a:defRPr/>
            </a:lvl1pPr>
          </a:lstStyle>
          <a:p>
            <a:pPr>
              <a:defRPr/>
            </a:pPr>
            <a:endParaRPr lang="en-US"/>
          </a:p>
        </p:txBody>
      </p:sp>
      <p:sp>
        <p:nvSpPr>
          <p:cNvPr id="8" name="Rectangle 3"/>
          <p:cNvSpPr>
            <a:spLocks noGrp="1" noChangeArrowheads="1"/>
          </p:cNvSpPr>
          <p:nvPr>
            <p:ph type="sldNum" sz="quarter" idx="11"/>
          </p:nvPr>
        </p:nvSpPr>
        <p:spPr/>
        <p:txBody>
          <a:bodyPr/>
          <a:lstStyle>
            <a:lvl1pPr>
              <a:defRPr/>
            </a:lvl1pPr>
          </a:lstStyle>
          <a:p>
            <a:pPr>
              <a:defRPr/>
            </a:pPr>
            <a:fld id="{95A4FD66-4203-984B-BC4D-B65DB45F1E7D}" type="slidenum">
              <a:rPr lang="en-US"/>
              <a:pPr>
                <a:defRPr/>
              </a:pPr>
              <a:t>‹#›</a:t>
            </a:fld>
            <a:endParaRPr lang="en-US"/>
          </a:p>
        </p:txBody>
      </p:sp>
      <p:sp>
        <p:nvSpPr>
          <p:cNvPr id="9"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2499206041"/>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32388" y="19462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32388" y="40798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7" name="Footer Placeholder 6"/>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8" name="Slide Number Placeholder 7"/>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5FE69ADD-A531-2F49-83C3-E62C231A31B2}" type="slidenum">
              <a:rPr lang="en-US"/>
              <a:pPr>
                <a:defRPr/>
              </a:pPr>
              <a:t>‹#›</a:t>
            </a:fld>
            <a:endParaRPr lang="en-US"/>
          </a:p>
        </p:txBody>
      </p:sp>
    </p:spTree>
    <p:extLst>
      <p:ext uri="{BB962C8B-B14F-4D97-AF65-F5344CB8AC3E}">
        <p14:creationId xmlns:p14="http://schemas.microsoft.com/office/powerpoint/2010/main" val="252203476"/>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1169988" y="1946275"/>
            <a:ext cx="7772400" cy="4114800"/>
          </a:xfrm>
        </p:spPr>
        <p:txBody>
          <a:bodyPr/>
          <a:lstStyle/>
          <a:p>
            <a:pPr lvl="0"/>
            <a:endParaRPr lang="en-US" noProof="0"/>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6AE0F272-075B-C94D-9E7F-7FA60BC31E9F}" type="slidenum">
              <a:rPr lang="en-US"/>
              <a:pPr>
                <a:defRPr/>
              </a:pPr>
              <a:t>‹#›</a:t>
            </a:fld>
            <a:endParaRPr lang="en-US"/>
          </a:p>
        </p:txBody>
      </p:sp>
    </p:spTree>
    <p:extLst>
      <p:ext uri="{BB962C8B-B14F-4D97-AF65-F5344CB8AC3E}">
        <p14:creationId xmlns:p14="http://schemas.microsoft.com/office/powerpoint/2010/main" val="3850168000"/>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0143CCBE-2BDC-9745-B34D-3CA4727F5DE9}" type="slidenum">
              <a:rPr lang="en-US"/>
              <a:pPr>
                <a:defRPr/>
              </a:pPr>
              <a:t>‹#›</a:t>
            </a:fld>
            <a:endParaRPr lang="en-US"/>
          </a:p>
        </p:txBody>
      </p:sp>
    </p:spTree>
    <p:extLst>
      <p:ext uri="{BB962C8B-B14F-4D97-AF65-F5344CB8AC3E}">
        <p14:creationId xmlns:p14="http://schemas.microsoft.com/office/powerpoint/2010/main" val="2082161217"/>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32388" y="19462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32388" y="40798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7" name="Footer Placeholder 6"/>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8" name="Slide Number Placeholder 7"/>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F54B6A1F-7FFF-884B-AA88-DC66EB586D89}" type="slidenum">
              <a:rPr lang="en-US"/>
              <a:pPr>
                <a:defRPr/>
              </a:pPr>
              <a:t>‹#›</a:t>
            </a:fld>
            <a:endParaRPr lang="en-US"/>
          </a:p>
        </p:txBody>
      </p:sp>
    </p:spTree>
    <p:extLst>
      <p:ext uri="{BB962C8B-B14F-4D97-AF65-F5344CB8AC3E}">
        <p14:creationId xmlns:p14="http://schemas.microsoft.com/office/powerpoint/2010/main" val="4215496285"/>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smtClean="0">
                <a:latin typeface="Calibri"/>
              </a:rPr>
              <a:pPr>
                <a:defRPr/>
              </a:pPr>
              <a:t>3/6/26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smtClean="0">
                <a:latin typeface="Calibri"/>
              </a:rPr>
              <a:pPr>
                <a:defRPr/>
              </a:pPr>
              <a:t>‹#›</a:t>
            </a:fld>
            <a:endParaRPr lang="en-US">
              <a:latin typeface="Calibri"/>
            </a:endParaRPr>
          </a:p>
        </p:txBody>
      </p:sp>
    </p:spTree>
    <p:extLst>
      <p:ext uri="{BB962C8B-B14F-4D97-AF65-F5344CB8AC3E}">
        <p14:creationId xmlns:p14="http://schemas.microsoft.com/office/powerpoint/2010/main" val="4087573557"/>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9E715A5-66D3-C749-B32F-2670B5D70455}" type="slidenum">
              <a:rPr lang="en-US" smtClean="0"/>
              <a:pPr>
                <a:defRPr/>
              </a:pPr>
              <a:t>‹#›</a:t>
            </a:fld>
            <a:endParaRPr lang="en-US"/>
          </a:p>
        </p:txBody>
      </p:sp>
    </p:spTree>
    <p:extLst>
      <p:ext uri="{BB962C8B-B14F-4D97-AF65-F5344CB8AC3E}">
        <p14:creationId xmlns:p14="http://schemas.microsoft.com/office/powerpoint/2010/main" val="789215783"/>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9E715A5-66D3-C749-B32F-2670B5D70455}" type="slidenum">
              <a:rPr lang="en-US" smtClean="0"/>
              <a:pPr>
                <a:defRPr/>
              </a:pPr>
              <a:t>‹#›</a:t>
            </a:fld>
            <a:endParaRPr lang="en-US"/>
          </a:p>
        </p:txBody>
      </p:sp>
    </p:spTree>
    <p:extLst>
      <p:ext uri="{BB962C8B-B14F-4D97-AF65-F5344CB8AC3E}">
        <p14:creationId xmlns:p14="http://schemas.microsoft.com/office/powerpoint/2010/main" val="3112590577"/>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9E715A5-66D3-C749-B32F-2670B5D70455}" type="slidenum">
              <a:rPr lang="en-US" smtClean="0"/>
              <a:pPr>
                <a:defRPr/>
              </a:pPr>
              <a:t>‹#›</a:t>
            </a:fld>
            <a:endParaRPr lang="en-US"/>
          </a:p>
        </p:txBody>
      </p:sp>
    </p:spTree>
    <p:extLst>
      <p:ext uri="{BB962C8B-B14F-4D97-AF65-F5344CB8AC3E}">
        <p14:creationId xmlns:p14="http://schemas.microsoft.com/office/powerpoint/2010/main" val="2341439367"/>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9E715A5-66D3-C749-B32F-2670B5D70455}" type="slidenum">
              <a:rPr lang="en-US" smtClean="0"/>
              <a:pPr>
                <a:defRPr/>
              </a:pPr>
              <a:t>‹#›</a:t>
            </a:fld>
            <a:endParaRPr lang="en-US"/>
          </a:p>
        </p:txBody>
      </p:sp>
    </p:spTree>
    <p:extLst>
      <p:ext uri="{BB962C8B-B14F-4D97-AF65-F5344CB8AC3E}">
        <p14:creationId xmlns:p14="http://schemas.microsoft.com/office/powerpoint/2010/main" val="1769075673"/>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49E715A5-66D3-C749-B32F-2670B5D70455}" type="slidenum">
              <a:rPr lang="en-US" smtClean="0"/>
              <a:pPr>
                <a:defRPr/>
              </a:pPr>
              <a:t>‹#›</a:t>
            </a:fld>
            <a:endParaRPr lang="en-US"/>
          </a:p>
        </p:txBody>
      </p:sp>
    </p:spTree>
    <p:extLst>
      <p:ext uri="{BB962C8B-B14F-4D97-AF65-F5344CB8AC3E}">
        <p14:creationId xmlns:p14="http://schemas.microsoft.com/office/powerpoint/2010/main" val="34269202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p:txBody>
          <a:bodyPr/>
          <a:lstStyle>
            <a:lvl1pPr>
              <a:defRPr/>
            </a:lvl1pPr>
          </a:lstStyle>
          <a:p>
            <a:pPr>
              <a:defRPr/>
            </a:pPr>
            <a:endParaRPr lang="en-US"/>
          </a:p>
        </p:txBody>
      </p:sp>
      <p:sp>
        <p:nvSpPr>
          <p:cNvPr id="4" name="Rectangle 3"/>
          <p:cNvSpPr>
            <a:spLocks noGrp="1" noChangeArrowheads="1"/>
          </p:cNvSpPr>
          <p:nvPr>
            <p:ph type="sldNum" sz="quarter" idx="11"/>
          </p:nvPr>
        </p:nvSpPr>
        <p:spPr/>
        <p:txBody>
          <a:bodyPr/>
          <a:lstStyle>
            <a:lvl1pPr>
              <a:defRPr/>
            </a:lvl1pPr>
          </a:lstStyle>
          <a:p>
            <a:pPr>
              <a:defRPr/>
            </a:pPr>
            <a:fld id="{3B8CD962-FD41-4441-A667-1AB9636F1869}" type="slidenum">
              <a:rPr lang="en-US"/>
              <a:pPr>
                <a:defRPr/>
              </a:pPr>
              <a:t>‹#›</a:t>
            </a:fld>
            <a:endParaRPr lang="en-US"/>
          </a:p>
        </p:txBody>
      </p:sp>
      <p:sp>
        <p:nvSpPr>
          <p:cNvPr id="5"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830339328"/>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7F86BBD-1598-A04D-A9AC-D92C44206004}" type="slidenum">
              <a:rPr lang="en-US" smtClean="0"/>
              <a:pPr>
                <a:defRPr/>
              </a:pPr>
              <a:t>‹#›</a:t>
            </a:fld>
            <a:endParaRPr lang="en-US"/>
          </a:p>
        </p:txBody>
      </p:sp>
    </p:spTree>
    <p:extLst>
      <p:ext uri="{BB962C8B-B14F-4D97-AF65-F5344CB8AC3E}">
        <p14:creationId xmlns:p14="http://schemas.microsoft.com/office/powerpoint/2010/main" val="1785968912"/>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9E715A5-66D3-C749-B32F-2670B5D70455}" type="slidenum">
              <a:rPr lang="en-US" smtClean="0"/>
              <a:pPr>
                <a:defRPr/>
              </a:pPr>
              <a:t>‹#›</a:t>
            </a:fld>
            <a:endParaRPr lang="en-US"/>
          </a:p>
        </p:txBody>
      </p:sp>
    </p:spTree>
    <p:extLst>
      <p:ext uri="{BB962C8B-B14F-4D97-AF65-F5344CB8AC3E}">
        <p14:creationId xmlns:p14="http://schemas.microsoft.com/office/powerpoint/2010/main" val="1962758947"/>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9E715A5-66D3-C749-B32F-2670B5D70455}" type="slidenum">
              <a:rPr lang="en-US" smtClean="0"/>
              <a:pPr>
                <a:defRPr/>
              </a:pPr>
              <a:t>‹#›</a:t>
            </a:fld>
            <a:endParaRPr lang="en-US"/>
          </a:p>
        </p:txBody>
      </p:sp>
    </p:spTree>
    <p:extLst>
      <p:ext uri="{BB962C8B-B14F-4D97-AF65-F5344CB8AC3E}">
        <p14:creationId xmlns:p14="http://schemas.microsoft.com/office/powerpoint/2010/main" val="2895100091"/>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9E715A5-66D3-C749-B32F-2670B5D70455}" type="slidenum">
              <a:rPr lang="en-US" smtClean="0"/>
              <a:pPr>
                <a:defRPr/>
              </a:pPr>
              <a:t>‹#›</a:t>
            </a:fld>
            <a:endParaRPr lang="en-US"/>
          </a:p>
        </p:txBody>
      </p:sp>
    </p:spTree>
    <p:extLst>
      <p:ext uri="{BB962C8B-B14F-4D97-AF65-F5344CB8AC3E}">
        <p14:creationId xmlns:p14="http://schemas.microsoft.com/office/powerpoint/2010/main" val="1635806948"/>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9E715A5-66D3-C749-B32F-2670B5D70455}" type="slidenum">
              <a:rPr lang="en-US" smtClean="0"/>
              <a:pPr>
                <a:defRPr/>
              </a:pPr>
              <a:t>‹#›</a:t>
            </a:fld>
            <a:endParaRPr lang="en-US"/>
          </a:p>
        </p:txBody>
      </p:sp>
    </p:spTree>
    <p:extLst>
      <p:ext uri="{BB962C8B-B14F-4D97-AF65-F5344CB8AC3E}">
        <p14:creationId xmlns:p14="http://schemas.microsoft.com/office/powerpoint/2010/main" val="1812828054"/>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atin typeface="Times New Roman" pitchFamily="-112" charset="0"/>
              </a:defRPr>
            </a:lvl1pPr>
          </a:lstStyle>
          <a:p>
            <a:pPr>
              <a:defRPr/>
            </a:pPr>
            <a:endParaRPr lang="en-US">
              <a:ea typeface="ＭＳ Ｐゴシック"/>
              <a:cs typeface="ＭＳ Ｐゴシック"/>
            </a:endParaRPr>
          </a:p>
        </p:txBody>
      </p:sp>
      <p:sp>
        <p:nvSpPr>
          <p:cNvPr id="5" name="Rectangle 5"/>
          <p:cNvSpPr>
            <a:spLocks noGrp="1" noChangeArrowheads="1"/>
          </p:cNvSpPr>
          <p:nvPr>
            <p:ph type="ftr" sz="quarter" idx="11"/>
          </p:nvPr>
        </p:nvSpPr>
        <p:spPr/>
        <p:txBody>
          <a:bodyPr/>
          <a:lstStyle>
            <a:lvl1pPr eaLnBrk="1" hangingPunct="1">
              <a:defRPr>
                <a:latin typeface="Times New Roman" pitchFamily="-112" charset="0"/>
              </a:defRPr>
            </a:lvl1pPr>
          </a:lstStyle>
          <a:p>
            <a:pPr>
              <a:defRPr/>
            </a:pPr>
            <a:endParaRPr lang="en-US">
              <a:ea typeface="ＭＳ Ｐゴシック"/>
              <a:cs typeface="ＭＳ Ｐゴシック"/>
            </a:endParaRPr>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8145292F-3874-2548-8070-53032365AD47}" type="slidenum">
              <a:rPr lang="en-US"/>
              <a:pPr>
                <a:defRPr/>
              </a:pPr>
              <a:t>‹#›</a:t>
            </a:fld>
            <a:endParaRPr lang="en-US"/>
          </a:p>
        </p:txBody>
      </p:sp>
    </p:spTree>
    <p:extLst>
      <p:ext uri="{BB962C8B-B14F-4D97-AF65-F5344CB8AC3E}">
        <p14:creationId xmlns:p14="http://schemas.microsoft.com/office/powerpoint/2010/main" val="2509118924"/>
      </p:ext>
    </p:extLst>
  </p:cSld>
  <p:clrMapOvr>
    <a:masterClrMapping/>
  </p:clrMapOvr>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atin typeface="Times New Roman" pitchFamily="-112" charset="0"/>
              </a:defRPr>
            </a:lvl1pPr>
          </a:lstStyle>
          <a:p>
            <a:pPr>
              <a:defRPr/>
            </a:pPr>
            <a:endParaRPr lang="en-US">
              <a:ea typeface="ＭＳ Ｐゴシック"/>
              <a:cs typeface="ＭＳ Ｐゴシック"/>
            </a:endParaRPr>
          </a:p>
        </p:txBody>
      </p:sp>
      <p:sp>
        <p:nvSpPr>
          <p:cNvPr id="5" name="Rectangle 5"/>
          <p:cNvSpPr>
            <a:spLocks noGrp="1" noChangeArrowheads="1"/>
          </p:cNvSpPr>
          <p:nvPr>
            <p:ph type="ftr" sz="quarter" idx="11"/>
          </p:nvPr>
        </p:nvSpPr>
        <p:spPr/>
        <p:txBody>
          <a:bodyPr/>
          <a:lstStyle>
            <a:lvl1pPr eaLnBrk="1" hangingPunct="1">
              <a:defRPr>
                <a:latin typeface="Times New Roman" pitchFamily="-112" charset="0"/>
              </a:defRPr>
            </a:lvl1pPr>
          </a:lstStyle>
          <a:p>
            <a:pPr>
              <a:defRPr/>
            </a:pPr>
            <a:endParaRPr lang="en-US">
              <a:ea typeface="ＭＳ Ｐゴシック"/>
              <a:cs typeface="ＭＳ Ｐゴシック"/>
            </a:endParaRPr>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ED858392-A180-2E42-9539-F9A59E9133F5}" type="slidenum">
              <a:rPr lang="en-US"/>
              <a:pPr>
                <a:defRPr/>
              </a:pPr>
              <a:t>‹#›</a:t>
            </a:fld>
            <a:endParaRPr lang="en-US"/>
          </a:p>
        </p:txBody>
      </p:sp>
    </p:spTree>
    <p:extLst>
      <p:ext uri="{BB962C8B-B14F-4D97-AF65-F5344CB8AC3E}">
        <p14:creationId xmlns:p14="http://schemas.microsoft.com/office/powerpoint/2010/main" val="1386181327"/>
      </p:ext>
    </p:extLst>
  </p:cSld>
  <p:clrMapOvr>
    <a:masterClrMapping/>
  </p:clrMapOvr>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ea typeface="ＭＳ Ｐゴシック"/>
              <a:cs typeface="ＭＳ Ｐゴシック"/>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ea typeface="ＭＳ Ｐゴシック"/>
              <a:cs typeface="ＭＳ Ｐゴシック"/>
            </a:endParaRPr>
          </a:p>
        </p:txBody>
      </p:sp>
      <p:sp>
        <p:nvSpPr>
          <p:cNvPr id="4" name="Rectangle 6"/>
          <p:cNvSpPr>
            <a:spLocks noGrp="1" noChangeArrowheads="1"/>
          </p:cNvSpPr>
          <p:nvPr>
            <p:ph type="sldNum" sz="quarter" idx="12"/>
          </p:nvPr>
        </p:nvSpPr>
        <p:spPr/>
        <p:txBody>
          <a:bodyPr/>
          <a:lstStyle>
            <a:lvl1pPr>
              <a:defRPr/>
            </a:lvl1pPr>
          </a:lstStyle>
          <a:p>
            <a:pPr>
              <a:defRPr/>
            </a:pPr>
            <a:fld id="{A034FEE7-384D-DB4E-8060-22A21686F968}" type="slidenum">
              <a:rPr lang="en-US"/>
              <a:pPr>
                <a:defRPr/>
              </a:pPr>
              <a:t>‹#›</a:t>
            </a:fld>
            <a:endParaRPr lang="en-US"/>
          </a:p>
        </p:txBody>
      </p:sp>
    </p:spTree>
    <p:extLst>
      <p:ext uri="{BB962C8B-B14F-4D97-AF65-F5344CB8AC3E}">
        <p14:creationId xmlns:p14="http://schemas.microsoft.com/office/powerpoint/2010/main" val="2669398064"/>
      </p:ext>
    </p:extLst>
  </p:cSld>
  <p:clrMapOvr>
    <a:masterClrMapping/>
  </p:clrMapOvr>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2700"/>
            <a:ext cx="9156700" cy="6870700"/>
            <a:chOff x="0" y="-8"/>
            <a:chExt cx="5768" cy="4328"/>
          </a:xfrm>
        </p:grpSpPr>
        <p:sp>
          <p:nvSpPr>
            <p:cNvPr id="5" name="Rectangle 3"/>
            <p:cNvSpPr>
              <a:spLocks noChangeArrowheads="1"/>
            </p:cNvSpPr>
            <p:nvPr/>
          </p:nvSpPr>
          <p:spPr bwMode="auto">
            <a:xfrm>
              <a:off x="0" y="0"/>
              <a:ext cx="5760" cy="1344"/>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MS PGothic" charset="0"/>
              </a:endParaRPr>
            </a:p>
          </p:txBody>
        </p:sp>
        <p:sp>
          <p:nvSpPr>
            <p:cNvPr id="6" name="Rectangle 4"/>
            <p:cNvSpPr>
              <a:spLocks noChangeArrowheads="1"/>
            </p:cNvSpPr>
            <p:nvPr/>
          </p:nvSpPr>
          <p:spPr bwMode="white">
            <a:xfrm>
              <a:off x="0" y="1344"/>
              <a:ext cx="5760" cy="2976"/>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EAEAEA"/>
                </a:solidFill>
                <a:latin typeface="Times New Roman" pitchFamily="-112" charset="0"/>
                <a:ea typeface="ＭＳ Ｐゴシック" charset="0"/>
                <a:cs typeface="MS PGothic" charset="0"/>
              </a:endParaRPr>
            </a:p>
          </p:txBody>
        </p:sp>
        <p:sp>
          <p:nvSpPr>
            <p:cNvPr id="7"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8"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9"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10"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11"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12"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13"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14"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15"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16"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17"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18"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19"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20"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21"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22"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23"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pic>
          <p:nvPicPr>
            <p:cNvPr id="24" name="Picture 22" descr="Topbanx"/>
            <p:cNvPicPr>
              <a:picLocks noChangeAspect="1" noChangeArrowheads="1"/>
            </p:cNvPicPr>
            <p:nvPr/>
          </p:nvPicPr>
          <p:blipFill>
            <a:blip r:embed="rId2" cstate="screen">
              <a:clrChange>
                <a:clrFrom>
                  <a:srgbClr val="33CC99"/>
                </a:clrFrom>
                <a:clrTo>
                  <a:srgbClr val="33CC99">
                    <a:alpha val="0"/>
                  </a:srgbClr>
                </a:clrTo>
              </a:clrChange>
              <a:extLst>
                <a:ext uri="{28A0092B-C50C-407E-A947-70E740481C1C}">
                  <a14:useLocalDpi xmlns:a14="http://schemas.microsoft.com/office/drawing/2010/main"/>
                </a:ext>
              </a:extLst>
            </a:blip>
            <a:srcRect l="31929" t="5319" b="4256"/>
            <a:stretch>
              <a:fillRect/>
            </a:stretch>
          </p:blipFill>
          <p:spPr bwMode="auto">
            <a:xfrm>
              <a:off x="0" y="0"/>
              <a:ext cx="325"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 name="Rectangle 23"/>
            <p:cNvSpPr>
              <a:spLocks noChangeArrowheads="1"/>
            </p:cNvSpPr>
            <p:nvPr/>
          </p:nvSpPr>
          <p:spPr bwMode="ltGray">
            <a:xfrm>
              <a:off x="240" y="2112"/>
              <a:ext cx="2688"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MS PGothic" charset="0"/>
              </a:endParaRPr>
            </a:p>
          </p:txBody>
        </p:sp>
      </p:grpSp>
      <p:sp>
        <p:nvSpPr>
          <p:cNvPr id="26" name="Line 24"/>
          <p:cNvSpPr>
            <a:spLocks noChangeShapeType="1"/>
          </p:cNvSpPr>
          <p:nvPr/>
        </p:nvSpPr>
        <p:spPr bwMode="ltGray">
          <a:xfrm>
            <a:off x="685800" y="3429000"/>
            <a:ext cx="1676400" cy="0"/>
          </a:xfrm>
          <a:prstGeom prst="line">
            <a:avLst/>
          </a:prstGeom>
          <a:noFill/>
          <a:ln w="9525">
            <a:solidFill>
              <a:schemeClr val="tx1"/>
            </a:solidFill>
            <a:round/>
            <a:headEnd/>
            <a:tailEnd type="stealth" w="med" len="lg"/>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grpSp>
        <p:nvGrpSpPr>
          <p:cNvPr id="27" name="Group 25"/>
          <p:cNvGrpSpPr>
            <a:grpSpLocks/>
          </p:cNvGrpSpPr>
          <p:nvPr/>
        </p:nvGrpSpPr>
        <p:grpSpPr bwMode="auto">
          <a:xfrm>
            <a:off x="762000" y="3352800"/>
            <a:ext cx="457200" cy="457200"/>
            <a:chOff x="480" y="2112"/>
            <a:chExt cx="288" cy="288"/>
          </a:xfrm>
        </p:grpSpPr>
        <p:sp>
          <p:nvSpPr>
            <p:cNvPr id="28" name="Line 26"/>
            <p:cNvSpPr>
              <a:spLocks noChangeShapeType="1"/>
            </p:cNvSpPr>
            <p:nvPr/>
          </p:nvSpPr>
          <p:spPr bwMode="ltGray">
            <a:xfrm>
              <a:off x="528" y="2160"/>
              <a:ext cx="240" cy="240"/>
            </a:xfrm>
            <a:prstGeom prst="line">
              <a:avLst/>
            </a:prstGeom>
            <a:noFill/>
            <a:ln w="9525">
              <a:solidFill>
                <a:schemeClr val="tx1"/>
              </a:solidFill>
              <a:round/>
              <a:headEnd/>
              <a:tailEnd type="stealth" w="sm" len="lg"/>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29" name="Oval 27"/>
            <p:cNvSpPr>
              <a:spLocks noChangeArrowheads="1"/>
            </p:cNvSpPr>
            <p:nvPr/>
          </p:nvSpPr>
          <p:spPr bwMode="ltGray">
            <a:xfrm>
              <a:off x="480" y="2112"/>
              <a:ext cx="117" cy="117"/>
            </a:xfrm>
            <a:prstGeom prst="ellipse">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MS PGothic" charset="0"/>
              </a:endParaRPr>
            </a:p>
          </p:txBody>
        </p:sp>
      </p:grpSp>
      <p:sp>
        <p:nvSpPr>
          <p:cNvPr id="86044" name="Rectangle 28"/>
          <p:cNvSpPr>
            <a:spLocks noGrp="1" noChangeArrowheads="1"/>
          </p:cNvSpPr>
          <p:nvPr>
            <p:ph type="ctrTitle" sz="quarter"/>
          </p:nvPr>
        </p:nvSpPr>
        <p:spPr>
          <a:xfrm>
            <a:off x="685800" y="2133600"/>
            <a:ext cx="7772400" cy="1143000"/>
          </a:xfrm>
        </p:spPr>
        <p:txBody>
          <a:bodyPr anchor="ctr"/>
          <a:lstStyle>
            <a:lvl1pPr>
              <a:defRPr/>
            </a:lvl1pPr>
          </a:lstStyle>
          <a:p>
            <a:r>
              <a:rPr lang="en-US"/>
              <a:t>Click to edit Master title style</a:t>
            </a:r>
          </a:p>
        </p:txBody>
      </p:sp>
      <p:sp>
        <p:nvSpPr>
          <p:cNvPr id="86045" name="Rectangle 29"/>
          <p:cNvSpPr>
            <a:spLocks noGrp="1" noChangeArrowheads="1"/>
          </p:cNvSpPr>
          <p:nvPr>
            <p:ph type="subTitle" sz="quarter" idx="1"/>
          </p:nvPr>
        </p:nvSpPr>
        <p:spPr>
          <a:xfrm>
            <a:off x="1371600" y="3886200"/>
            <a:ext cx="6400800" cy="1752600"/>
          </a:xfrm>
        </p:spPr>
        <p:txBody>
          <a:bodyPr/>
          <a:lstStyle>
            <a:lvl1pPr marL="0" indent="0" algn="ctr">
              <a:buFont typeface="Wingdings" pitchFamily="-108" charset="2"/>
              <a:buNone/>
              <a:defRPr/>
            </a:lvl1pPr>
          </a:lstStyle>
          <a:p>
            <a:r>
              <a:rPr lang="en-US"/>
              <a:t>Click to edit Master subtitle style</a:t>
            </a:r>
          </a:p>
        </p:txBody>
      </p:sp>
      <p:sp>
        <p:nvSpPr>
          <p:cNvPr id="30" name="Rectangle 30"/>
          <p:cNvSpPr>
            <a:spLocks noGrp="1" noChangeArrowheads="1"/>
          </p:cNvSpPr>
          <p:nvPr>
            <p:ph type="dt" sz="quarter" idx="10"/>
          </p:nvPr>
        </p:nvSpPr>
        <p:spPr>
          <a:xfrm>
            <a:off x="685800" y="6342063"/>
            <a:ext cx="1905000" cy="457200"/>
          </a:xfrm>
        </p:spPr>
        <p:txBody>
          <a:bodyPr/>
          <a:lstStyle>
            <a:lvl1pPr>
              <a:defRPr/>
            </a:lvl1pPr>
          </a:lstStyle>
          <a:p>
            <a:pPr>
              <a:defRPr/>
            </a:pPr>
            <a:endParaRPr lang="en-US"/>
          </a:p>
        </p:txBody>
      </p:sp>
      <p:sp>
        <p:nvSpPr>
          <p:cNvPr id="31" name="Rectangle 31"/>
          <p:cNvSpPr>
            <a:spLocks noGrp="1" noChangeArrowheads="1"/>
          </p:cNvSpPr>
          <p:nvPr>
            <p:ph type="ftr" sz="quarter" idx="11"/>
          </p:nvPr>
        </p:nvSpPr>
        <p:spPr>
          <a:xfrm>
            <a:off x="3124200" y="6342063"/>
            <a:ext cx="2895600" cy="457200"/>
          </a:xfrm>
        </p:spPr>
        <p:txBody>
          <a:bodyPr/>
          <a:lstStyle>
            <a:lvl1pPr>
              <a:defRPr/>
            </a:lvl1pPr>
          </a:lstStyle>
          <a:p>
            <a:pPr>
              <a:defRPr/>
            </a:pPr>
            <a:endParaRPr lang="en-US"/>
          </a:p>
        </p:txBody>
      </p:sp>
      <p:sp>
        <p:nvSpPr>
          <p:cNvPr id="32" name="Rectangle 32"/>
          <p:cNvSpPr>
            <a:spLocks noGrp="1" noChangeArrowheads="1"/>
          </p:cNvSpPr>
          <p:nvPr>
            <p:ph type="sldNum" sz="quarter" idx="12"/>
          </p:nvPr>
        </p:nvSpPr>
        <p:spPr>
          <a:xfrm>
            <a:off x="7086600" y="6342063"/>
            <a:ext cx="1905000" cy="457200"/>
          </a:xfrm>
        </p:spPr>
        <p:txBody>
          <a:bodyPr/>
          <a:lstStyle>
            <a:lvl1pPr>
              <a:defRPr>
                <a:latin typeface="Arial" charset="0"/>
                <a:cs typeface="ＭＳ Ｐゴシック" charset="0"/>
              </a:defRPr>
            </a:lvl1pPr>
          </a:lstStyle>
          <a:p>
            <a:pPr>
              <a:defRPr/>
            </a:pPr>
            <a:fld id="{8590F162-60F8-2C44-B177-D27D8F2100F7}" type="slidenum">
              <a:rPr lang="zh-CN" altLang="en-US"/>
              <a:pPr>
                <a:defRPr/>
              </a:pPr>
              <a:t>‹#›</a:t>
            </a:fld>
            <a:endParaRPr lang="en-US" altLang="zh-CN"/>
          </a:p>
        </p:txBody>
      </p:sp>
    </p:spTree>
    <p:extLst>
      <p:ext uri="{BB962C8B-B14F-4D97-AF65-F5344CB8AC3E}">
        <p14:creationId xmlns:p14="http://schemas.microsoft.com/office/powerpoint/2010/main" val="2009392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Layout>
</file>

<file path=ppt/slideLayouts/slideLayout4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p:txBody>
          <a:bodyPr/>
          <a:lstStyle>
            <a:lvl1pPr>
              <a:defRPr/>
            </a:lvl1pPr>
          </a:lstStyle>
          <a:p>
            <a:pPr>
              <a:defRPr/>
            </a:pPr>
            <a:endParaRPr lang="en-US"/>
          </a:p>
        </p:txBody>
      </p:sp>
      <p:sp>
        <p:nvSpPr>
          <p:cNvPr id="5" name="Rectangle 26"/>
          <p:cNvSpPr>
            <a:spLocks noGrp="1" noChangeArrowheads="1"/>
          </p:cNvSpPr>
          <p:nvPr>
            <p:ph type="ftr" sz="quarter" idx="11"/>
          </p:nvPr>
        </p:nvSpPr>
        <p:spPr/>
        <p:txBody>
          <a:bodyPr/>
          <a:lstStyle>
            <a:lvl1pPr>
              <a:defRPr/>
            </a:lvl1pPr>
          </a:lstStyle>
          <a:p>
            <a:pPr>
              <a:defRPr/>
            </a:pPr>
            <a:endParaRPr lang="en-US"/>
          </a:p>
        </p:txBody>
      </p:sp>
      <p:sp>
        <p:nvSpPr>
          <p:cNvPr id="6"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6DD5C5E8-CB2F-2F47-9FBF-DEFEE32C62D5}" type="slidenum">
              <a:rPr lang="zh-CN" altLang="en-US"/>
              <a:pPr>
                <a:defRPr/>
              </a:pPr>
              <a:t>‹#›</a:t>
            </a:fld>
            <a:endParaRPr lang="en-US" altLang="zh-CN"/>
          </a:p>
        </p:txBody>
      </p:sp>
    </p:spTree>
    <p:extLst>
      <p:ext uri="{BB962C8B-B14F-4D97-AF65-F5344CB8AC3E}">
        <p14:creationId xmlns:p14="http://schemas.microsoft.com/office/powerpoint/2010/main" val="22886994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p:txBody>
          <a:bodyPr/>
          <a:lstStyle>
            <a:lvl1pPr>
              <a:defRPr/>
            </a:lvl1pPr>
          </a:lstStyle>
          <a:p>
            <a:pPr>
              <a:defRPr/>
            </a:pPr>
            <a:endParaRPr lang="en-US"/>
          </a:p>
        </p:txBody>
      </p:sp>
      <p:sp>
        <p:nvSpPr>
          <p:cNvPr id="3" name="Rectangle 3"/>
          <p:cNvSpPr>
            <a:spLocks noGrp="1" noChangeArrowheads="1"/>
          </p:cNvSpPr>
          <p:nvPr>
            <p:ph type="sldNum" sz="quarter" idx="11"/>
          </p:nvPr>
        </p:nvSpPr>
        <p:spPr/>
        <p:txBody>
          <a:bodyPr/>
          <a:lstStyle>
            <a:lvl1pPr>
              <a:defRPr/>
            </a:lvl1pPr>
          </a:lstStyle>
          <a:p>
            <a:pPr>
              <a:defRPr/>
            </a:pPr>
            <a:fld id="{6A71A3E6-CE9B-504A-9C3E-A3FBBFB69F5C}" type="slidenum">
              <a:rPr lang="en-US"/>
              <a:pPr>
                <a:defRPr/>
              </a:pPr>
              <a:t>‹#›</a:t>
            </a:fld>
            <a:endParaRPr lang="en-US"/>
          </a:p>
        </p:txBody>
      </p:sp>
      <p:sp>
        <p:nvSpPr>
          <p:cNvPr id="4"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1154999014"/>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5"/>
          <p:cNvSpPr>
            <a:spLocks noGrp="1" noChangeArrowheads="1"/>
          </p:cNvSpPr>
          <p:nvPr>
            <p:ph type="dt" sz="half" idx="10"/>
          </p:nvPr>
        </p:nvSpPr>
        <p:spPr/>
        <p:txBody>
          <a:bodyPr/>
          <a:lstStyle>
            <a:lvl1pPr>
              <a:defRPr/>
            </a:lvl1pPr>
          </a:lstStyle>
          <a:p>
            <a:pPr>
              <a:defRPr/>
            </a:pPr>
            <a:endParaRPr lang="en-US"/>
          </a:p>
        </p:txBody>
      </p:sp>
      <p:sp>
        <p:nvSpPr>
          <p:cNvPr id="5" name="Rectangle 26"/>
          <p:cNvSpPr>
            <a:spLocks noGrp="1" noChangeArrowheads="1"/>
          </p:cNvSpPr>
          <p:nvPr>
            <p:ph type="ftr" sz="quarter" idx="11"/>
          </p:nvPr>
        </p:nvSpPr>
        <p:spPr/>
        <p:txBody>
          <a:bodyPr/>
          <a:lstStyle>
            <a:lvl1pPr>
              <a:defRPr/>
            </a:lvl1pPr>
          </a:lstStyle>
          <a:p>
            <a:pPr>
              <a:defRPr/>
            </a:pPr>
            <a:endParaRPr lang="en-US"/>
          </a:p>
        </p:txBody>
      </p:sp>
      <p:sp>
        <p:nvSpPr>
          <p:cNvPr id="6"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0C3569AA-6105-7A4E-BF41-157A2CCBB526}" type="slidenum">
              <a:rPr lang="zh-CN" altLang="en-US"/>
              <a:pPr>
                <a:defRPr/>
              </a:pPr>
              <a:t>‹#›</a:t>
            </a:fld>
            <a:endParaRPr lang="en-US" altLang="zh-CN"/>
          </a:p>
        </p:txBody>
      </p:sp>
    </p:spTree>
    <p:extLst>
      <p:ext uri="{BB962C8B-B14F-4D97-AF65-F5344CB8AC3E}">
        <p14:creationId xmlns:p14="http://schemas.microsoft.com/office/powerpoint/2010/main" val="3690534386"/>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5"/>
          <p:cNvSpPr>
            <a:spLocks noGrp="1" noChangeArrowheads="1"/>
          </p:cNvSpPr>
          <p:nvPr>
            <p:ph type="dt" sz="half" idx="10"/>
          </p:nvPr>
        </p:nvSpPr>
        <p:spPr/>
        <p:txBody>
          <a:bodyPr/>
          <a:lstStyle>
            <a:lvl1pPr>
              <a:defRPr/>
            </a:lvl1pPr>
          </a:lstStyle>
          <a:p>
            <a:pPr>
              <a:defRPr/>
            </a:pPr>
            <a:endParaRPr lang="en-US"/>
          </a:p>
        </p:txBody>
      </p:sp>
      <p:sp>
        <p:nvSpPr>
          <p:cNvPr id="6" name="Rectangle 26"/>
          <p:cNvSpPr>
            <a:spLocks noGrp="1" noChangeArrowheads="1"/>
          </p:cNvSpPr>
          <p:nvPr>
            <p:ph type="ftr" sz="quarter" idx="11"/>
          </p:nvPr>
        </p:nvSpPr>
        <p:spPr/>
        <p:txBody>
          <a:bodyPr/>
          <a:lstStyle>
            <a:lvl1pPr>
              <a:defRPr/>
            </a:lvl1pPr>
          </a:lstStyle>
          <a:p>
            <a:pPr>
              <a:defRPr/>
            </a:pPr>
            <a:endParaRPr lang="en-US"/>
          </a:p>
        </p:txBody>
      </p:sp>
      <p:sp>
        <p:nvSpPr>
          <p:cNvPr id="7"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E9E5AA4B-9D9F-3044-9979-A2DC7FD1005A}" type="slidenum">
              <a:rPr lang="zh-CN" altLang="en-US"/>
              <a:pPr>
                <a:defRPr/>
              </a:pPr>
              <a:t>‹#›</a:t>
            </a:fld>
            <a:endParaRPr lang="en-US" altLang="zh-CN"/>
          </a:p>
        </p:txBody>
      </p:sp>
    </p:spTree>
    <p:extLst>
      <p:ext uri="{BB962C8B-B14F-4D97-AF65-F5344CB8AC3E}">
        <p14:creationId xmlns:p14="http://schemas.microsoft.com/office/powerpoint/2010/main" val="816162636"/>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5"/>
          <p:cNvSpPr>
            <a:spLocks noGrp="1" noChangeArrowheads="1"/>
          </p:cNvSpPr>
          <p:nvPr>
            <p:ph type="dt" sz="half" idx="10"/>
          </p:nvPr>
        </p:nvSpPr>
        <p:spPr/>
        <p:txBody>
          <a:bodyPr/>
          <a:lstStyle>
            <a:lvl1pPr>
              <a:defRPr/>
            </a:lvl1pPr>
          </a:lstStyle>
          <a:p>
            <a:pPr>
              <a:defRPr/>
            </a:pPr>
            <a:endParaRPr lang="en-US"/>
          </a:p>
        </p:txBody>
      </p:sp>
      <p:sp>
        <p:nvSpPr>
          <p:cNvPr id="8" name="Rectangle 26"/>
          <p:cNvSpPr>
            <a:spLocks noGrp="1" noChangeArrowheads="1"/>
          </p:cNvSpPr>
          <p:nvPr>
            <p:ph type="ftr" sz="quarter" idx="11"/>
          </p:nvPr>
        </p:nvSpPr>
        <p:spPr/>
        <p:txBody>
          <a:bodyPr/>
          <a:lstStyle>
            <a:lvl1pPr>
              <a:defRPr/>
            </a:lvl1pPr>
          </a:lstStyle>
          <a:p>
            <a:pPr>
              <a:defRPr/>
            </a:pPr>
            <a:endParaRPr lang="en-US"/>
          </a:p>
        </p:txBody>
      </p:sp>
      <p:sp>
        <p:nvSpPr>
          <p:cNvPr id="9"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659E47C7-9481-5343-B908-A3771FBC279C}" type="slidenum">
              <a:rPr lang="zh-CN" altLang="en-US"/>
              <a:pPr>
                <a:defRPr/>
              </a:pPr>
              <a:t>‹#›</a:t>
            </a:fld>
            <a:endParaRPr lang="en-US" altLang="zh-CN"/>
          </a:p>
        </p:txBody>
      </p:sp>
    </p:spTree>
    <p:extLst>
      <p:ext uri="{BB962C8B-B14F-4D97-AF65-F5344CB8AC3E}">
        <p14:creationId xmlns:p14="http://schemas.microsoft.com/office/powerpoint/2010/main" val="873213375"/>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5"/>
          <p:cNvSpPr>
            <a:spLocks noGrp="1" noChangeArrowheads="1"/>
          </p:cNvSpPr>
          <p:nvPr>
            <p:ph type="dt" sz="half" idx="10"/>
          </p:nvPr>
        </p:nvSpPr>
        <p:spPr/>
        <p:txBody>
          <a:bodyPr/>
          <a:lstStyle>
            <a:lvl1pPr>
              <a:defRPr/>
            </a:lvl1pPr>
          </a:lstStyle>
          <a:p>
            <a:pPr>
              <a:defRPr/>
            </a:pPr>
            <a:endParaRPr lang="en-US"/>
          </a:p>
        </p:txBody>
      </p:sp>
      <p:sp>
        <p:nvSpPr>
          <p:cNvPr id="4" name="Rectangle 26"/>
          <p:cNvSpPr>
            <a:spLocks noGrp="1" noChangeArrowheads="1"/>
          </p:cNvSpPr>
          <p:nvPr>
            <p:ph type="ftr" sz="quarter" idx="11"/>
          </p:nvPr>
        </p:nvSpPr>
        <p:spPr/>
        <p:txBody>
          <a:bodyPr/>
          <a:lstStyle>
            <a:lvl1pPr>
              <a:defRPr/>
            </a:lvl1pPr>
          </a:lstStyle>
          <a:p>
            <a:pPr>
              <a:defRPr/>
            </a:pPr>
            <a:endParaRPr lang="en-US"/>
          </a:p>
        </p:txBody>
      </p:sp>
      <p:sp>
        <p:nvSpPr>
          <p:cNvPr id="5"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0B2795C9-3092-E544-8E05-E85AAE363932}" type="slidenum">
              <a:rPr lang="zh-CN" altLang="en-US"/>
              <a:pPr>
                <a:defRPr/>
              </a:pPr>
              <a:t>‹#›</a:t>
            </a:fld>
            <a:endParaRPr lang="en-US" altLang="zh-CN"/>
          </a:p>
        </p:txBody>
      </p:sp>
    </p:spTree>
    <p:extLst>
      <p:ext uri="{BB962C8B-B14F-4D97-AF65-F5344CB8AC3E}">
        <p14:creationId xmlns:p14="http://schemas.microsoft.com/office/powerpoint/2010/main" val="3914663014"/>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5"/>
          <p:cNvSpPr>
            <a:spLocks noGrp="1" noChangeArrowheads="1"/>
          </p:cNvSpPr>
          <p:nvPr>
            <p:ph type="dt" sz="half" idx="10"/>
          </p:nvPr>
        </p:nvSpPr>
        <p:spPr/>
        <p:txBody>
          <a:bodyPr/>
          <a:lstStyle>
            <a:lvl1pPr>
              <a:defRPr/>
            </a:lvl1pPr>
          </a:lstStyle>
          <a:p>
            <a:pPr>
              <a:defRPr/>
            </a:pPr>
            <a:endParaRPr lang="en-US"/>
          </a:p>
        </p:txBody>
      </p:sp>
      <p:sp>
        <p:nvSpPr>
          <p:cNvPr id="3" name="Rectangle 26"/>
          <p:cNvSpPr>
            <a:spLocks noGrp="1" noChangeArrowheads="1"/>
          </p:cNvSpPr>
          <p:nvPr>
            <p:ph type="ftr" sz="quarter" idx="11"/>
          </p:nvPr>
        </p:nvSpPr>
        <p:spPr/>
        <p:txBody>
          <a:bodyPr/>
          <a:lstStyle>
            <a:lvl1pPr>
              <a:defRPr/>
            </a:lvl1pPr>
          </a:lstStyle>
          <a:p>
            <a:pPr>
              <a:defRPr/>
            </a:pPr>
            <a:endParaRPr lang="en-US"/>
          </a:p>
        </p:txBody>
      </p:sp>
      <p:sp>
        <p:nvSpPr>
          <p:cNvPr id="4"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7C4CB841-8546-174D-9332-5F8618B0BA0A}" type="slidenum">
              <a:rPr lang="zh-CN" altLang="en-US"/>
              <a:pPr>
                <a:defRPr/>
              </a:pPr>
              <a:t>‹#›</a:t>
            </a:fld>
            <a:endParaRPr lang="en-US" altLang="zh-CN"/>
          </a:p>
        </p:txBody>
      </p:sp>
    </p:spTree>
    <p:extLst>
      <p:ext uri="{BB962C8B-B14F-4D97-AF65-F5344CB8AC3E}">
        <p14:creationId xmlns:p14="http://schemas.microsoft.com/office/powerpoint/2010/main" val="4197759514"/>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p:txBody>
          <a:bodyPr/>
          <a:lstStyle>
            <a:lvl1pPr>
              <a:defRPr/>
            </a:lvl1pPr>
          </a:lstStyle>
          <a:p>
            <a:pPr>
              <a:defRPr/>
            </a:pPr>
            <a:endParaRPr lang="en-US"/>
          </a:p>
        </p:txBody>
      </p:sp>
      <p:sp>
        <p:nvSpPr>
          <p:cNvPr id="6" name="Rectangle 26"/>
          <p:cNvSpPr>
            <a:spLocks noGrp="1" noChangeArrowheads="1"/>
          </p:cNvSpPr>
          <p:nvPr>
            <p:ph type="ftr" sz="quarter" idx="11"/>
          </p:nvPr>
        </p:nvSpPr>
        <p:spPr/>
        <p:txBody>
          <a:bodyPr/>
          <a:lstStyle>
            <a:lvl1pPr>
              <a:defRPr/>
            </a:lvl1pPr>
          </a:lstStyle>
          <a:p>
            <a:pPr>
              <a:defRPr/>
            </a:pPr>
            <a:endParaRPr lang="en-US"/>
          </a:p>
        </p:txBody>
      </p:sp>
      <p:sp>
        <p:nvSpPr>
          <p:cNvPr id="7"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0A05EE7C-92A3-B344-BCD8-7C55D3571D1D}" type="slidenum">
              <a:rPr lang="zh-CN" altLang="en-US"/>
              <a:pPr>
                <a:defRPr/>
              </a:pPr>
              <a:t>‹#›</a:t>
            </a:fld>
            <a:endParaRPr lang="en-US" altLang="zh-CN"/>
          </a:p>
        </p:txBody>
      </p:sp>
    </p:spTree>
    <p:extLst>
      <p:ext uri="{BB962C8B-B14F-4D97-AF65-F5344CB8AC3E}">
        <p14:creationId xmlns:p14="http://schemas.microsoft.com/office/powerpoint/2010/main" val="2600730873"/>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p:txBody>
          <a:bodyPr/>
          <a:lstStyle>
            <a:lvl1pPr>
              <a:defRPr/>
            </a:lvl1pPr>
          </a:lstStyle>
          <a:p>
            <a:pPr>
              <a:defRPr/>
            </a:pPr>
            <a:endParaRPr lang="en-US"/>
          </a:p>
        </p:txBody>
      </p:sp>
      <p:sp>
        <p:nvSpPr>
          <p:cNvPr id="6" name="Rectangle 26"/>
          <p:cNvSpPr>
            <a:spLocks noGrp="1" noChangeArrowheads="1"/>
          </p:cNvSpPr>
          <p:nvPr>
            <p:ph type="ftr" sz="quarter" idx="11"/>
          </p:nvPr>
        </p:nvSpPr>
        <p:spPr/>
        <p:txBody>
          <a:bodyPr/>
          <a:lstStyle>
            <a:lvl1pPr>
              <a:defRPr/>
            </a:lvl1pPr>
          </a:lstStyle>
          <a:p>
            <a:pPr>
              <a:defRPr/>
            </a:pPr>
            <a:endParaRPr lang="en-US"/>
          </a:p>
        </p:txBody>
      </p:sp>
      <p:sp>
        <p:nvSpPr>
          <p:cNvPr id="7"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7E4B8975-80F8-7543-BE57-9C7B008D0803}" type="slidenum">
              <a:rPr lang="zh-CN" altLang="en-US"/>
              <a:pPr>
                <a:defRPr/>
              </a:pPr>
              <a:t>‹#›</a:t>
            </a:fld>
            <a:endParaRPr lang="en-US" altLang="zh-CN"/>
          </a:p>
        </p:txBody>
      </p:sp>
    </p:spTree>
    <p:extLst>
      <p:ext uri="{BB962C8B-B14F-4D97-AF65-F5344CB8AC3E}">
        <p14:creationId xmlns:p14="http://schemas.microsoft.com/office/powerpoint/2010/main" val="1158424238"/>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p:txBody>
          <a:bodyPr/>
          <a:lstStyle>
            <a:lvl1pPr>
              <a:defRPr/>
            </a:lvl1pPr>
          </a:lstStyle>
          <a:p>
            <a:pPr>
              <a:defRPr/>
            </a:pPr>
            <a:endParaRPr lang="en-US"/>
          </a:p>
        </p:txBody>
      </p:sp>
      <p:sp>
        <p:nvSpPr>
          <p:cNvPr id="5" name="Rectangle 26"/>
          <p:cNvSpPr>
            <a:spLocks noGrp="1" noChangeArrowheads="1"/>
          </p:cNvSpPr>
          <p:nvPr>
            <p:ph type="ftr" sz="quarter" idx="11"/>
          </p:nvPr>
        </p:nvSpPr>
        <p:spPr/>
        <p:txBody>
          <a:bodyPr/>
          <a:lstStyle>
            <a:lvl1pPr>
              <a:defRPr/>
            </a:lvl1pPr>
          </a:lstStyle>
          <a:p>
            <a:pPr>
              <a:defRPr/>
            </a:pPr>
            <a:endParaRPr lang="en-US"/>
          </a:p>
        </p:txBody>
      </p:sp>
      <p:sp>
        <p:nvSpPr>
          <p:cNvPr id="6"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F9A118E3-3242-EA43-8CDB-FF10AA1E1B7E}" type="slidenum">
              <a:rPr lang="zh-CN" altLang="en-US"/>
              <a:pPr>
                <a:defRPr/>
              </a:pPr>
              <a:t>‹#›</a:t>
            </a:fld>
            <a:endParaRPr lang="en-US" altLang="zh-CN"/>
          </a:p>
        </p:txBody>
      </p:sp>
    </p:spTree>
    <p:extLst>
      <p:ext uri="{BB962C8B-B14F-4D97-AF65-F5344CB8AC3E}">
        <p14:creationId xmlns:p14="http://schemas.microsoft.com/office/powerpoint/2010/main" val="3589272820"/>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p:txBody>
          <a:bodyPr/>
          <a:lstStyle>
            <a:lvl1pPr>
              <a:defRPr/>
            </a:lvl1pPr>
          </a:lstStyle>
          <a:p>
            <a:pPr>
              <a:defRPr/>
            </a:pPr>
            <a:endParaRPr lang="en-US"/>
          </a:p>
        </p:txBody>
      </p:sp>
      <p:sp>
        <p:nvSpPr>
          <p:cNvPr id="5" name="Rectangle 26"/>
          <p:cNvSpPr>
            <a:spLocks noGrp="1" noChangeArrowheads="1"/>
          </p:cNvSpPr>
          <p:nvPr>
            <p:ph type="ftr" sz="quarter" idx="11"/>
          </p:nvPr>
        </p:nvSpPr>
        <p:spPr/>
        <p:txBody>
          <a:bodyPr/>
          <a:lstStyle>
            <a:lvl1pPr>
              <a:defRPr/>
            </a:lvl1pPr>
          </a:lstStyle>
          <a:p>
            <a:pPr>
              <a:defRPr/>
            </a:pPr>
            <a:endParaRPr lang="en-US"/>
          </a:p>
        </p:txBody>
      </p:sp>
      <p:sp>
        <p:nvSpPr>
          <p:cNvPr id="6"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0F9DF401-7863-974F-9FF2-9CCD87735D5E}" type="slidenum">
              <a:rPr lang="zh-CN" altLang="en-US"/>
              <a:pPr>
                <a:defRPr/>
              </a:pPr>
              <a:t>‹#›</a:t>
            </a:fld>
            <a:endParaRPr lang="en-US" altLang="zh-CN"/>
          </a:p>
        </p:txBody>
      </p:sp>
    </p:spTree>
    <p:extLst>
      <p:ext uri="{BB962C8B-B14F-4D97-AF65-F5344CB8AC3E}">
        <p14:creationId xmlns:p14="http://schemas.microsoft.com/office/powerpoint/2010/main" val="2692215533"/>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5"/>
          <p:cNvSpPr>
            <a:spLocks noGrp="1" noChangeArrowheads="1"/>
          </p:cNvSpPr>
          <p:nvPr>
            <p:ph type="dt" sz="half" idx="10"/>
          </p:nvPr>
        </p:nvSpPr>
        <p:spPr/>
        <p:txBody>
          <a:bodyPr/>
          <a:lstStyle>
            <a:lvl1pPr>
              <a:defRPr/>
            </a:lvl1pPr>
          </a:lstStyle>
          <a:p>
            <a:pPr>
              <a:defRPr/>
            </a:pPr>
            <a:endParaRPr lang="en-US"/>
          </a:p>
        </p:txBody>
      </p:sp>
      <p:sp>
        <p:nvSpPr>
          <p:cNvPr id="6" name="Rectangle 26"/>
          <p:cNvSpPr>
            <a:spLocks noGrp="1" noChangeArrowheads="1"/>
          </p:cNvSpPr>
          <p:nvPr>
            <p:ph type="ftr" sz="quarter" idx="11"/>
          </p:nvPr>
        </p:nvSpPr>
        <p:spPr/>
        <p:txBody>
          <a:bodyPr/>
          <a:lstStyle>
            <a:lvl1pPr>
              <a:defRPr/>
            </a:lvl1pPr>
          </a:lstStyle>
          <a:p>
            <a:pPr>
              <a:defRPr/>
            </a:pPr>
            <a:endParaRPr lang="en-US"/>
          </a:p>
        </p:txBody>
      </p:sp>
      <p:sp>
        <p:nvSpPr>
          <p:cNvPr id="7"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ECB7B6B4-FD9F-2A44-9303-B5EE1854D19E}" type="slidenum">
              <a:rPr lang="zh-CN" altLang="en-US"/>
              <a:pPr>
                <a:defRPr/>
              </a:pPr>
              <a:t>‹#›</a:t>
            </a:fld>
            <a:endParaRPr lang="en-US" altLang="zh-CN"/>
          </a:p>
        </p:txBody>
      </p:sp>
    </p:spTree>
    <p:extLst>
      <p:ext uri="{BB962C8B-B14F-4D97-AF65-F5344CB8AC3E}">
        <p14:creationId xmlns:p14="http://schemas.microsoft.com/office/powerpoint/2010/main" val="22928143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p:txBody>
          <a:bodyPr/>
          <a:lstStyle>
            <a:lvl1pP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lvl1pPr>
          </a:lstStyle>
          <a:p>
            <a:pPr>
              <a:defRPr/>
            </a:pPr>
            <a:fld id="{DE159942-FC21-5B49-BDAB-21AF89E66C46}" type="slidenum">
              <a:rPr lang="en-US"/>
              <a:pPr>
                <a:defRPr/>
              </a:pPr>
              <a:t>‹#›</a:t>
            </a:fld>
            <a:endParaRPr lang="en-US"/>
          </a:p>
        </p:txBody>
      </p:sp>
      <p:sp>
        <p:nvSpPr>
          <p:cNvPr id="7"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3663023809"/>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sp>
        <p:nvSpPr>
          <p:cNvPr id="8201"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202"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18A73D4C-C658-734D-A126-48BC284B8ADA}" type="slidenum">
              <a:rPr lang="zh-CN" altLang="en-US"/>
              <a:pPr>
                <a:defRPr/>
              </a:pPr>
              <a:t>‹#›</a:t>
            </a:fld>
            <a:endParaRPr lang="en-US" altLang="zh-CN"/>
          </a:p>
        </p:txBody>
      </p:sp>
    </p:spTree>
    <p:extLst>
      <p:ext uri="{BB962C8B-B14F-4D97-AF65-F5344CB8AC3E}">
        <p14:creationId xmlns:p14="http://schemas.microsoft.com/office/powerpoint/2010/main" val="4060290259"/>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D9227E8E-1EFC-EA40-99A6-B2C843B3CFDD}"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538042174"/>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2156D418-9F10-4546-B28D-C94C5E274FDC}"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792694999"/>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327AA9B-DF07-5548-93EC-7A1451F9C87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559633286"/>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BB281399-CDFD-B44A-A72C-25D0EB0B7630}"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928486472"/>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9B56DBAC-B937-A149-91B4-3B639E538EC3}"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769409762"/>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07EA2FFE-AC00-1D43-8311-189C4A427875}"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368923593"/>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3088119B-B87E-244E-84BD-04E9E6784CC2}"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878948524"/>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B39901E-F07F-6248-B934-A34DC804D50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043612142"/>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01E18E5F-4194-4D42-BED0-8D5E618D19A0}"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960377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p:txBody>
          <a:bodyPr/>
          <a:lstStyle>
            <a:lvl1pP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lvl1pPr>
          </a:lstStyle>
          <a:p>
            <a:pPr>
              <a:defRPr/>
            </a:pPr>
            <a:fld id="{68EB2CED-7A3A-5C40-B1B0-42CB0D364340}" type="slidenum">
              <a:rPr lang="en-US"/>
              <a:pPr>
                <a:defRPr/>
              </a:pPr>
              <a:t>‹#›</a:t>
            </a:fld>
            <a:endParaRPr lang="en-US"/>
          </a:p>
        </p:txBody>
      </p:sp>
      <p:sp>
        <p:nvSpPr>
          <p:cNvPr id="7"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2582812968"/>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13B793F8-AB32-EC45-9DD0-6E97A0E1F68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144836273"/>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725145188"/>
      </p:ext>
    </p:extLst>
  </p:cSld>
  <p:clrMapOvr>
    <a:masterClrMapping/>
  </p:clrMapOvr>
  <p:transition spd="med">
    <p:fade/>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5169614"/>
      </p:ext>
    </p:extLst>
  </p:cSld>
  <p:clrMapOvr>
    <a:masterClrMapping/>
  </p:clrMapOvr>
  <p:transition spd="med">
    <p:fade/>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661362367"/>
      </p:ext>
    </p:extLst>
  </p:cSld>
  <p:clrMapOvr>
    <a:masterClrMapping/>
  </p:clrMapOvr>
  <p:transition spd="med">
    <p:fade/>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8315926"/>
      </p:ext>
    </p:extLst>
  </p:cSld>
  <p:clrMapOvr>
    <a:masterClrMapping/>
  </p:clrMapOvr>
  <p:transition spd="med">
    <p:fade/>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2213586"/>
      </p:ext>
    </p:extLst>
  </p:cSld>
  <p:clrMapOvr>
    <a:masterClrMapping/>
  </p:clrMapOvr>
  <p:transition spd="med">
    <p:fade/>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499306331"/>
      </p:ext>
    </p:extLst>
  </p:cSld>
  <p:clrMapOvr>
    <a:masterClrMapping/>
  </p:clrMapOvr>
  <p:transition spd="med">
    <p:fade/>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12042401"/>
      </p:ext>
    </p:extLst>
  </p:cSld>
  <p:clrMapOvr>
    <a:masterClrMapping/>
  </p:clrMapOvr>
  <p:transition spd="med">
    <p:fade/>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32210566"/>
      </p:ext>
    </p:extLst>
  </p:cSld>
  <p:clrMapOvr>
    <a:masterClrMapping/>
  </p:clrMapOvr>
  <p:transition spd="med">
    <p:fade/>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73180898"/>
      </p:ext>
    </p:extLst>
  </p:cSld>
  <p:clrMapOvr>
    <a:masterClrMapping/>
  </p:clrMapOvr>
  <p:transition spd="med">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CF463C05-532B-B248-8B20-41128431E521}" type="slidenum">
              <a:rPr lang="en-US"/>
              <a:pPr>
                <a:defRPr/>
              </a:pPr>
              <a:t>‹#›</a:t>
            </a:fld>
            <a:endParaRPr lang="en-US"/>
          </a:p>
        </p:txBody>
      </p:sp>
      <p:sp>
        <p:nvSpPr>
          <p:cNvPr id="6"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3527874245"/>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8167113"/>
      </p:ext>
    </p:extLst>
  </p:cSld>
  <p:clrMapOvr>
    <a:masterClrMapping/>
  </p:clrMapOvr>
  <p:transition spd="med">
    <p:fade/>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12605487"/>
      </p:ext>
    </p:extLst>
  </p:cSld>
  <p:clrMapOvr>
    <a:masterClrMapping/>
  </p:clrMapOvr>
  <p:transition spd="med">
    <p:fade/>
  </p:transition>
</p:sldLayout>
</file>

<file path=ppt/slideLayouts/slideLayout492.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THE                                    </a:t>
            </a:r>
          </a:p>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4090013819"/>
      </p:ext>
    </p:extLst>
  </p:cSld>
  <p:clrMapOvr>
    <a:masterClrMapping/>
  </p:clrMapOvr>
  <p:transition spd="med">
    <p:cut/>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2700"/>
            <a:ext cx="9156700" cy="6870700"/>
            <a:chOff x="0" y="-8"/>
            <a:chExt cx="5768" cy="4328"/>
          </a:xfrm>
        </p:grpSpPr>
        <p:sp>
          <p:nvSpPr>
            <p:cNvPr id="5" name="Rectangle 3"/>
            <p:cNvSpPr>
              <a:spLocks noChangeArrowheads="1"/>
            </p:cNvSpPr>
            <p:nvPr/>
          </p:nvSpPr>
          <p:spPr bwMode="auto">
            <a:xfrm>
              <a:off x="0" y="0"/>
              <a:ext cx="5760" cy="1344"/>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sp>
          <p:nvSpPr>
            <p:cNvPr id="6" name="Rectangle 4"/>
            <p:cNvSpPr>
              <a:spLocks noChangeArrowheads="1"/>
            </p:cNvSpPr>
            <p:nvPr/>
          </p:nvSpPr>
          <p:spPr bwMode="white">
            <a:xfrm>
              <a:off x="0" y="1344"/>
              <a:ext cx="5760" cy="2976"/>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EAEAEA"/>
                </a:solidFill>
                <a:latin typeface="Times New Roman" pitchFamily="-112" charset="0"/>
                <a:ea typeface="ＭＳ Ｐゴシック" charset="0"/>
                <a:cs typeface="ＭＳ Ｐゴシック" charset="0"/>
              </a:endParaRPr>
            </a:p>
          </p:txBody>
        </p:sp>
        <p:sp>
          <p:nvSpPr>
            <p:cNvPr id="7"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8"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9"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1"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2"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3"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4"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5"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6"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7"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8"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9"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0"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1"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2"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3"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pic>
          <p:nvPicPr>
            <p:cNvPr id="24" name="Picture 22" descr="Topbanx"/>
            <p:cNvPicPr>
              <a:picLocks noChangeAspect="1" noChangeArrowheads="1"/>
            </p:cNvPicPr>
            <p:nvPr/>
          </p:nvPicPr>
          <p:blipFill>
            <a:blip r:embed="rId2" cstate="screen">
              <a:clrChange>
                <a:clrFrom>
                  <a:srgbClr val="33CC99"/>
                </a:clrFrom>
                <a:clrTo>
                  <a:srgbClr val="33CC99">
                    <a:alpha val="0"/>
                  </a:srgbClr>
                </a:clrTo>
              </a:clrChange>
              <a:extLst>
                <a:ext uri="{28A0092B-C50C-407E-A947-70E740481C1C}">
                  <a14:useLocalDpi xmlns:a14="http://schemas.microsoft.com/office/drawing/2010/main"/>
                </a:ext>
              </a:extLst>
            </a:blip>
            <a:srcRect l="31929" t="5319" b="4256"/>
            <a:stretch>
              <a:fillRect/>
            </a:stretch>
          </p:blipFill>
          <p:spPr bwMode="auto">
            <a:xfrm>
              <a:off x="0" y="0"/>
              <a:ext cx="325"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 name="Rectangle 23"/>
            <p:cNvSpPr>
              <a:spLocks noChangeArrowheads="1"/>
            </p:cNvSpPr>
            <p:nvPr/>
          </p:nvSpPr>
          <p:spPr bwMode="ltGray">
            <a:xfrm>
              <a:off x="240" y="2112"/>
              <a:ext cx="2688"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grpSp>
      <p:sp>
        <p:nvSpPr>
          <p:cNvPr id="26" name="Line 24"/>
          <p:cNvSpPr>
            <a:spLocks noChangeShapeType="1"/>
          </p:cNvSpPr>
          <p:nvPr/>
        </p:nvSpPr>
        <p:spPr bwMode="ltGray">
          <a:xfrm>
            <a:off x="685800" y="3429000"/>
            <a:ext cx="1676400" cy="0"/>
          </a:xfrm>
          <a:prstGeom prst="line">
            <a:avLst/>
          </a:prstGeom>
          <a:noFill/>
          <a:ln w="9525">
            <a:solidFill>
              <a:schemeClr val="tx1"/>
            </a:solidFill>
            <a:round/>
            <a:headEnd/>
            <a:tailEnd type="stealth" w="med" len="lg"/>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nvGrpSpPr>
          <p:cNvPr id="27" name="Group 25"/>
          <p:cNvGrpSpPr>
            <a:grpSpLocks/>
          </p:cNvGrpSpPr>
          <p:nvPr/>
        </p:nvGrpSpPr>
        <p:grpSpPr bwMode="auto">
          <a:xfrm>
            <a:off x="762000" y="3352800"/>
            <a:ext cx="457200" cy="457200"/>
            <a:chOff x="480" y="2112"/>
            <a:chExt cx="288" cy="288"/>
          </a:xfrm>
        </p:grpSpPr>
        <p:sp>
          <p:nvSpPr>
            <p:cNvPr id="28" name="Line 26"/>
            <p:cNvSpPr>
              <a:spLocks noChangeShapeType="1"/>
            </p:cNvSpPr>
            <p:nvPr/>
          </p:nvSpPr>
          <p:spPr bwMode="ltGray">
            <a:xfrm>
              <a:off x="528" y="2160"/>
              <a:ext cx="240" cy="240"/>
            </a:xfrm>
            <a:prstGeom prst="line">
              <a:avLst/>
            </a:prstGeom>
            <a:noFill/>
            <a:ln w="9525">
              <a:solidFill>
                <a:schemeClr val="tx1"/>
              </a:solidFill>
              <a:round/>
              <a:headEnd/>
              <a:tailEnd type="stealth" w="sm" len="lg"/>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9" name="Oval 27"/>
            <p:cNvSpPr>
              <a:spLocks noChangeArrowheads="1"/>
            </p:cNvSpPr>
            <p:nvPr/>
          </p:nvSpPr>
          <p:spPr bwMode="ltGray">
            <a:xfrm>
              <a:off x="480" y="2112"/>
              <a:ext cx="117" cy="117"/>
            </a:xfrm>
            <a:prstGeom prst="ellipse">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grpSp>
      <p:sp>
        <p:nvSpPr>
          <p:cNvPr id="86044" name="Rectangle 28"/>
          <p:cNvSpPr>
            <a:spLocks noGrp="1" noChangeArrowheads="1"/>
          </p:cNvSpPr>
          <p:nvPr>
            <p:ph type="ctrTitle" sz="quarter"/>
          </p:nvPr>
        </p:nvSpPr>
        <p:spPr>
          <a:xfrm>
            <a:off x="685800" y="2133600"/>
            <a:ext cx="7772400" cy="1143000"/>
          </a:xfrm>
        </p:spPr>
        <p:txBody>
          <a:bodyPr anchor="ctr"/>
          <a:lstStyle>
            <a:lvl1pPr>
              <a:defRPr/>
            </a:lvl1pPr>
          </a:lstStyle>
          <a:p>
            <a:r>
              <a:rPr lang="en-US"/>
              <a:t>Click to edit Master title style</a:t>
            </a:r>
          </a:p>
        </p:txBody>
      </p:sp>
      <p:sp>
        <p:nvSpPr>
          <p:cNvPr id="86045" name="Rectangle 29"/>
          <p:cNvSpPr>
            <a:spLocks noGrp="1" noChangeArrowheads="1"/>
          </p:cNvSpPr>
          <p:nvPr>
            <p:ph type="subTitle" sz="quarter" idx="1"/>
          </p:nvPr>
        </p:nvSpPr>
        <p:spPr>
          <a:xfrm>
            <a:off x="1371600" y="3886200"/>
            <a:ext cx="6400800" cy="1752600"/>
          </a:xfrm>
        </p:spPr>
        <p:txBody>
          <a:bodyPr/>
          <a:lstStyle>
            <a:lvl1pPr marL="0" indent="0" algn="ctr">
              <a:buFont typeface="Wingdings" pitchFamily="-108" charset="2"/>
              <a:buNone/>
              <a:defRPr/>
            </a:lvl1pPr>
          </a:lstStyle>
          <a:p>
            <a:r>
              <a:rPr lang="en-US"/>
              <a:t>Click to edit Master subtitle style</a:t>
            </a:r>
          </a:p>
        </p:txBody>
      </p:sp>
      <p:sp>
        <p:nvSpPr>
          <p:cNvPr id="30" name="Rectangle 30"/>
          <p:cNvSpPr>
            <a:spLocks noGrp="1" noChangeArrowheads="1"/>
          </p:cNvSpPr>
          <p:nvPr>
            <p:ph type="dt" sz="quarter" idx="10"/>
          </p:nvPr>
        </p:nvSpPr>
        <p:spPr>
          <a:xfrm>
            <a:off x="685800" y="6342063"/>
            <a:ext cx="1905000" cy="457200"/>
          </a:xfrm>
        </p:spPr>
        <p:txBody>
          <a:bodyPr/>
          <a:lstStyle>
            <a:lvl1pPr>
              <a:defRPr/>
            </a:lvl1pPr>
          </a:lstStyle>
          <a:p>
            <a:pPr>
              <a:defRPr/>
            </a:pPr>
            <a:endParaRPr lang="en-US">
              <a:solidFill>
                <a:srgbClr val="EAEAEA"/>
              </a:solidFill>
            </a:endParaRPr>
          </a:p>
        </p:txBody>
      </p:sp>
      <p:sp>
        <p:nvSpPr>
          <p:cNvPr id="31" name="Rectangle 31"/>
          <p:cNvSpPr>
            <a:spLocks noGrp="1" noChangeArrowheads="1"/>
          </p:cNvSpPr>
          <p:nvPr>
            <p:ph type="ftr" sz="quarter" idx="11"/>
          </p:nvPr>
        </p:nvSpPr>
        <p:spPr>
          <a:xfrm>
            <a:off x="3124200" y="6342063"/>
            <a:ext cx="2895600" cy="457200"/>
          </a:xfrm>
        </p:spPr>
        <p:txBody>
          <a:bodyPr/>
          <a:lstStyle>
            <a:lvl1pPr>
              <a:defRPr/>
            </a:lvl1pPr>
          </a:lstStyle>
          <a:p>
            <a:pPr>
              <a:defRPr/>
            </a:pPr>
            <a:endParaRPr lang="en-US">
              <a:solidFill>
                <a:srgbClr val="EAEAEA"/>
              </a:solidFill>
            </a:endParaRPr>
          </a:p>
        </p:txBody>
      </p:sp>
      <p:sp>
        <p:nvSpPr>
          <p:cNvPr id="32" name="Rectangle 32"/>
          <p:cNvSpPr>
            <a:spLocks noGrp="1" noChangeArrowheads="1"/>
          </p:cNvSpPr>
          <p:nvPr>
            <p:ph type="sldNum" sz="quarter" idx="12"/>
          </p:nvPr>
        </p:nvSpPr>
        <p:spPr>
          <a:xfrm>
            <a:off x="7086600" y="6342063"/>
            <a:ext cx="1905000" cy="457200"/>
          </a:xfrm>
        </p:spPr>
        <p:txBody>
          <a:bodyPr/>
          <a:lstStyle>
            <a:lvl1pPr>
              <a:defRPr/>
            </a:lvl1pPr>
          </a:lstStyle>
          <a:p>
            <a:pPr>
              <a:defRPr/>
            </a:pPr>
            <a:fld id="{0F586580-D67C-0443-832B-05778B4B0972}"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2989708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Layout>
</file>

<file path=ppt/slideLayouts/slideLayout4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FA222E9C-61D6-BA44-B3BF-A3A07A48BE98}"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1992769906"/>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47A52A59-C86E-0B4B-B446-340473821960}"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3424041549"/>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a:lvl1pPr>
          </a:lstStyle>
          <a:p>
            <a:pPr>
              <a:defRPr/>
            </a:pPr>
            <a:fld id="{B610824E-3FB5-454E-94FC-1617E5AA3FE0}"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1809330872"/>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7"/>
          <p:cNvSpPr>
            <a:spLocks noGrp="1" noChangeArrowheads="1"/>
          </p:cNvSpPr>
          <p:nvPr>
            <p:ph type="sldNum" sz="quarter" idx="12"/>
          </p:nvPr>
        </p:nvSpPr>
        <p:spPr>
          <a:ln/>
        </p:spPr>
        <p:txBody>
          <a:bodyPr/>
          <a:lstStyle>
            <a:lvl1pPr>
              <a:defRPr/>
            </a:lvl1pPr>
          </a:lstStyle>
          <a:p>
            <a:pPr>
              <a:defRPr/>
            </a:pPr>
            <a:fld id="{336587E3-3BBF-9A4C-B623-093103BEC41B}"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2715617129"/>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27"/>
          <p:cNvSpPr>
            <a:spLocks noGrp="1" noChangeArrowheads="1"/>
          </p:cNvSpPr>
          <p:nvPr>
            <p:ph type="sldNum" sz="quarter" idx="12"/>
          </p:nvPr>
        </p:nvSpPr>
        <p:spPr>
          <a:ln/>
        </p:spPr>
        <p:txBody>
          <a:bodyPr/>
          <a:lstStyle>
            <a:lvl1pPr>
              <a:defRPr/>
            </a:lvl1pPr>
          </a:lstStyle>
          <a:p>
            <a:pPr>
              <a:defRPr/>
            </a:pPr>
            <a:fld id="{3DB19D11-7288-7C42-9913-775AEDACB739}"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3636515609"/>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27"/>
          <p:cNvSpPr>
            <a:spLocks noGrp="1" noChangeArrowheads="1"/>
          </p:cNvSpPr>
          <p:nvPr>
            <p:ph type="sldNum" sz="quarter" idx="12"/>
          </p:nvPr>
        </p:nvSpPr>
        <p:spPr>
          <a:ln/>
        </p:spPr>
        <p:txBody>
          <a:bodyPr/>
          <a:lstStyle>
            <a:lvl1pPr>
              <a:defRPr/>
            </a:lvl1pPr>
          </a:lstStyle>
          <a:p>
            <a:pPr>
              <a:defRPr/>
            </a:pPr>
            <a:fld id="{551483EE-6340-2C4B-A940-1BEFD45BF2D1}"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9086839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4AE1E89-2F3D-D942-8E7C-66AD2A7058FA}" type="slidenum">
              <a:rPr lang="en-US"/>
              <a:pPr>
                <a:defRPr/>
              </a:pPr>
              <a:t>‹#›</a:t>
            </a:fld>
            <a:endParaRPr lang="en-US"/>
          </a:p>
        </p:txBody>
      </p:sp>
    </p:spTree>
    <p:extLst>
      <p:ext uri="{BB962C8B-B14F-4D97-AF65-F5344CB8AC3E}">
        <p14:creationId xmlns:p14="http://schemas.microsoft.com/office/powerpoint/2010/main" val="13241136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5197EFD7-5FF1-D945-A4E1-43215B335EAB}" type="slidenum">
              <a:rPr lang="en-US"/>
              <a:pPr>
                <a:defRPr/>
              </a:pPr>
              <a:t>‹#›</a:t>
            </a:fld>
            <a:endParaRPr lang="en-US"/>
          </a:p>
        </p:txBody>
      </p:sp>
      <p:sp>
        <p:nvSpPr>
          <p:cNvPr id="6"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3465144191"/>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a:lvl1pPr>
          </a:lstStyle>
          <a:p>
            <a:pPr>
              <a:defRPr/>
            </a:pPr>
            <a:fld id="{D4640DA7-9C9B-A349-9B46-BD8B997C0B7F}"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3921644518"/>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a:lvl1pPr>
          </a:lstStyle>
          <a:p>
            <a:pPr>
              <a:defRPr/>
            </a:pPr>
            <a:fld id="{7B180FD8-0099-3F4D-9136-B25F32BDC142}"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900418040"/>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C9B4504C-B4D3-D341-AA22-110439EBBDA0}"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1501558751"/>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295D590A-32E5-0D44-A960-58EDB7A61EED}"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2448698027"/>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a:lvl1pPr>
          </a:lstStyle>
          <a:p>
            <a:pPr>
              <a:defRPr/>
            </a:pPr>
            <a:fld id="{454D6C58-4FE8-CC42-831C-892DDF6E6D1D}"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371006511"/>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lvl1pPr>
              <a:defRPr>
                <a:latin typeface="Arail"/>
                <a:cs typeface="Arai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atin typeface="Arail"/>
                <a:cs typeface="Arai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93390816"/>
      </p:ext>
    </p:extLst>
  </p:cSld>
  <p:clrMapOvr>
    <a:masterClrMapping/>
  </p:clrMapOvr>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41365940"/>
      </p:ext>
    </p:extLst>
  </p:cSld>
  <p:clrMapOvr>
    <a:masterClrMapping/>
  </p:clrMapOvr>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349419663"/>
      </p:ext>
    </p:extLst>
  </p:cSld>
  <p:clrMapOvr>
    <a:masterClrMapping/>
  </p:clrMapOvr>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1604970"/>
      </p:ext>
    </p:extLst>
  </p:cSld>
  <p:clrMapOvr>
    <a:masterClrMapping/>
  </p:clrMapOvr>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6502939"/>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p:txBody>
          <a:bodyPr/>
          <a:lstStyle>
            <a:lvl1pP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lvl1pPr>
          </a:lstStyle>
          <a:p>
            <a:pPr>
              <a:defRPr/>
            </a:pPr>
            <a:fld id="{D35B7378-58B1-8C49-9F47-6CE80055B4A8}" type="slidenum">
              <a:rPr lang="en-US"/>
              <a:pPr>
                <a:defRPr/>
              </a:pPr>
              <a:t>‹#›</a:t>
            </a:fld>
            <a:endParaRPr lang="en-US"/>
          </a:p>
        </p:txBody>
      </p:sp>
      <p:sp>
        <p:nvSpPr>
          <p:cNvPr id="7"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1122073775"/>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763054951"/>
      </p:ext>
    </p:extLst>
  </p:cSld>
  <p:clrMapOvr>
    <a:masterClrMapping/>
  </p:clrMapOvr>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9995535"/>
      </p:ext>
    </p:extLst>
  </p:cSld>
  <p:clrMapOvr>
    <a:masterClrMapping/>
  </p:clrMapOvr>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85336002"/>
      </p:ext>
    </p:extLst>
  </p:cSld>
  <p:clrMapOvr>
    <a:masterClrMapping/>
  </p:clrMapOvr>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69315800"/>
      </p:ext>
    </p:extLst>
  </p:cSld>
  <p:clrMapOvr>
    <a:masterClrMapping/>
  </p:clrMapOvr>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45267933"/>
      </p:ext>
    </p:extLst>
  </p:cSld>
  <p:clrMapOvr>
    <a:masterClrMapping/>
  </p:clrMapOvr>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747466"/>
      </p:ext>
    </p:extLst>
  </p:cSld>
  <p:clrMapOvr>
    <a:masterClrMapping/>
  </p:clrMapOvr>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7"/>
          <p:cNvSpPr>
            <a:spLocks noChangeShapeType="1"/>
          </p:cNvSpPr>
          <p:nvPr/>
        </p:nvSpPr>
        <p:spPr bwMode="auto">
          <a:xfrm>
            <a:off x="228600" y="990600"/>
            <a:ext cx="8610600" cy="0"/>
          </a:xfrm>
          <a:prstGeom prst="line">
            <a:avLst/>
          </a:prstGeom>
          <a:noFill/>
          <a:ln w="66675">
            <a:solidFill>
              <a:schemeClr val="tx2"/>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nvGrpSpPr>
          <p:cNvPr id="5" name="Group 8"/>
          <p:cNvGrpSpPr>
            <a:grpSpLocks/>
          </p:cNvGrpSpPr>
          <p:nvPr/>
        </p:nvGrpSpPr>
        <p:grpSpPr bwMode="auto">
          <a:xfrm>
            <a:off x="228600" y="1447800"/>
            <a:ext cx="2286000" cy="2514600"/>
            <a:chOff x="144" y="912"/>
            <a:chExt cx="1440" cy="1584"/>
          </a:xfrm>
        </p:grpSpPr>
        <p:sp>
          <p:nvSpPr>
            <p:cNvPr id="6" name="Rectangle 9"/>
            <p:cNvSpPr>
              <a:spLocks noChangeArrowheads="1"/>
            </p:cNvSpPr>
            <p:nvPr/>
          </p:nvSpPr>
          <p:spPr bwMode="auto">
            <a:xfrm>
              <a:off x="960" y="912"/>
              <a:ext cx="52" cy="979"/>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7" name="Rectangle 10"/>
            <p:cNvSpPr>
              <a:spLocks noChangeArrowheads="1"/>
            </p:cNvSpPr>
            <p:nvPr/>
          </p:nvSpPr>
          <p:spPr bwMode="auto">
            <a:xfrm>
              <a:off x="844" y="912"/>
              <a:ext cx="52" cy="861"/>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8" name="Rectangle 11"/>
            <p:cNvSpPr>
              <a:spLocks noChangeArrowheads="1"/>
            </p:cNvSpPr>
            <p:nvPr/>
          </p:nvSpPr>
          <p:spPr bwMode="auto">
            <a:xfrm>
              <a:off x="727" y="912"/>
              <a:ext cx="52" cy="736"/>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9" name="Rectangle 12"/>
            <p:cNvSpPr>
              <a:spLocks noChangeArrowheads="1"/>
            </p:cNvSpPr>
            <p:nvPr/>
          </p:nvSpPr>
          <p:spPr bwMode="auto">
            <a:xfrm>
              <a:off x="610" y="912"/>
              <a:ext cx="52" cy="6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0" name="Rectangle 13"/>
            <p:cNvSpPr>
              <a:spLocks noChangeArrowheads="1"/>
            </p:cNvSpPr>
            <p:nvPr/>
          </p:nvSpPr>
          <p:spPr bwMode="auto">
            <a:xfrm>
              <a:off x="494" y="912"/>
              <a:ext cx="52" cy="49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1" name="Rectangle 14"/>
            <p:cNvSpPr>
              <a:spLocks noChangeArrowheads="1"/>
            </p:cNvSpPr>
            <p:nvPr/>
          </p:nvSpPr>
          <p:spPr bwMode="auto">
            <a:xfrm>
              <a:off x="377" y="912"/>
              <a:ext cx="52" cy="361"/>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2" name="Rectangle 15"/>
            <p:cNvSpPr>
              <a:spLocks noChangeArrowheads="1"/>
            </p:cNvSpPr>
            <p:nvPr/>
          </p:nvSpPr>
          <p:spPr bwMode="auto">
            <a:xfrm>
              <a:off x="260" y="912"/>
              <a:ext cx="52" cy="249"/>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3" name="Rectangle 16"/>
            <p:cNvSpPr>
              <a:spLocks noChangeArrowheads="1"/>
            </p:cNvSpPr>
            <p:nvPr/>
          </p:nvSpPr>
          <p:spPr bwMode="auto">
            <a:xfrm>
              <a:off x="144" y="912"/>
              <a:ext cx="52" cy="125"/>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4" name="Rectangle 17"/>
            <p:cNvSpPr>
              <a:spLocks noChangeArrowheads="1"/>
            </p:cNvSpPr>
            <p:nvPr/>
          </p:nvSpPr>
          <p:spPr bwMode="auto">
            <a:xfrm>
              <a:off x="1077" y="912"/>
              <a:ext cx="49" cy="1098"/>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5" name="Rectangle 18"/>
            <p:cNvSpPr>
              <a:spLocks noChangeArrowheads="1"/>
            </p:cNvSpPr>
            <p:nvPr/>
          </p:nvSpPr>
          <p:spPr bwMode="auto">
            <a:xfrm>
              <a:off x="1191" y="912"/>
              <a:ext cx="49" cy="1223"/>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6" name="Rectangle 19"/>
            <p:cNvSpPr>
              <a:spLocks noChangeArrowheads="1"/>
            </p:cNvSpPr>
            <p:nvPr/>
          </p:nvSpPr>
          <p:spPr bwMode="auto">
            <a:xfrm>
              <a:off x="1304" y="912"/>
              <a:ext cx="49" cy="1341"/>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7" name="Rectangle 20"/>
            <p:cNvSpPr>
              <a:spLocks noChangeArrowheads="1"/>
            </p:cNvSpPr>
            <p:nvPr/>
          </p:nvSpPr>
          <p:spPr bwMode="auto">
            <a:xfrm>
              <a:off x="1418" y="912"/>
              <a:ext cx="52" cy="146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8" name="Rectangle 21"/>
            <p:cNvSpPr>
              <a:spLocks noChangeArrowheads="1"/>
            </p:cNvSpPr>
            <p:nvPr/>
          </p:nvSpPr>
          <p:spPr bwMode="auto">
            <a:xfrm>
              <a:off x="1535" y="912"/>
              <a:ext cx="49" cy="1584"/>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grpSp>
      <p:sp>
        <p:nvSpPr>
          <p:cNvPr id="19" name="Line 22"/>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546818" name="Rectangle 2"/>
          <p:cNvSpPr>
            <a:spLocks noGrp="1" noChangeArrowheads="1"/>
          </p:cNvSpPr>
          <p:nvPr>
            <p:ph type="ctrTitle"/>
          </p:nvPr>
        </p:nvSpPr>
        <p:spPr>
          <a:xfrm>
            <a:off x="2895600" y="1371600"/>
            <a:ext cx="5867400" cy="2286000"/>
          </a:xfrm>
        </p:spPr>
        <p:txBody>
          <a:bodyPr/>
          <a:lstStyle>
            <a:lvl1pPr>
              <a:defRPr sz="4500"/>
            </a:lvl1pPr>
          </a:lstStyle>
          <a:p>
            <a:r>
              <a:rPr lang="en-US"/>
              <a:t>Click to edit Master title style</a:t>
            </a:r>
          </a:p>
        </p:txBody>
      </p:sp>
      <p:sp>
        <p:nvSpPr>
          <p:cNvPr id="546819" name="Rectangle 3"/>
          <p:cNvSpPr>
            <a:spLocks noGrp="1" noChangeArrowheads="1"/>
          </p:cNvSpPr>
          <p:nvPr>
            <p:ph type="subTitle" idx="1"/>
          </p:nvPr>
        </p:nvSpPr>
        <p:spPr>
          <a:xfrm>
            <a:off x="2971800" y="4267200"/>
            <a:ext cx="5791200" cy="1447800"/>
          </a:xfrm>
        </p:spPr>
        <p:txBody>
          <a:bodyPr/>
          <a:lstStyle>
            <a:lvl1pPr marL="0" indent="0">
              <a:buFont typeface="Wingdings" pitchFamily="-108" charset="2"/>
              <a:buNone/>
              <a:defRPr sz="2600" b="1"/>
            </a:lvl1pPr>
          </a:lstStyle>
          <a:p>
            <a:r>
              <a:rPr lang="en-US"/>
              <a:t>Click to edit Master subtitle style</a:t>
            </a:r>
          </a:p>
        </p:txBody>
      </p:sp>
      <p:sp>
        <p:nvSpPr>
          <p:cNvPr id="20" name="Rectangle 4"/>
          <p:cNvSpPr>
            <a:spLocks noGrp="1" noChangeArrowheads="1"/>
          </p:cNvSpPr>
          <p:nvPr>
            <p:ph type="dt" sz="half" idx="10"/>
          </p:nvPr>
        </p:nvSpPr>
        <p:spPr>
          <a:xfrm>
            <a:off x="457200" y="6248400"/>
            <a:ext cx="2133600" cy="457200"/>
          </a:xfrm>
        </p:spPr>
        <p:txBody>
          <a:bodyPr/>
          <a:lstStyle>
            <a:lvl1pPr>
              <a:defRPr/>
            </a:lvl1pPr>
          </a:lstStyle>
          <a:p>
            <a:pPr>
              <a:defRPr/>
            </a:pPr>
            <a:endParaRPr lang="en-US">
              <a:solidFill>
                <a:srgbClr val="FFFFFF"/>
              </a:solidFill>
            </a:endParaRPr>
          </a:p>
        </p:txBody>
      </p:sp>
      <p:sp>
        <p:nvSpPr>
          <p:cNvPr id="21" name="Rectangle 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22" name="Rectangle 6"/>
          <p:cNvSpPr>
            <a:spLocks noGrp="1" noChangeArrowheads="1"/>
          </p:cNvSpPr>
          <p:nvPr>
            <p:ph type="sldNum" sz="quarter" idx="12"/>
          </p:nvPr>
        </p:nvSpPr>
        <p:spPr/>
        <p:txBody>
          <a:bodyPr/>
          <a:lstStyle>
            <a:lvl1pPr>
              <a:defRPr/>
            </a:lvl1pPr>
          </a:lstStyle>
          <a:p>
            <a:pPr>
              <a:defRPr/>
            </a:pPr>
            <a:fld id="{1206FDC4-FC74-0243-B5ED-C81808B78394}"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94349755"/>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A6EAB1A1-A096-A44D-8494-F98AA43219EF}" type="slidenum">
              <a:rPr lang="zh-CN" altLang="en-US">
                <a:solidFill>
                  <a:srgbClr val="FFFFFF"/>
                </a:solidFill>
              </a:rPr>
              <a:pPr>
                <a:defRPr/>
              </a:pPr>
              <a:t>‹#›</a:t>
            </a:fld>
            <a:endParaRPr lang="en-US" altLang="zh-CN">
              <a:solidFill>
                <a:srgbClr val="FFFFFF"/>
              </a:solidFill>
            </a:endParaRPr>
          </a:p>
        </p:txBody>
      </p:sp>
      <p:sp>
        <p:nvSpPr>
          <p:cNvPr id="6"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907323752"/>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B97D2974-6F4B-CE44-9E13-241DFC6F1DEB}" type="slidenum">
              <a:rPr lang="zh-CN" altLang="en-US">
                <a:solidFill>
                  <a:srgbClr val="FFFFFF"/>
                </a:solidFill>
              </a:rPr>
              <a:pPr>
                <a:defRPr/>
              </a:pPr>
              <a:t>‹#›</a:t>
            </a:fld>
            <a:endParaRPr lang="en-US" altLang="zh-CN">
              <a:solidFill>
                <a:srgbClr val="FFFFFF"/>
              </a:solidFill>
            </a:endParaRPr>
          </a:p>
        </p:txBody>
      </p:sp>
      <p:sp>
        <p:nvSpPr>
          <p:cNvPr id="6"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965734738"/>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094BD49C-56E4-6941-99B0-CEF71E5E85C1}" type="slidenum">
              <a:rPr lang="zh-CN" altLang="en-US">
                <a:solidFill>
                  <a:srgbClr val="FFFFFF"/>
                </a:solidFill>
              </a:rPr>
              <a:pPr>
                <a:defRPr/>
              </a:pPr>
              <a:t>‹#›</a:t>
            </a:fld>
            <a:endParaRPr lang="en-US" altLang="zh-CN">
              <a:solidFill>
                <a:srgbClr val="FFFFFF"/>
              </a:solidFill>
            </a:endParaRPr>
          </a:p>
        </p:txBody>
      </p:sp>
      <p:sp>
        <p:nvSpPr>
          <p:cNvPr id="7"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17878559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p:txBody>
          <a:bodyPr/>
          <a:lstStyle>
            <a:lvl1pPr>
              <a:defRPr/>
            </a:lvl1pPr>
          </a:lstStyle>
          <a:p>
            <a:pPr>
              <a:defRPr/>
            </a:pPr>
            <a:endParaRPr lang="en-US"/>
          </a:p>
        </p:txBody>
      </p:sp>
      <p:sp>
        <p:nvSpPr>
          <p:cNvPr id="7" name="Rectangle 3"/>
          <p:cNvSpPr>
            <a:spLocks noGrp="1" noChangeArrowheads="1"/>
          </p:cNvSpPr>
          <p:nvPr>
            <p:ph type="sldNum" sz="quarter" idx="11"/>
          </p:nvPr>
        </p:nvSpPr>
        <p:spPr/>
        <p:txBody>
          <a:bodyPr/>
          <a:lstStyle>
            <a:lvl1pPr>
              <a:defRPr/>
            </a:lvl1pPr>
          </a:lstStyle>
          <a:p>
            <a:pPr>
              <a:defRPr/>
            </a:pPr>
            <a:fld id="{2AD6A2B8-8574-9A4C-B0E5-7BE60241641E}" type="slidenum">
              <a:rPr lang="en-US"/>
              <a:pPr>
                <a:defRPr/>
              </a:pPr>
              <a:t>‹#›</a:t>
            </a:fld>
            <a:endParaRPr lang="en-US"/>
          </a:p>
        </p:txBody>
      </p:sp>
      <p:sp>
        <p:nvSpPr>
          <p:cNvPr id="8"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400657959"/>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sldNum" sz="quarter" idx="11"/>
          </p:nvPr>
        </p:nvSpPr>
        <p:spPr>
          <a:ln/>
        </p:spPr>
        <p:txBody>
          <a:bodyPr/>
          <a:lstStyle>
            <a:lvl1pPr>
              <a:defRPr/>
            </a:lvl1pPr>
          </a:lstStyle>
          <a:p>
            <a:pPr>
              <a:defRPr/>
            </a:pPr>
            <a:fld id="{BCEA983B-0F93-AA4F-9B37-AEBB855A64B1}" type="slidenum">
              <a:rPr lang="zh-CN" altLang="en-US">
                <a:solidFill>
                  <a:srgbClr val="FFFFFF"/>
                </a:solidFill>
              </a:rPr>
              <a:pPr>
                <a:defRPr/>
              </a:pPr>
              <a:t>‹#›</a:t>
            </a:fld>
            <a:endParaRPr lang="en-US" altLang="zh-CN">
              <a:solidFill>
                <a:srgbClr val="FFFFFF"/>
              </a:solidFill>
            </a:endParaRPr>
          </a:p>
        </p:txBody>
      </p:sp>
      <p:sp>
        <p:nvSpPr>
          <p:cNvPr id="9"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408639109"/>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sldNum" sz="quarter" idx="11"/>
          </p:nvPr>
        </p:nvSpPr>
        <p:spPr>
          <a:ln/>
        </p:spPr>
        <p:txBody>
          <a:bodyPr/>
          <a:lstStyle>
            <a:lvl1pPr>
              <a:defRPr/>
            </a:lvl1pPr>
          </a:lstStyle>
          <a:p>
            <a:pPr>
              <a:defRPr/>
            </a:pPr>
            <a:fld id="{14A10FEB-7063-8D4A-BD4F-546D8FA287BA}" type="slidenum">
              <a:rPr lang="zh-CN" altLang="en-US">
                <a:solidFill>
                  <a:srgbClr val="FFFFFF"/>
                </a:solidFill>
              </a:rPr>
              <a:pPr>
                <a:defRPr/>
              </a:pPr>
              <a:t>‹#›</a:t>
            </a:fld>
            <a:endParaRPr lang="en-US" altLang="zh-CN">
              <a:solidFill>
                <a:srgbClr val="FFFFFF"/>
              </a:solidFill>
            </a:endParaRPr>
          </a:p>
        </p:txBody>
      </p:sp>
      <p:sp>
        <p:nvSpPr>
          <p:cNvPr id="5"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466236344"/>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sldNum" sz="quarter" idx="11"/>
          </p:nvPr>
        </p:nvSpPr>
        <p:spPr>
          <a:ln/>
        </p:spPr>
        <p:txBody>
          <a:bodyPr/>
          <a:lstStyle>
            <a:lvl1pPr>
              <a:defRPr/>
            </a:lvl1pPr>
          </a:lstStyle>
          <a:p>
            <a:pPr>
              <a:defRPr/>
            </a:pPr>
            <a:fld id="{15EFE118-CBBF-F443-B864-51E3EA8D1E07}" type="slidenum">
              <a:rPr lang="zh-CN" altLang="en-US">
                <a:solidFill>
                  <a:srgbClr val="FFFFFF"/>
                </a:solidFill>
              </a:rPr>
              <a:pPr>
                <a:defRPr/>
              </a:pPr>
              <a:t>‹#›</a:t>
            </a:fld>
            <a:endParaRPr lang="en-US" altLang="zh-CN">
              <a:solidFill>
                <a:srgbClr val="FFFFFF"/>
              </a:solidFill>
            </a:endParaRPr>
          </a:p>
        </p:txBody>
      </p:sp>
      <p:sp>
        <p:nvSpPr>
          <p:cNvPr id="4"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793722533"/>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5AA77EE8-D970-D34D-9648-01B3C22D7753}" type="slidenum">
              <a:rPr lang="zh-CN" altLang="en-US">
                <a:solidFill>
                  <a:srgbClr val="FFFFFF"/>
                </a:solidFill>
              </a:rPr>
              <a:pPr>
                <a:defRPr/>
              </a:pPr>
              <a:t>‹#›</a:t>
            </a:fld>
            <a:endParaRPr lang="en-US" altLang="zh-CN">
              <a:solidFill>
                <a:srgbClr val="FFFFFF"/>
              </a:solidFill>
            </a:endParaRPr>
          </a:p>
        </p:txBody>
      </p:sp>
      <p:sp>
        <p:nvSpPr>
          <p:cNvPr id="7"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833515633"/>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917DA995-9602-9747-999B-6870CFCF3D7A}" type="slidenum">
              <a:rPr lang="zh-CN" altLang="en-US">
                <a:solidFill>
                  <a:srgbClr val="FFFFFF"/>
                </a:solidFill>
              </a:rPr>
              <a:pPr>
                <a:defRPr/>
              </a:pPr>
              <a:t>‹#›</a:t>
            </a:fld>
            <a:endParaRPr lang="en-US" altLang="zh-CN">
              <a:solidFill>
                <a:srgbClr val="FFFFFF"/>
              </a:solidFill>
            </a:endParaRPr>
          </a:p>
        </p:txBody>
      </p:sp>
      <p:sp>
        <p:nvSpPr>
          <p:cNvPr id="7"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66738783"/>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0D859D2D-9F9F-284D-96B1-F95E8C07FB78}" type="slidenum">
              <a:rPr lang="zh-CN" altLang="en-US">
                <a:solidFill>
                  <a:srgbClr val="FFFFFF"/>
                </a:solidFill>
              </a:rPr>
              <a:pPr>
                <a:defRPr/>
              </a:pPr>
              <a:t>‹#›</a:t>
            </a:fld>
            <a:endParaRPr lang="en-US" altLang="zh-CN">
              <a:solidFill>
                <a:srgbClr val="FFFFFF"/>
              </a:solidFill>
            </a:endParaRPr>
          </a:p>
        </p:txBody>
      </p:sp>
      <p:sp>
        <p:nvSpPr>
          <p:cNvPr id="6"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113905245"/>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39D5093F-7689-E647-B8B6-440DE4EF9682}" type="slidenum">
              <a:rPr lang="zh-CN" altLang="en-US">
                <a:solidFill>
                  <a:srgbClr val="FFFFFF"/>
                </a:solidFill>
              </a:rPr>
              <a:pPr>
                <a:defRPr/>
              </a:pPr>
              <a:t>‹#›</a:t>
            </a:fld>
            <a:endParaRPr lang="en-US" altLang="zh-CN">
              <a:solidFill>
                <a:srgbClr val="FFFFFF"/>
              </a:solidFill>
            </a:endParaRPr>
          </a:p>
        </p:txBody>
      </p:sp>
      <p:sp>
        <p:nvSpPr>
          <p:cNvPr id="6"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654733080"/>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fld id="{55399309-1E73-9E4F-AC70-E9B9447B9298}" type="slidenum">
              <a:rPr lang="en-US">
                <a:latin typeface="Arial"/>
                <a:ea typeface="ＭＳ Ｐゴシック"/>
                <a:cs typeface="ＭＳ Ｐゴシック"/>
              </a:rPr>
              <a:pPr/>
              <a:t>‹#›</a:t>
            </a:fld>
            <a:endParaRPr lang="en-US">
              <a:latin typeface="Arial"/>
              <a:ea typeface="ＭＳ Ｐゴシック"/>
              <a:cs typeface="ＭＳ Ｐゴシック"/>
            </a:endParaRPr>
          </a:p>
        </p:txBody>
      </p:sp>
    </p:spTree>
    <p:extLst>
      <p:ext uri="{BB962C8B-B14F-4D97-AF65-F5344CB8AC3E}">
        <p14:creationId xmlns:p14="http://schemas.microsoft.com/office/powerpoint/2010/main" val="2676819148"/>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778183307"/>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 name="Rectangle 4"/>
            <p:cNvSpPr>
              <a:spLocks noChangeArrowheads="1"/>
            </p:cNvSpPr>
            <p:nvPr/>
          </p:nvSpPr>
          <p:spPr bwMode="invGray">
            <a:xfrm>
              <a:off x="432" y="1536"/>
              <a:ext cx="5327" cy="48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7" name="Oval 5"/>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8" name="Oval 6"/>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9" name="Oval 7"/>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 name="Oval 8"/>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1" name="Oval 9"/>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2" name="Oval 10"/>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3" name="Oval 11"/>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 name="Oval 12"/>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5" name="Oval 13"/>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3"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4"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5"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6"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7"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8"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9"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17"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sp>
        <p:nvSpPr>
          <p:cNvPr id="8220"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8221"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1" name="Rectangle 31"/>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2" name="Rectangle 32"/>
          <p:cNvSpPr>
            <a:spLocks noGrp="1" noChangeArrowheads="1"/>
          </p:cNvSpPr>
          <p:nvPr>
            <p:ph type="sldNum" sz="quarter" idx="12"/>
          </p:nvPr>
        </p:nvSpPr>
        <p:spPr/>
        <p:txBody>
          <a:bodyPr/>
          <a:lstStyle>
            <a:lvl1pPr>
              <a:defRPr>
                <a:solidFill>
                  <a:srgbClr val="FFFFFF"/>
                </a:solidFill>
              </a:defRPr>
            </a:lvl1pPr>
          </a:lstStyle>
          <a:p>
            <a:pPr>
              <a:defRPr/>
            </a:pPr>
            <a:fld id="{2E90B9D5-8B7A-274D-B3A2-A063A8C1E01A}" type="slidenum">
              <a:rPr lang="en-US"/>
              <a:pPr>
                <a:defRPr/>
              </a:pPr>
              <a:t>‹#›</a:t>
            </a:fld>
            <a:endParaRPr lang="en-US"/>
          </a:p>
        </p:txBody>
      </p:sp>
    </p:spTree>
    <p:extLst>
      <p:ext uri="{BB962C8B-B14F-4D97-AF65-F5344CB8AC3E}">
        <p14:creationId xmlns:p14="http://schemas.microsoft.com/office/powerpoint/2010/main" val="21806292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380F50F-9D18-8D4A-9CB2-47BFE18B2336}" type="slidenum">
              <a:rPr lang="en-US"/>
              <a:pPr>
                <a:defRPr/>
              </a:pPr>
              <a:t>‹#›</a:t>
            </a:fld>
            <a:endParaRPr lang="en-US"/>
          </a:p>
        </p:txBody>
      </p:sp>
    </p:spTree>
    <p:extLst>
      <p:ext uri="{BB962C8B-B14F-4D97-AF65-F5344CB8AC3E}">
        <p14:creationId xmlns:p14="http://schemas.microsoft.com/office/powerpoint/2010/main" val="2730823772"/>
      </p:ext>
    </p:extLst>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36791E86-09EF-C948-9037-9C4D22CA3D4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93295844"/>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5CD1F8D1-6D1A-FF46-BF6B-AAFE33BF7D8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36079681"/>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38D25CC2-AE33-294E-A5D7-97881FD14D9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04804667"/>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21"/>
          <p:cNvSpPr>
            <a:spLocks noGrp="1" noChangeArrowheads="1"/>
          </p:cNvSpPr>
          <p:nvPr>
            <p:ph type="sldNum" sz="quarter" idx="12"/>
          </p:nvPr>
        </p:nvSpPr>
        <p:spPr>
          <a:ln/>
        </p:spPr>
        <p:txBody>
          <a:bodyPr/>
          <a:lstStyle>
            <a:lvl1pPr>
              <a:defRPr/>
            </a:lvl1pPr>
          </a:lstStyle>
          <a:p>
            <a:pPr>
              <a:defRPr/>
            </a:pPr>
            <a:fld id="{034C818E-DB55-5843-8C62-E29C1F8E851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18271311"/>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21"/>
          <p:cNvSpPr>
            <a:spLocks noGrp="1" noChangeArrowheads="1"/>
          </p:cNvSpPr>
          <p:nvPr>
            <p:ph type="sldNum" sz="quarter" idx="12"/>
          </p:nvPr>
        </p:nvSpPr>
        <p:spPr>
          <a:ln/>
        </p:spPr>
        <p:txBody>
          <a:bodyPr/>
          <a:lstStyle>
            <a:lvl1pPr>
              <a:defRPr/>
            </a:lvl1pPr>
          </a:lstStyle>
          <a:p>
            <a:pPr>
              <a:defRPr/>
            </a:pPr>
            <a:fld id="{B60D6F16-4109-BA44-8571-A253FE82CCD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22188503"/>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21"/>
          <p:cNvSpPr>
            <a:spLocks noGrp="1" noChangeArrowheads="1"/>
          </p:cNvSpPr>
          <p:nvPr>
            <p:ph type="sldNum" sz="quarter" idx="12"/>
          </p:nvPr>
        </p:nvSpPr>
        <p:spPr>
          <a:ln/>
        </p:spPr>
        <p:txBody>
          <a:bodyPr/>
          <a:lstStyle>
            <a:lvl1pPr>
              <a:defRPr/>
            </a:lvl1pPr>
          </a:lstStyle>
          <a:p>
            <a:pPr>
              <a:defRPr/>
            </a:pPr>
            <a:fld id="{E06CBCD6-A162-654B-A226-8E2EA2F1C03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59336632"/>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57937E36-317D-E045-8CDA-BEB29D7311A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87473273"/>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B202FBD5-220B-2A4B-AE3E-4A40331C747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54703567"/>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F2525731-46C6-3C4D-A9CA-6D24FB96BA8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41750830"/>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1A9FE689-DE00-2F41-808C-E241E1972CB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290850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D74E0C26-D128-CF4D-9220-A125209E9448}" type="slidenum">
              <a:rPr lang="en-US"/>
              <a:pPr>
                <a:defRPr/>
              </a:pPr>
              <a:t>‹#›</a:t>
            </a:fld>
            <a:endParaRPr lang="en-US"/>
          </a:p>
        </p:txBody>
      </p:sp>
    </p:spTree>
    <p:extLst>
      <p:ext uri="{BB962C8B-B14F-4D97-AF65-F5344CB8AC3E}">
        <p14:creationId xmlns:p14="http://schemas.microsoft.com/office/powerpoint/2010/main" val="280345041"/>
      </p:ext>
    </p:extLst>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AEF508B1-279F-364B-AAE8-F8FE35B535A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41634943"/>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86050" name="Rectangle 1026"/>
          <p:cNvSpPr>
            <a:spLocks noGrp="1" noChangeArrowheads="1"/>
          </p:cNvSpPr>
          <p:nvPr>
            <p:ph type="ctrTitle"/>
          </p:nvPr>
        </p:nvSpPr>
        <p:spPr>
          <a:xfrm>
            <a:off x="838200" y="1981200"/>
            <a:ext cx="6553200" cy="990600"/>
          </a:xfrm>
        </p:spPr>
        <p:txBody>
          <a:bodyPr/>
          <a:lstStyle>
            <a:lvl1pPr>
              <a:defRPr sz="4000"/>
            </a:lvl1pPr>
          </a:lstStyle>
          <a:p>
            <a:r>
              <a:rPr lang="en-US"/>
              <a:t>Click to edit Master title style</a:t>
            </a:r>
          </a:p>
        </p:txBody>
      </p:sp>
      <p:sp>
        <p:nvSpPr>
          <p:cNvPr id="386051" name="Rectangle 1027"/>
          <p:cNvSpPr>
            <a:spLocks noGrp="1" noChangeArrowheads="1"/>
          </p:cNvSpPr>
          <p:nvPr>
            <p:ph type="subTitle" idx="1"/>
          </p:nvPr>
        </p:nvSpPr>
        <p:spPr>
          <a:xfrm>
            <a:off x="838200" y="3048000"/>
            <a:ext cx="6553200" cy="1219200"/>
          </a:xfrm>
        </p:spPr>
        <p:txBody>
          <a:bodyPr anchor="ctr"/>
          <a:lstStyle>
            <a:lvl1pPr marL="0" indent="0">
              <a:buFont typeface="Wingdings" pitchFamily="-108" charset="2"/>
              <a:buNone/>
              <a:defRPr/>
            </a:lvl1pPr>
          </a:lstStyle>
          <a:p>
            <a:r>
              <a:rPr lang="en-US"/>
              <a:t>Click to edit Master subtitle style</a:t>
            </a:r>
          </a:p>
        </p:txBody>
      </p:sp>
      <p:sp>
        <p:nvSpPr>
          <p:cNvPr id="4" name="Rectangle 1028"/>
          <p:cNvSpPr>
            <a:spLocks noGrp="1" noChangeArrowheads="1"/>
          </p:cNvSpPr>
          <p:nvPr>
            <p:ph type="dt" sz="half" idx="10"/>
          </p:nvPr>
        </p:nvSpPr>
        <p:spPr>
          <a:xfrm>
            <a:off x="838200" y="6248400"/>
            <a:ext cx="1905000" cy="457200"/>
          </a:xfrm>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xfrm>
            <a:off x="3505200" y="6248400"/>
            <a:ext cx="2895600" cy="457200"/>
          </a:xfrm>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xfrm>
            <a:off x="7086600" y="6248400"/>
            <a:ext cx="1905000" cy="457200"/>
          </a:xfrm>
        </p:spPr>
        <p:txBody>
          <a:bodyPr/>
          <a:lstStyle>
            <a:lvl1pPr>
              <a:defRPr/>
            </a:lvl1pPr>
          </a:lstStyle>
          <a:p>
            <a:pPr>
              <a:defRPr/>
            </a:pPr>
            <a:fld id="{75177E2C-CB54-4045-B7B7-B71AB7EA8ED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14968513"/>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61CA131-B6C6-6043-9015-CED182AB56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53853961"/>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611D814-1A51-FF47-9F20-6065B5E55EF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79318435"/>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371600"/>
            <a:ext cx="36957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371600"/>
            <a:ext cx="36957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739E099-62B8-5C4B-B65B-1D3CD854738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17142518"/>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66CD2F22-2D72-F544-B863-D516D451075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62935846"/>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BD16529B-4949-E84F-868F-004171585EB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98774605"/>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03276B5C-BFB1-0E4F-A2DD-2BE75BC9145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98363669"/>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4A056596-39D9-C64E-8E1E-A41335A58E4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8459897"/>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32CC74B3-4FAB-5E4B-B43C-7816EF0FF64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493834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FDE1118-6D45-FD4C-A019-43EDA5074919}" type="slidenum">
              <a:rPr lang="en-US"/>
              <a:pPr>
                <a:defRPr/>
              </a:pPr>
              <a:t>‹#›</a:t>
            </a:fld>
            <a:endParaRPr lang="en-US"/>
          </a:p>
        </p:txBody>
      </p:sp>
    </p:spTree>
    <p:extLst>
      <p:ext uri="{BB962C8B-B14F-4D97-AF65-F5344CB8AC3E}">
        <p14:creationId xmlns:p14="http://schemas.microsoft.com/office/powerpoint/2010/main" val="3500768365"/>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35BF0F7E-FC0A-EE4A-B88E-890BEB1D844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05383585"/>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96050" y="381000"/>
            <a:ext cx="188595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81000"/>
            <a:ext cx="550545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AC09113D-EFDC-4843-9603-86017D20014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24792333"/>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3891391-4150-5647-A6E3-71102537B76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18801666"/>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0029883"/>
      </p:ext>
    </p:extLst>
  </p:cSld>
  <p:clrMapOvr>
    <a:masterClrMapping/>
  </p:clrMapOvr>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8A3D9B4A-4F91-5C4F-89C3-FD0F74AB41A5}" type="slidenum">
              <a:rPr lang="en-US"/>
              <a:pPr>
                <a:defRPr/>
              </a:pPr>
              <a:t>‹#›</a:t>
            </a:fld>
            <a:endParaRPr lang="en-US"/>
          </a:p>
        </p:txBody>
      </p:sp>
    </p:spTree>
    <p:extLst>
      <p:ext uri="{BB962C8B-B14F-4D97-AF65-F5344CB8AC3E}">
        <p14:creationId xmlns:p14="http://schemas.microsoft.com/office/powerpoint/2010/main" val="2523040322"/>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04A3F457-71CD-3443-9990-220344EE9479}" type="slidenum">
              <a:rPr lang="en-US"/>
              <a:pPr>
                <a:defRPr/>
              </a:pPr>
              <a:t>‹#›</a:t>
            </a:fld>
            <a:endParaRPr lang="en-US"/>
          </a:p>
        </p:txBody>
      </p:sp>
    </p:spTree>
    <p:extLst>
      <p:ext uri="{BB962C8B-B14F-4D97-AF65-F5344CB8AC3E}">
        <p14:creationId xmlns:p14="http://schemas.microsoft.com/office/powerpoint/2010/main" val="2317902463"/>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D5A8A914-C80F-C943-90DF-8C4CCB1B40A8}" type="slidenum">
              <a:rPr lang="en-US"/>
              <a:pPr>
                <a:defRPr/>
              </a:pPr>
              <a:t>‹#›</a:t>
            </a:fld>
            <a:endParaRPr lang="en-US"/>
          </a:p>
        </p:txBody>
      </p:sp>
    </p:spTree>
    <p:extLst>
      <p:ext uri="{BB962C8B-B14F-4D97-AF65-F5344CB8AC3E}">
        <p14:creationId xmlns:p14="http://schemas.microsoft.com/office/powerpoint/2010/main" val="1844214811"/>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7"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6E838BF8-5178-7F45-B816-95D9258806EF}" type="slidenum">
              <a:rPr lang="en-US"/>
              <a:pPr>
                <a:defRPr/>
              </a:pPr>
              <a:t>‹#›</a:t>
            </a:fld>
            <a:endParaRPr lang="en-US"/>
          </a:p>
        </p:txBody>
      </p:sp>
    </p:spTree>
    <p:extLst>
      <p:ext uri="{BB962C8B-B14F-4D97-AF65-F5344CB8AC3E}">
        <p14:creationId xmlns:p14="http://schemas.microsoft.com/office/powerpoint/2010/main" val="295219730"/>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9"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ACF814F2-F6A6-3944-A74A-AB977736810B}" type="slidenum">
              <a:rPr lang="en-US"/>
              <a:pPr>
                <a:defRPr/>
              </a:pPr>
              <a:t>‹#›</a:t>
            </a:fld>
            <a:endParaRPr lang="en-US"/>
          </a:p>
        </p:txBody>
      </p:sp>
    </p:spTree>
    <p:extLst>
      <p:ext uri="{BB962C8B-B14F-4D97-AF65-F5344CB8AC3E}">
        <p14:creationId xmlns:p14="http://schemas.microsoft.com/office/powerpoint/2010/main" val="1172491496"/>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AC6124F6-16BB-6E45-8687-410E6B404E42}" type="slidenum">
              <a:rPr lang="en-US"/>
              <a:pPr>
                <a:defRPr/>
              </a:pPr>
              <a:t>‹#›</a:t>
            </a:fld>
            <a:endParaRPr lang="en-US"/>
          </a:p>
        </p:txBody>
      </p:sp>
    </p:spTree>
    <p:extLst>
      <p:ext uri="{BB962C8B-B14F-4D97-AF65-F5344CB8AC3E}">
        <p14:creationId xmlns:p14="http://schemas.microsoft.com/office/powerpoint/2010/main" val="47470988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15A3E11-45E2-604C-AF1B-ED110E996BC7}" type="slidenum">
              <a:rPr lang="en-US"/>
              <a:pPr>
                <a:defRPr/>
              </a:pPr>
              <a:t>‹#›</a:t>
            </a:fld>
            <a:endParaRPr lang="en-US"/>
          </a:p>
        </p:txBody>
      </p:sp>
    </p:spTree>
    <p:extLst>
      <p:ext uri="{BB962C8B-B14F-4D97-AF65-F5344CB8AC3E}">
        <p14:creationId xmlns:p14="http://schemas.microsoft.com/office/powerpoint/2010/main" val="1684433994"/>
      </p:ext>
    </p:extLst>
  </p:cSld>
  <p:clrMapOvr>
    <a:masterClrMapping/>
  </p:clrMapOvr>
  <p:transition/>
</p:sldLayout>
</file>

<file path=ppt/slideLayouts/slideLayout5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4"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0C95A406-54A7-DE4B-BE08-0FD44CB6B386}" type="slidenum">
              <a:rPr lang="en-US"/>
              <a:pPr>
                <a:defRPr/>
              </a:pPr>
              <a:t>‹#›</a:t>
            </a:fld>
            <a:endParaRPr lang="en-US"/>
          </a:p>
        </p:txBody>
      </p:sp>
    </p:spTree>
    <p:extLst>
      <p:ext uri="{BB962C8B-B14F-4D97-AF65-F5344CB8AC3E}">
        <p14:creationId xmlns:p14="http://schemas.microsoft.com/office/powerpoint/2010/main" val="2318807415"/>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7"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FF4C6831-CD63-C144-82D4-2813E42E6782}" type="slidenum">
              <a:rPr lang="en-US"/>
              <a:pPr>
                <a:defRPr/>
              </a:pPr>
              <a:t>‹#›</a:t>
            </a:fld>
            <a:endParaRPr lang="en-US"/>
          </a:p>
        </p:txBody>
      </p:sp>
    </p:spTree>
    <p:extLst>
      <p:ext uri="{BB962C8B-B14F-4D97-AF65-F5344CB8AC3E}">
        <p14:creationId xmlns:p14="http://schemas.microsoft.com/office/powerpoint/2010/main" val="3101103153"/>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7"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1BC678A0-624A-D140-BC64-5EE8BE0EE203}" type="slidenum">
              <a:rPr lang="en-US"/>
              <a:pPr>
                <a:defRPr/>
              </a:pPr>
              <a:t>‹#›</a:t>
            </a:fld>
            <a:endParaRPr lang="en-US"/>
          </a:p>
        </p:txBody>
      </p:sp>
    </p:spTree>
    <p:extLst>
      <p:ext uri="{BB962C8B-B14F-4D97-AF65-F5344CB8AC3E}">
        <p14:creationId xmlns:p14="http://schemas.microsoft.com/office/powerpoint/2010/main" val="1647856102"/>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8192991" y="44624"/>
            <a:ext cx="915513" cy="50405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55A6D2B9-A12B-9040-B99C-31DAF15592C6}" type="slidenum">
              <a:rPr lang="en-US"/>
              <a:pPr>
                <a:defRPr/>
              </a:pPr>
              <a:t>‹#›</a:t>
            </a:fld>
            <a:endParaRPr lang="en-US"/>
          </a:p>
        </p:txBody>
      </p:sp>
    </p:spTree>
    <p:extLst>
      <p:ext uri="{BB962C8B-B14F-4D97-AF65-F5344CB8AC3E}">
        <p14:creationId xmlns:p14="http://schemas.microsoft.com/office/powerpoint/2010/main" val="1218199138"/>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2A7F0F11-A09C-A849-B111-EFB76A35A493}" type="slidenum">
              <a:rPr lang="en-US"/>
              <a:pPr>
                <a:defRPr/>
              </a:pPr>
              <a:t>‹#›</a:t>
            </a:fld>
            <a:endParaRPr lang="en-US"/>
          </a:p>
        </p:txBody>
      </p:sp>
    </p:spTree>
    <p:extLst>
      <p:ext uri="{BB962C8B-B14F-4D97-AF65-F5344CB8AC3E}">
        <p14:creationId xmlns:p14="http://schemas.microsoft.com/office/powerpoint/2010/main" val="262129102"/>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78838" cy="6173788"/>
            <a:chOff x="0" y="0"/>
            <a:chExt cx="5341" cy="3889"/>
          </a:xfrm>
        </p:grpSpPr>
        <p:sp>
          <p:nvSpPr>
            <p:cNvPr id="5"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w="9525">
              <a:noFill/>
              <a:round/>
              <a:headEnd type="none" w="sm" len="sm"/>
              <a:tailEnd type="none" w="sm" len="sm"/>
            </a:ln>
          </p:spPr>
          <p:txBody>
            <a:bodyPr>
              <a:prstTxWarp prst="textNoShape">
                <a:avLst/>
              </a:prstTxWarp>
            </a:bodyPr>
            <a:lstStyle/>
            <a:p>
              <a:pPr>
                <a:defRPr/>
              </a:pPr>
              <a:endParaRPr lang="en-US">
                <a:solidFill>
                  <a:srgbClr val="FFFFFF"/>
                </a:solidFill>
              </a:endParaRPr>
            </a:p>
          </p:txBody>
        </p:sp>
        <p:sp>
          <p:nvSpPr>
            <p:cNvPr id="6"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w="9525">
              <a:noFill/>
              <a:round/>
              <a:headEnd type="none" w="sm" len="sm"/>
              <a:tailEnd type="none" w="sm" len="sm"/>
            </a:ln>
          </p:spPr>
          <p:txBody>
            <a:bodyPr>
              <a:prstTxWarp prst="textNoShape">
                <a:avLst/>
              </a:prstTxWarp>
            </a:bodyPr>
            <a:lstStyle/>
            <a:p>
              <a:pPr>
                <a:defRPr/>
              </a:pPr>
              <a:endParaRPr lang="en-US">
                <a:solidFill>
                  <a:srgbClr val="FFFFFF"/>
                </a:solidFill>
              </a:endParaRPr>
            </a:p>
          </p:txBody>
        </p:sp>
        <p:sp>
          <p:nvSpPr>
            <p:cNvPr id="7"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w="9525">
              <a:noFill/>
              <a:round/>
              <a:headEnd type="none" w="sm" len="sm"/>
              <a:tailEnd type="none" w="sm" len="sm"/>
            </a:ln>
          </p:spPr>
          <p:txBody>
            <a:bodyPr>
              <a:prstTxWarp prst="textNoShape">
                <a:avLst/>
              </a:prstTxWarp>
            </a:bodyPr>
            <a:lstStyle/>
            <a:p>
              <a:pPr>
                <a:defRPr/>
              </a:pPr>
              <a:endParaRPr lang="en-US">
                <a:solidFill>
                  <a:srgbClr val="FFFFFF"/>
                </a:solidFill>
              </a:endParaRPr>
            </a:p>
          </p:txBody>
        </p:sp>
        <p:sp>
          <p:nvSpPr>
            <p:cNvPr id="8"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w="9525">
              <a:noFill/>
              <a:round/>
              <a:headEnd type="none" w="sm" len="sm"/>
              <a:tailEnd type="none" w="sm" len="sm"/>
            </a:ln>
          </p:spPr>
          <p:txBody>
            <a:bodyPr>
              <a:prstTxWarp prst="textNoShape">
                <a:avLst/>
              </a:prstTxWarp>
            </a:bodyPr>
            <a:lstStyle/>
            <a:p>
              <a:pPr>
                <a:defRPr/>
              </a:pPr>
              <a:endParaRPr lang="en-US">
                <a:solidFill>
                  <a:srgbClr val="FFFFFF"/>
                </a:solidFill>
              </a:endParaRPr>
            </a:p>
          </p:txBody>
        </p:sp>
      </p:grpSp>
      <p:sp>
        <p:nvSpPr>
          <p:cNvPr id="243719" name="Rectangle 7"/>
          <p:cNvSpPr>
            <a:spLocks noGrp="1" noChangeArrowheads="1"/>
          </p:cNvSpPr>
          <p:nvPr>
            <p:ph type="ctrTitle" sz="quarter"/>
          </p:nvPr>
        </p:nvSpPr>
        <p:spPr>
          <a:xfrm>
            <a:off x="685800" y="1143000"/>
            <a:ext cx="7772400" cy="1143000"/>
          </a:xfrm>
        </p:spPr>
        <p:txBody>
          <a:bodyPr/>
          <a:lstStyle>
            <a:lvl1pPr>
              <a:defRPr/>
            </a:lvl1pPr>
          </a:lstStyle>
          <a:p>
            <a:r>
              <a:rPr lang="en-US"/>
              <a:t>Click to edit Master title style</a:t>
            </a:r>
          </a:p>
        </p:txBody>
      </p:sp>
      <p:sp>
        <p:nvSpPr>
          <p:cNvPr id="243720" name="Rectangle 8"/>
          <p:cNvSpPr>
            <a:spLocks noGrp="1" noChangeArrowheads="1"/>
          </p:cNvSpPr>
          <p:nvPr>
            <p:ph type="subTitle" sz="quarter" idx="1"/>
          </p:nvPr>
        </p:nvSpPr>
        <p:spPr>
          <a:xfrm>
            <a:off x="1371600" y="2819400"/>
            <a:ext cx="6400800" cy="1752600"/>
          </a:xfrm>
          <a:ln w="9525">
            <a:headEnd/>
            <a:tailEnd/>
          </a:ln>
        </p:spPr>
        <p:txBody>
          <a:bodyPr lIns="92075" tIns="46038" rIns="92075" bIns="46038"/>
          <a:lstStyle>
            <a:lvl1pPr marL="0" indent="0" algn="ctr">
              <a:buFont typeface="Wingdings" pitchFamily="-105" charset="2"/>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10" name="Rectangle 10"/>
          <p:cNvSpPr>
            <a:spLocks noGrp="1" noChangeArrowheads="1"/>
          </p:cNvSpPr>
          <p:nvPr>
            <p:ph type="ftr" sz="quarter" idx="11"/>
          </p:nvPr>
        </p:nvSpPr>
        <p:spPr/>
        <p:txBody>
          <a:bodyPr/>
          <a:lstStyle>
            <a:lvl1pPr algn="l">
              <a:defRPr>
                <a:solidFill>
                  <a:srgbClr val="FFFFFF"/>
                </a:solidFill>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lvl1pPr>
          </a:lstStyle>
          <a:p>
            <a:pPr>
              <a:defRPr/>
            </a:pPr>
            <a:fld id="{6B5094FA-9830-6343-9353-BB9206A8E729}"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23439600"/>
      </p:ext>
    </p:extLst>
  </p:cSld>
  <p:clrMapOvr>
    <a:masterClrMapping/>
  </p:clrMapOvr>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defRPr/>
            </a:lvl1pPr>
          </a:lstStyle>
          <a:p>
            <a:pPr>
              <a:defRPr/>
            </a:pPr>
            <a:endParaRPr lang="en-US"/>
          </a:p>
        </p:txBody>
      </p:sp>
      <p:sp>
        <p:nvSpPr>
          <p:cNvPr id="5" name="Rectangle 9"/>
          <p:cNvSpPr>
            <a:spLocks noGrp="1" noChangeArrowheads="1"/>
          </p:cNvSpPr>
          <p:nvPr>
            <p:ph type="ftr" sz="quarter" idx="11"/>
          </p:nvPr>
        </p:nvSpPr>
        <p:spPr/>
        <p:txBody>
          <a:bodyPr/>
          <a:lstStyle>
            <a:lvl1pPr algn="l">
              <a:defRPr/>
            </a:lvl1pPr>
          </a:lstStyle>
          <a:p>
            <a:pPr>
              <a:defRPr/>
            </a:pPr>
            <a:endParaRPr lang="en-US"/>
          </a:p>
        </p:txBody>
      </p:sp>
      <p:sp>
        <p:nvSpPr>
          <p:cNvPr id="6" name="Rectangle 10"/>
          <p:cNvSpPr>
            <a:spLocks noGrp="1" noChangeArrowheads="1"/>
          </p:cNvSpPr>
          <p:nvPr>
            <p:ph type="sldNum" sz="quarter" idx="12"/>
          </p:nvPr>
        </p:nvSpPr>
        <p:spPr/>
        <p:txBody>
          <a:bodyPr/>
          <a:lstStyle>
            <a:lvl1pPr>
              <a:defRPr/>
            </a:lvl1pPr>
          </a:lstStyle>
          <a:p>
            <a:pPr>
              <a:defRPr/>
            </a:pPr>
            <a:fld id="{2C74C029-22D8-F041-9332-660DDBEB016E}"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677631386"/>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3A2A29E-06CC-134F-83E7-F8ECA93843A0}" type="slidenum">
              <a:rPr lang="en-US"/>
              <a:pPr>
                <a:defRPr/>
              </a:pPr>
              <a:t>‹#›</a:t>
            </a:fld>
            <a:endParaRPr lang="en-US"/>
          </a:p>
        </p:txBody>
      </p:sp>
    </p:spTree>
    <p:extLst>
      <p:ext uri="{BB962C8B-B14F-4D97-AF65-F5344CB8AC3E}">
        <p14:creationId xmlns:p14="http://schemas.microsoft.com/office/powerpoint/2010/main" val="1065193707"/>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C94C089-6E19-0046-BDAF-C23F538F95A4}" type="slidenum">
              <a:rPr lang="en-US"/>
              <a:pPr>
                <a:defRPr/>
              </a:pPr>
              <a:t>‹#›</a:t>
            </a:fld>
            <a:endParaRPr lang="en-US"/>
          </a:p>
        </p:txBody>
      </p:sp>
    </p:spTree>
    <p:extLst>
      <p:ext uri="{BB962C8B-B14F-4D97-AF65-F5344CB8AC3E}">
        <p14:creationId xmlns:p14="http://schemas.microsoft.com/office/powerpoint/2010/main" val="3685852047"/>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C0353D7B-FC9D-DC42-B985-BB7D923B829D}" type="slidenum">
              <a:rPr lang="en-US"/>
              <a:pPr>
                <a:defRPr/>
              </a:pPr>
              <a:t>‹#›</a:t>
            </a:fld>
            <a:endParaRPr lang="en-US"/>
          </a:p>
        </p:txBody>
      </p:sp>
    </p:spTree>
    <p:extLst>
      <p:ext uri="{BB962C8B-B14F-4D97-AF65-F5344CB8AC3E}">
        <p14:creationId xmlns:p14="http://schemas.microsoft.com/office/powerpoint/2010/main" val="721597740"/>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D3B7F62-63F3-FA44-BFF0-74DD254AFC93}" type="slidenum">
              <a:rPr lang="en-US"/>
              <a:pPr>
                <a:defRPr/>
              </a:pPr>
              <a:t>‹#›</a:t>
            </a:fld>
            <a:endParaRPr lang="en-US"/>
          </a:p>
        </p:txBody>
      </p:sp>
    </p:spTree>
    <p:extLst>
      <p:ext uri="{BB962C8B-B14F-4D97-AF65-F5344CB8AC3E}">
        <p14:creationId xmlns:p14="http://schemas.microsoft.com/office/powerpoint/2010/main" val="57049597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6F14BDA-AAD3-354A-8CF5-C14505B79551}" type="slidenum">
              <a:rPr lang="en-US"/>
              <a:pPr>
                <a:defRPr/>
              </a:pPr>
              <a:t>‹#›</a:t>
            </a:fld>
            <a:endParaRPr lang="en-US"/>
          </a:p>
        </p:txBody>
      </p:sp>
    </p:spTree>
    <p:extLst>
      <p:ext uri="{BB962C8B-B14F-4D97-AF65-F5344CB8AC3E}">
        <p14:creationId xmlns:p14="http://schemas.microsoft.com/office/powerpoint/2010/main" val="3355735004"/>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A07D20B-45BC-5241-A1DD-37A2B8032F3E}" type="slidenum">
              <a:rPr lang="en-US"/>
              <a:pPr>
                <a:defRPr/>
              </a:pPr>
              <a:t>‹#›</a:t>
            </a:fld>
            <a:endParaRPr lang="en-US"/>
          </a:p>
        </p:txBody>
      </p:sp>
    </p:spTree>
    <p:extLst>
      <p:ext uri="{BB962C8B-B14F-4D97-AF65-F5344CB8AC3E}">
        <p14:creationId xmlns:p14="http://schemas.microsoft.com/office/powerpoint/2010/main" val="54124507"/>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D9A20BAF-5B46-084A-8D6C-A21ED5057614}" type="slidenum">
              <a:rPr lang="en-US"/>
              <a:pPr>
                <a:defRPr/>
              </a:pPr>
              <a:t>‹#›</a:t>
            </a:fld>
            <a:endParaRPr lang="en-US"/>
          </a:p>
        </p:txBody>
      </p:sp>
    </p:spTree>
    <p:extLst>
      <p:ext uri="{BB962C8B-B14F-4D97-AF65-F5344CB8AC3E}">
        <p14:creationId xmlns:p14="http://schemas.microsoft.com/office/powerpoint/2010/main" val="1987571269"/>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422400"/>
            <a:ext cx="9147175" cy="5435600"/>
            <a:chOff x="0" y="896"/>
            <a:chExt cx="5762" cy="3424"/>
          </a:xfrm>
        </p:grpSpPr>
        <p:grpSp>
          <p:nvGrpSpPr>
            <p:cNvPr id="5" name="Group 3"/>
            <p:cNvGrpSpPr>
              <a:grpSpLocks/>
            </p:cNvGrpSpPr>
            <p:nvPr userDrawn="1"/>
          </p:nvGrpSpPr>
          <p:grpSpPr bwMode="auto">
            <a:xfrm>
              <a:off x="20" y="896"/>
              <a:ext cx="5742" cy="3424"/>
              <a:chOff x="20" y="896"/>
              <a:chExt cx="5742" cy="3424"/>
            </a:xfrm>
          </p:grpSpPr>
          <p:sp>
            <p:nvSpPr>
              <p:cNvPr id="142"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43"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44"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45"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46"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47"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48"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49"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0"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1"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2"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3"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4"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grpSp>
        <p:grpSp>
          <p:nvGrpSpPr>
            <p:cNvPr id="6" name="Group 17"/>
            <p:cNvGrpSpPr>
              <a:grpSpLocks/>
            </p:cNvGrpSpPr>
            <p:nvPr userDrawn="1"/>
          </p:nvGrpSpPr>
          <p:grpSpPr bwMode="auto">
            <a:xfrm>
              <a:off x="0" y="2291"/>
              <a:ext cx="1385" cy="1702"/>
              <a:chOff x="0" y="2291"/>
              <a:chExt cx="1385" cy="1702"/>
            </a:xfrm>
          </p:grpSpPr>
          <p:sp>
            <p:nvSpPr>
              <p:cNvPr id="7"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2"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4"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6"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8"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9"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1"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2"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3"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4"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5"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6"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7"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0"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1"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2"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3"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4"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5"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6"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7"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8"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9"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40"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41"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42"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43"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44"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45"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46"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47"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48"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49"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0"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1"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2"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3"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4"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5"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6"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7"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8"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9"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0"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1"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2"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3"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4"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5"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6"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7"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8"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9"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0"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1"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2"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3"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4"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5"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6"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8"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9"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0"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1"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2"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3"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4"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5"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6"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7"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8"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9"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0"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1"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3"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4"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5"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6"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7"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8"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9"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0"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1"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2"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3"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4"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5"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6"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7"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8"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9"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0"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1"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2"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3"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4"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5"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6"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8"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20"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21"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22"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23"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24"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25"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26"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27"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8"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9"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0"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1"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2"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3"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4"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5"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6"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7"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8"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9"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40"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141"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grpSp>
      </p:grpSp>
      <p:sp>
        <p:nvSpPr>
          <p:cNvPr id="277657" name="Rectangle 15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277658" name="Rectangle 154"/>
          <p:cNvSpPr>
            <a:spLocks noGrp="1" noChangeArrowheads="1"/>
          </p:cNvSpPr>
          <p:nvPr>
            <p:ph type="subTitle" sz="quarter" idx="1"/>
          </p:nvPr>
        </p:nvSpPr>
        <p:spPr>
          <a:xfrm>
            <a:off x="1371600" y="3886200"/>
            <a:ext cx="6400800" cy="1752600"/>
          </a:xfrm>
        </p:spPr>
        <p:txBody>
          <a:bodyPr/>
          <a:lstStyle>
            <a:lvl1pPr marL="0" indent="0" algn="ctr">
              <a:buFont typeface="Arial" pitchFamily="-111" charset="0"/>
              <a:buNone/>
              <a:defRPr/>
            </a:lvl1pPr>
          </a:lstStyle>
          <a:p>
            <a:r>
              <a:rPr lang="en-US"/>
              <a:t>Click to edit Master subtitle style</a:t>
            </a:r>
          </a:p>
        </p:txBody>
      </p:sp>
      <p:sp>
        <p:nvSpPr>
          <p:cNvPr id="155" name="Rectangle 155"/>
          <p:cNvSpPr>
            <a:spLocks noGrp="1" noChangeArrowheads="1"/>
          </p:cNvSpPr>
          <p:nvPr>
            <p:ph type="dt" sz="quarter" idx="10"/>
          </p:nvPr>
        </p:nvSpPr>
        <p:spPr>
          <a:xfrm>
            <a:off x="304800" y="6248400"/>
            <a:ext cx="2286000" cy="457200"/>
          </a:xfrm>
        </p:spPr>
        <p:txBody>
          <a:bodyPr/>
          <a:lstStyle>
            <a:lvl1pPr>
              <a:defRPr>
                <a:effectLst>
                  <a:outerShdw blurRad="38100" dist="38100" dir="2700000" algn="tl">
                    <a:srgbClr val="000000"/>
                  </a:outerShdw>
                </a:effectLst>
                <a:latin typeface="Tahoma" pitchFamily="-112" charset="-52"/>
              </a:defRPr>
            </a:lvl1pPr>
          </a:lstStyle>
          <a:p>
            <a:pPr>
              <a:defRPr/>
            </a:pPr>
            <a:endParaRPr lang="en-US"/>
          </a:p>
        </p:txBody>
      </p:sp>
      <p:sp>
        <p:nvSpPr>
          <p:cNvPr id="156" name="Rectangle 156"/>
          <p:cNvSpPr>
            <a:spLocks noGrp="1" noChangeArrowheads="1"/>
          </p:cNvSpPr>
          <p:nvPr>
            <p:ph type="ftr" sz="quarter" idx="11"/>
          </p:nvPr>
        </p:nvSpPr>
        <p:spPr>
          <a:xfrm>
            <a:off x="3124200" y="6248400"/>
            <a:ext cx="2895600" cy="457200"/>
          </a:xfrm>
        </p:spPr>
        <p:txBody>
          <a:bodyPr/>
          <a:lstStyle>
            <a:lvl1pPr>
              <a:defRPr>
                <a:effectLst>
                  <a:outerShdw blurRad="38100" dist="38100" dir="2700000" algn="tl">
                    <a:srgbClr val="000000"/>
                  </a:outerShdw>
                </a:effectLst>
                <a:latin typeface="Tahoma" pitchFamily="-112" charset="-52"/>
              </a:defRPr>
            </a:lvl1pPr>
          </a:lstStyle>
          <a:p>
            <a:pPr>
              <a:defRPr/>
            </a:pPr>
            <a:endParaRPr lang="en-US"/>
          </a:p>
        </p:txBody>
      </p:sp>
      <p:sp>
        <p:nvSpPr>
          <p:cNvPr id="157" name="Rectangle 157"/>
          <p:cNvSpPr>
            <a:spLocks noGrp="1" noChangeArrowheads="1"/>
          </p:cNvSpPr>
          <p:nvPr>
            <p:ph type="sldNum" sz="quarter" idx="12"/>
          </p:nvPr>
        </p:nvSpPr>
        <p:spPr>
          <a:xfrm>
            <a:off x="6553200" y="6248400"/>
            <a:ext cx="2286000" cy="457200"/>
          </a:xfrm>
        </p:spPr>
        <p:txBody>
          <a:bodyPr/>
          <a:lstStyle>
            <a:lvl1pPr>
              <a:defRPr>
                <a:effectLst>
                  <a:outerShdw blurRad="38100" dist="38100" dir="2700000" algn="tl">
                    <a:srgbClr val="000000"/>
                  </a:outerShdw>
                </a:effectLst>
                <a:latin typeface="Tahoma" charset="-52"/>
                <a:ea typeface="ＭＳ Ｐゴシック" charset="0"/>
                <a:cs typeface="ＭＳ Ｐゴシック" charset="0"/>
              </a:defRPr>
            </a:lvl1pPr>
          </a:lstStyle>
          <a:p>
            <a:pPr>
              <a:defRPr/>
            </a:pPr>
            <a:fld id="{1E63BB66-5352-C447-83AB-4712FABED57F}" type="slidenum">
              <a:rPr lang="en-US"/>
              <a:pPr>
                <a:defRPr/>
              </a:pPr>
              <a:t>‹#›</a:t>
            </a:fld>
            <a:endParaRPr lang="en-US"/>
          </a:p>
        </p:txBody>
      </p:sp>
    </p:spTree>
    <p:extLst>
      <p:ext uri="{BB962C8B-B14F-4D97-AF65-F5344CB8AC3E}">
        <p14:creationId xmlns:p14="http://schemas.microsoft.com/office/powerpoint/2010/main" val="1390265816"/>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p:txBody>
          <a:bodyPr/>
          <a:lstStyle>
            <a:lvl1pPr>
              <a:defRPr/>
            </a:lvl1pPr>
          </a:lstStyle>
          <a:p>
            <a:pPr>
              <a:defRPr/>
            </a:pPr>
            <a:endParaRPr lang="en-US"/>
          </a:p>
        </p:txBody>
      </p:sp>
      <p:sp>
        <p:nvSpPr>
          <p:cNvPr id="5" name="Rectangle 155"/>
          <p:cNvSpPr>
            <a:spLocks noGrp="1" noChangeArrowheads="1"/>
          </p:cNvSpPr>
          <p:nvPr>
            <p:ph type="ftr" sz="quarter" idx="11"/>
          </p:nvPr>
        </p:nvSpPr>
        <p:spPr/>
        <p:txBody>
          <a:bodyPr/>
          <a:lstStyle>
            <a:lvl1pPr>
              <a:defRPr/>
            </a:lvl1pPr>
          </a:lstStyle>
          <a:p>
            <a:pPr>
              <a:defRPr/>
            </a:pPr>
            <a:endParaRPr lang="en-US"/>
          </a:p>
        </p:txBody>
      </p:sp>
      <p:sp>
        <p:nvSpPr>
          <p:cNvPr id="6" name="Rectangle 15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0EA68AB-3A95-894C-BF41-EDDCEC5F6691}" type="slidenum">
              <a:rPr lang="en-US"/>
              <a:pPr>
                <a:defRPr/>
              </a:pPr>
              <a:t>‹#›</a:t>
            </a:fld>
            <a:endParaRPr lang="en-US"/>
          </a:p>
        </p:txBody>
      </p:sp>
    </p:spTree>
    <p:extLst>
      <p:ext uri="{BB962C8B-B14F-4D97-AF65-F5344CB8AC3E}">
        <p14:creationId xmlns:p14="http://schemas.microsoft.com/office/powerpoint/2010/main" val="25182218"/>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54"/>
          <p:cNvSpPr>
            <a:spLocks noGrp="1" noChangeArrowheads="1"/>
          </p:cNvSpPr>
          <p:nvPr>
            <p:ph type="dt" sz="half" idx="10"/>
          </p:nvPr>
        </p:nvSpPr>
        <p:spPr/>
        <p:txBody>
          <a:bodyPr/>
          <a:lstStyle>
            <a:lvl1pPr>
              <a:defRPr/>
            </a:lvl1pPr>
          </a:lstStyle>
          <a:p>
            <a:pPr>
              <a:defRPr/>
            </a:pPr>
            <a:endParaRPr lang="en-US"/>
          </a:p>
        </p:txBody>
      </p:sp>
      <p:sp>
        <p:nvSpPr>
          <p:cNvPr id="5" name="Rectangle 155"/>
          <p:cNvSpPr>
            <a:spLocks noGrp="1" noChangeArrowheads="1"/>
          </p:cNvSpPr>
          <p:nvPr>
            <p:ph type="ftr" sz="quarter" idx="11"/>
          </p:nvPr>
        </p:nvSpPr>
        <p:spPr/>
        <p:txBody>
          <a:bodyPr/>
          <a:lstStyle>
            <a:lvl1pPr>
              <a:defRPr/>
            </a:lvl1pPr>
          </a:lstStyle>
          <a:p>
            <a:pPr>
              <a:defRPr/>
            </a:pPr>
            <a:endParaRPr lang="en-US"/>
          </a:p>
        </p:txBody>
      </p:sp>
      <p:sp>
        <p:nvSpPr>
          <p:cNvPr id="6" name="Rectangle 15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036C3B6-5693-9547-A757-4A98C289C66C}" type="slidenum">
              <a:rPr lang="en-US"/>
              <a:pPr>
                <a:defRPr/>
              </a:pPr>
              <a:t>‹#›</a:t>
            </a:fld>
            <a:endParaRPr lang="en-US"/>
          </a:p>
        </p:txBody>
      </p:sp>
    </p:spTree>
    <p:extLst>
      <p:ext uri="{BB962C8B-B14F-4D97-AF65-F5344CB8AC3E}">
        <p14:creationId xmlns:p14="http://schemas.microsoft.com/office/powerpoint/2010/main" val="1363902873"/>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p:txBody>
          <a:bodyPr/>
          <a:lstStyle>
            <a:lvl1pPr>
              <a:defRPr/>
            </a:lvl1pPr>
          </a:lstStyle>
          <a:p>
            <a:pPr>
              <a:defRPr/>
            </a:pPr>
            <a:endParaRPr lang="en-US"/>
          </a:p>
        </p:txBody>
      </p:sp>
      <p:sp>
        <p:nvSpPr>
          <p:cNvPr id="6" name="Rectangle 155"/>
          <p:cNvSpPr>
            <a:spLocks noGrp="1" noChangeArrowheads="1"/>
          </p:cNvSpPr>
          <p:nvPr>
            <p:ph type="ftr" sz="quarter" idx="11"/>
          </p:nvPr>
        </p:nvSpPr>
        <p:spPr/>
        <p:txBody>
          <a:bodyPr/>
          <a:lstStyle>
            <a:lvl1pPr>
              <a:defRPr/>
            </a:lvl1pPr>
          </a:lstStyle>
          <a:p>
            <a:pPr>
              <a:defRPr/>
            </a:pPr>
            <a:endParaRPr lang="en-US"/>
          </a:p>
        </p:txBody>
      </p:sp>
      <p:sp>
        <p:nvSpPr>
          <p:cNvPr id="7" name="Rectangle 15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495B43B-ED95-044E-A8A3-A3349BB1B55B}" type="slidenum">
              <a:rPr lang="en-US"/>
              <a:pPr>
                <a:defRPr/>
              </a:pPr>
              <a:t>‹#›</a:t>
            </a:fld>
            <a:endParaRPr lang="en-US"/>
          </a:p>
        </p:txBody>
      </p:sp>
    </p:spTree>
    <p:extLst>
      <p:ext uri="{BB962C8B-B14F-4D97-AF65-F5344CB8AC3E}">
        <p14:creationId xmlns:p14="http://schemas.microsoft.com/office/powerpoint/2010/main" val="1918857350"/>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54"/>
          <p:cNvSpPr>
            <a:spLocks noGrp="1" noChangeArrowheads="1"/>
          </p:cNvSpPr>
          <p:nvPr>
            <p:ph type="dt" sz="half" idx="10"/>
          </p:nvPr>
        </p:nvSpPr>
        <p:spPr/>
        <p:txBody>
          <a:bodyPr/>
          <a:lstStyle>
            <a:lvl1pPr>
              <a:defRPr/>
            </a:lvl1pPr>
          </a:lstStyle>
          <a:p>
            <a:pPr>
              <a:defRPr/>
            </a:pPr>
            <a:endParaRPr lang="en-US"/>
          </a:p>
        </p:txBody>
      </p:sp>
      <p:sp>
        <p:nvSpPr>
          <p:cNvPr id="8" name="Rectangle 155"/>
          <p:cNvSpPr>
            <a:spLocks noGrp="1" noChangeArrowheads="1"/>
          </p:cNvSpPr>
          <p:nvPr>
            <p:ph type="ftr" sz="quarter" idx="11"/>
          </p:nvPr>
        </p:nvSpPr>
        <p:spPr/>
        <p:txBody>
          <a:bodyPr/>
          <a:lstStyle>
            <a:lvl1pPr>
              <a:defRPr/>
            </a:lvl1pPr>
          </a:lstStyle>
          <a:p>
            <a:pPr>
              <a:defRPr/>
            </a:pPr>
            <a:endParaRPr lang="en-US"/>
          </a:p>
        </p:txBody>
      </p:sp>
      <p:sp>
        <p:nvSpPr>
          <p:cNvPr id="9" name="Rectangle 15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7D9B2FE-264E-8246-82C5-64F3A91FEBB7}" type="slidenum">
              <a:rPr lang="en-US"/>
              <a:pPr>
                <a:defRPr/>
              </a:pPr>
              <a:t>‹#›</a:t>
            </a:fld>
            <a:endParaRPr lang="en-US"/>
          </a:p>
        </p:txBody>
      </p:sp>
    </p:spTree>
    <p:extLst>
      <p:ext uri="{BB962C8B-B14F-4D97-AF65-F5344CB8AC3E}">
        <p14:creationId xmlns:p14="http://schemas.microsoft.com/office/powerpoint/2010/main" val="1582960353"/>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54"/>
          <p:cNvSpPr>
            <a:spLocks noGrp="1" noChangeArrowheads="1"/>
          </p:cNvSpPr>
          <p:nvPr>
            <p:ph type="dt" sz="half" idx="10"/>
          </p:nvPr>
        </p:nvSpPr>
        <p:spPr/>
        <p:txBody>
          <a:bodyPr/>
          <a:lstStyle>
            <a:lvl1pPr>
              <a:defRPr/>
            </a:lvl1pPr>
          </a:lstStyle>
          <a:p>
            <a:pPr>
              <a:defRPr/>
            </a:pPr>
            <a:endParaRPr lang="en-US"/>
          </a:p>
        </p:txBody>
      </p:sp>
      <p:sp>
        <p:nvSpPr>
          <p:cNvPr id="4" name="Rectangle 155"/>
          <p:cNvSpPr>
            <a:spLocks noGrp="1" noChangeArrowheads="1"/>
          </p:cNvSpPr>
          <p:nvPr>
            <p:ph type="ftr" sz="quarter" idx="11"/>
          </p:nvPr>
        </p:nvSpPr>
        <p:spPr/>
        <p:txBody>
          <a:bodyPr/>
          <a:lstStyle>
            <a:lvl1pPr>
              <a:defRPr/>
            </a:lvl1pPr>
          </a:lstStyle>
          <a:p>
            <a:pPr>
              <a:defRPr/>
            </a:pPr>
            <a:endParaRPr lang="en-US"/>
          </a:p>
        </p:txBody>
      </p:sp>
      <p:sp>
        <p:nvSpPr>
          <p:cNvPr id="5" name="Rectangle 15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D98B5725-4CB7-F944-B2BF-9774C296C0D1}" type="slidenum">
              <a:rPr lang="en-US"/>
              <a:pPr>
                <a:defRPr/>
              </a:pPr>
              <a:t>‹#›</a:t>
            </a:fld>
            <a:endParaRPr lang="en-US"/>
          </a:p>
        </p:txBody>
      </p:sp>
    </p:spTree>
    <p:extLst>
      <p:ext uri="{BB962C8B-B14F-4D97-AF65-F5344CB8AC3E}">
        <p14:creationId xmlns:p14="http://schemas.microsoft.com/office/powerpoint/2010/main" val="1235914849"/>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p:txBody>
          <a:bodyPr/>
          <a:lstStyle>
            <a:lvl1pPr>
              <a:defRPr/>
            </a:lvl1pPr>
          </a:lstStyle>
          <a:p>
            <a:pPr>
              <a:defRPr/>
            </a:pPr>
            <a:endParaRPr lang="en-US"/>
          </a:p>
        </p:txBody>
      </p:sp>
      <p:sp>
        <p:nvSpPr>
          <p:cNvPr id="3" name="Rectangle 155"/>
          <p:cNvSpPr>
            <a:spLocks noGrp="1" noChangeArrowheads="1"/>
          </p:cNvSpPr>
          <p:nvPr>
            <p:ph type="ftr" sz="quarter" idx="11"/>
          </p:nvPr>
        </p:nvSpPr>
        <p:spPr/>
        <p:txBody>
          <a:bodyPr/>
          <a:lstStyle>
            <a:lvl1pPr>
              <a:defRPr/>
            </a:lvl1pPr>
          </a:lstStyle>
          <a:p>
            <a:pPr>
              <a:defRPr/>
            </a:pPr>
            <a:endParaRPr lang="en-US"/>
          </a:p>
        </p:txBody>
      </p:sp>
      <p:sp>
        <p:nvSpPr>
          <p:cNvPr id="4" name="Rectangle 15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8411C07-2CC8-3D41-A9D9-E5F265B53A17}" type="slidenum">
              <a:rPr lang="en-US"/>
              <a:pPr>
                <a:defRPr/>
              </a:pPr>
              <a:t>‹#›</a:t>
            </a:fld>
            <a:endParaRPr lang="en-US"/>
          </a:p>
        </p:txBody>
      </p:sp>
    </p:spTree>
    <p:extLst>
      <p:ext uri="{BB962C8B-B14F-4D97-AF65-F5344CB8AC3E}">
        <p14:creationId xmlns:p14="http://schemas.microsoft.com/office/powerpoint/2010/main" val="351709730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DAD14E1-89D8-6C45-98AF-741138467DDF}" type="slidenum">
              <a:rPr lang="en-US"/>
              <a:pPr>
                <a:defRPr/>
              </a:pPr>
              <a:t>‹#›</a:t>
            </a:fld>
            <a:endParaRPr lang="en-US"/>
          </a:p>
        </p:txBody>
      </p:sp>
    </p:spTree>
    <p:extLst>
      <p:ext uri="{BB962C8B-B14F-4D97-AF65-F5344CB8AC3E}">
        <p14:creationId xmlns:p14="http://schemas.microsoft.com/office/powerpoint/2010/main" val="13669838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p:txBody>
          <a:bodyPr/>
          <a:lstStyle>
            <a:lvl1pPr>
              <a:defRPr/>
            </a:lvl1pPr>
          </a:lstStyle>
          <a:p>
            <a:pPr>
              <a:defRPr/>
            </a:pPr>
            <a:endParaRPr lang="en-US"/>
          </a:p>
        </p:txBody>
      </p:sp>
      <p:sp>
        <p:nvSpPr>
          <p:cNvPr id="6" name="Rectangle 155"/>
          <p:cNvSpPr>
            <a:spLocks noGrp="1" noChangeArrowheads="1"/>
          </p:cNvSpPr>
          <p:nvPr>
            <p:ph type="ftr" sz="quarter" idx="11"/>
          </p:nvPr>
        </p:nvSpPr>
        <p:spPr/>
        <p:txBody>
          <a:bodyPr/>
          <a:lstStyle>
            <a:lvl1pPr>
              <a:defRPr/>
            </a:lvl1pPr>
          </a:lstStyle>
          <a:p>
            <a:pPr>
              <a:defRPr/>
            </a:pPr>
            <a:endParaRPr lang="en-US"/>
          </a:p>
        </p:txBody>
      </p:sp>
      <p:sp>
        <p:nvSpPr>
          <p:cNvPr id="7" name="Rectangle 15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0EB4848-D73B-614A-BAF0-2A265B404D39}" type="slidenum">
              <a:rPr lang="en-US"/>
              <a:pPr>
                <a:defRPr/>
              </a:pPr>
              <a:t>‹#›</a:t>
            </a:fld>
            <a:endParaRPr lang="en-US"/>
          </a:p>
        </p:txBody>
      </p:sp>
    </p:spTree>
    <p:extLst>
      <p:ext uri="{BB962C8B-B14F-4D97-AF65-F5344CB8AC3E}">
        <p14:creationId xmlns:p14="http://schemas.microsoft.com/office/powerpoint/2010/main" val="1364020517"/>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p:txBody>
          <a:bodyPr/>
          <a:lstStyle>
            <a:lvl1pPr>
              <a:defRPr/>
            </a:lvl1pPr>
          </a:lstStyle>
          <a:p>
            <a:pPr>
              <a:defRPr/>
            </a:pPr>
            <a:endParaRPr lang="en-US"/>
          </a:p>
        </p:txBody>
      </p:sp>
      <p:sp>
        <p:nvSpPr>
          <p:cNvPr id="6" name="Rectangle 155"/>
          <p:cNvSpPr>
            <a:spLocks noGrp="1" noChangeArrowheads="1"/>
          </p:cNvSpPr>
          <p:nvPr>
            <p:ph type="ftr" sz="quarter" idx="11"/>
          </p:nvPr>
        </p:nvSpPr>
        <p:spPr/>
        <p:txBody>
          <a:bodyPr/>
          <a:lstStyle>
            <a:lvl1pPr>
              <a:defRPr/>
            </a:lvl1pPr>
          </a:lstStyle>
          <a:p>
            <a:pPr>
              <a:defRPr/>
            </a:pPr>
            <a:endParaRPr lang="en-US"/>
          </a:p>
        </p:txBody>
      </p:sp>
      <p:sp>
        <p:nvSpPr>
          <p:cNvPr id="7" name="Rectangle 15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C9837E58-2138-2A4C-A63A-EA2337B4DD7C}" type="slidenum">
              <a:rPr lang="en-US"/>
              <a:pPr>
                <a:defRPr/>
              </a:pPr>
              <a:t>‹#›</a:t>
            </a:fld>
            <a:endParaRPr lang="en-US"/>
          </a:p>
        </p:txBody>
      </p:sp>
    </p:spTree>
    <p:extLst>
      <p:ext uri="{BB962C8B-B14F-4D97-AF65-F5344CB8AC3E}">
        <p14:creationId xmlns:p14="http://schemas.microsoft.com/office/powerpoint/2010/main" val="4196172658"/>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p:txBody>
          <a:bodyPr/>
          <a:lstStyle>
            <a:lvl1pPr>
              <a:defRPr/>
            </a:lvl1pPr>
          </a:lstStyle>
          <a:p>
            <a:pPr>
              <a:defRPr/>
            </a:pPr>
            <a:endParaRPr lang="en-US"/>
          </a:p>
        </p:txBody>
      </p:sp>
      <p:sp>
        <p:nvSpPr>
          <p:cNvPr id="5" name="Rectangle 155"/>
          <p:cNvSpPr>
            <a:spLocks noGrp="1" noChangeArrowheads="1"/>
          </p:cNvSpPr>
          <p:nvPr>
            <p:ph type="ftr" sz="quarter" idx="11"/>
          </p:nvPr>
        </p:nvSpPr>
        <p:spPr/>
        <p:txBody>
          <a:bodyPr/>
          <a:lstStyle>
            <a:lvl1pPr>
              <a:defRPr/>
            </a:lvl1pPr>
          </a:lstStyle>
          <a:p>
            <a:pPr>
              <a:defRPr/>
            </a:pPr>
            <a:endParaRPr lang="en-US"/>
          </a:p>
        </p:txBody>
      </p:sp>
      <p:sp>
        <p:nvSpPr>
          <p:cNvPr id="6" name="Rectangle 15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042FE10-401F-0248-A87F-FB3E96BA68B1}" type="slidenum">
              <a:rPr lang="en-US"/>
              <a:pPr>
                <a:defRPr/>
              </a:pPr>
              <a:t>‹#›</a:t>
            </a:fld>
            <a:endParaRPr lang="en-US"/>
          </a:p>
        </p:txBody>
      </p:sp>
    </p:spTree>
    <p:extLst>
      <p:ext uri="{BB962C8B-B14F-4D97-AF65-F5344CB8AC3E}">
        <p14:creationId xmlns:p14="http://schemas.microsoft.com/office/powerpoint/2010/main" val="3400585416"/>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p:txBody>
          <a:bodyPr/>
          <a:lstStyle>
            <a:lvl1pPr>
              <a:defRPr/>
            </a:lvl1pPr>
          </a:lstStyle>
          <a:p>
            <a:pPr>
              <a:defRPr/>
            </a:pPr>
            <a:endParaRPr lang="en-US"/>
          </a:p>
        </p:txBody>
      </p:sp>
      <p:sp>
        <p:nvSpPr>
          <p:cNvPr id="5" name="Rectangle 155"/>
          <p:cNvSpPr>
            <a:spLocks noGrp="1" noChangeArrowheads="1"/>
          </p:cNvSpPr>
          <p:nvPr>
            <p:ph type="ftr" sz="quarter" idx="11"/>
          </p:nvPr>
        </p:nvSpPr>
        <p:spPr/>
        <p:txBody>
          <a:bodyPr/>
          <a:lstStyle>
            <a:lvl1pPr>
              <a:defRPr/>
            </a:lvl1pPr>
          </a:lstStyle>
          <a:p>
            <a:pPr>
              <a:defRPr/>
            </a:pPr>
            <a:endParaRPr lang="en-US"/>
          </a:p>
        </p:txBody>
      </p:sp>
      <p:sp>
        <p:nvSpPr>
          <p:cNvPr id="6" name="Rectangle 15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9D8F178-8C55-C04B-9141-FE36E7AC0F5D}" type="slidenum">
              <a:rPr lang="en-US"/>
              <a:pPr>
                <a:defRPr/>
              </a:pPr>
              <a:t>‹#›</a:t>
            </a:fld>
            <a:endParaRPr lang="en-US"/>
          </a:p>
        </p:txBody>
      </p:sp>
    </p:spTree>
    <p:extLst>
      <p:ext uri="{BB962C8B-B14F-4D97-AF65-F5344CB8AC3E}">
        <p14:creationId xmlns:p14="http://schemas.microsoft.com/office/powerpoint/2010/main" val="1792913464"/>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3B45B18-1C03-6F46-BF52-D3AF21801E23}" type="slidenum">
              <a:rPr lang="en-US"/>
              <a:pPr>
                <a:defRPr/>
              </a:pPr>
              <a:t>‹#›</a:t>
            </a:fld>
            <a:endParaRPr lang="en-US"/>
          </a:p>
        </p:txBody>
      </p:sp>
    </p:spTree>
    <p:extLst>
      <p:ext uri="{BB962C8B-B14F-4D97-AF65-F5344CB8AC3E}">
        <p14:creationId xmlns:p14="http://schemas.microsoft.com/office/powerpoint/2010/main" val="1301000045"/>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DD0243C8-1631-BB44-A84A-69FE365C6B9F}" type="slidenum">
              <a:rPr lang="en-US"/>
              <a:pPr>
                <a:defRPr/>
              </a:pPr>
              <a:t>‹#›</a:t>
            </a:fld>
            <a:endParaRPr lang="en-US"/>
          </a:p>
        </p:txBody>
      </p:sp>
    </p:spTree>
    <p:extLst>
      <p:ext uri="{BB962C8B-B14F-4D97-AF65-F5344CB8AC3E}">
        <p14:creationId xmlns:p14="http://schemas.microsoft.com/office/powerpoint/2010/main" val="3060161570"/>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DBFF4825-7A1C-7047-93B7-6AE53CE31E1D}" type="slidenum">
              <a:rPr lang="en-US"/>
              <a:pPr>
                <a:defRPr/>
              </a:pPr>
              <a:t>‹#›</a:t>
            </a:fld>
            <a:endParaRPr lang="en-US"/>
          </a:p>
        </p:txBody>
      </p:sp>
    </p:spTree>
    <p:extLst>
      <p:ext uri="{BB962C8B-B14F-4D97-AF65-F5344CB8AC3E}">
        <p14:creationId xmlns:p14="http://schemas.microsoft.com/office/powerpoint/2010/main" val="212783880"/>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p:txBody>
          <a:bodyPr/>
          <a:lstStyle>
            <a:lvl1pPr>
              <a:defRPr/>
            </a:lvl1pPr>
          </a:lstStyle>
          <a:p>
            <a:pPr>
              <a:defRPr/>
            </a:pPr>
            <a:endParaRPr lang="en-US"/>
          </a:p>
        </p:txBody>
      </p:sp>
      <p:sp>
        <p:nvSpPr>
          <p:cNvPr id="8" name="Rectangle 40"/>
          <p:cNvSpPr>
            <a:spLocks noGrp="1" noChangeArrowheads="1"/>
          </p:cNvSpPr>
          <p:nvPr>
            <p:ph type="ftr" sz="quarter" idx="11"/>
          </p:nvPr>
        </p:nvSpPr>
        <p:spPr/>
        <p:txBody>
          <a:bodyPr/>
          <a:lstStyle>
            <a:lvl1pPr>
              <a:defRPr/>
            </a:lvl1pPr>
          </a:lstStyle>
          <a:p>
            <a:pPr>
              <a:defRPr/>
            </a:pPr>
            <a:endParaRPr lang="en-US"/>
          </a:p>
        </p:txBody>
      </p:sp>
      <p:sp>
        <p:nvSpPr>
          <p:cNvPr id="9" name="Rectangle 41"/>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00CFC59-9308-5B4E-BF27-A1FC5D875764}" type="slidenum">
              <a:rPr lang="en-US"/>
              <a:pPr>
                <a:defRPr/>
              </a:pPr>
              <a:t>‹#›</a:t>
            </a:fld>
            <a:endParaRPr lang="en-US"/>
          </a:p>
        </p:txBody>
      </p:sp>
    </p:spTree>
    <p:extLst>
      <p:ext uri="{BB962C8B-B14F-4D97-AF65-F5344CB8AC3E}">
        <p14:creationId xmlns:p14="http://schemas.microsoft.com/office/powerpoint/2010/main" val="1301151527"/>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p:txBody>
          <a:bodyPr/>
          <a:lstStyle>
            <a:lvl1pPr>
              <a:defRPr/>
            </a:lvl1pPr>
          </a:lstStyle>
          <a:p>
            <a:pPr>
              <a:defRPr/>
            </a:pPr>
            <a:endParaRPr lang="en-US"/>
          </a:p>
        </p:txBody>
      </p:sp>
      <p:sp>
        <p:nvSpPr>
          <p:cNvPr id="4" name="Rectangle 40"/>
          <p:cNvSpPr>
            <a:spLocks noGrp="1" noChangeArrowheads="1"/>
          </p:cNvSpPr>
          <p:nvPr>
            <p:ph type="ftr" sz="quarter" idx="11"/>
          </p:nvPr>
        </p:nvSpPr>
        <p:spPr/>
        <p:txBody>
          <a:bodyPr/>
          <a:lstStyle>
            <a:lvl1pPr>
              <a:defRPr/>
            </a:lvl1pPr>
          </a:lstStyle>
          <a:p>
            <a:pPr>
              <a:defRPr/>
            </a:pPr>
            <a:endParaRPr lang="en-US"/>
          </a:p>
        </p:txBody>
      </p:sp>
      <p:sp>
        <p:nvSpPr>
          <p:cNvPr id="5" name="Rectangle 41"/>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81FA56E-FEAD-2145-A466-4AB9CBAE77CD}" type="slidenum">
              <a:rPr lang="en-US"/>
              <a:pPr>
                <a:defRPr/>
              </a:pPr>
              <a:t>‹#›</a:t>
            </a:fld>
            <a:endParaRPr lang="en-US"/>
          </a:p>
        </p:txBody>
      </p:sp>
    </p:spTree>
    <p:extLst>
      <p:ext uri="{BB962C8B-B14F-4D97-AF65-F5344CB8AC3E}">
        <p14:creationId xmlns:p14="http://schemas.microsoft.com/office/powerpoint/2010/main" val="1972152956"/>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p:txBody>
          <a:bodyPr/>
          <a:lstStyle>
            <a:lvl1pPr>
              <a:defRPr/>
            </a:lvl1pPr>
          </a:lstStyle>
          <a:p>
            <a:pPr>
              <a:defRPr/>
            </a:pPr>
            <a:endParaRPr lang="en-US"/>
          </a:p>
        </p:txBody>
      </p:sp>
      <p:sp>
        <p:nvSpPr>
          <p:cNvPr id="3" name="Rectangle 40"/>
          <p:cNvSpPr>
            <a:spLocks noGrp="1" noChangeArrowheads="1"/>
          </p:cNvSpPr>
          <p:nvPr>
            <p:ph type="ftr" sz="quarter" idx="11"/>
          </p:nvPr>
        </p:nvSpPr>
        <p:spPr/>
        <p:txBody>
          <a:bodyPr/>
          <a:lstStyle>
            <a:lvl1pPr>
              <a:defRPr/>
            </a:lvl1pPr>
          </a:lstStyle>
          <a:p>
            <a:pPr>
              <a:defRPr/>
            </a:pPr>
            <a:endParaRPr lang="en-US"/>
          </a:p>
        </p:txBody>
      </p:sp>
      <p:sp>
        <p:nvSpPr>
          <p:cNvPr id="4" name="Rectangle 41"/>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1534A4A-4BCA-2B41-8E0C-6687A2EAFEDC}" type="slidenum">
              <a:rPr lang="en-US"/>
              <a:pPr>
                <a:defRPr/>
              </a:pPr>
              <a:t>‹#›</a:t>
            </a:fld>
            <a:endParaRPr lang="en-US"/>
          </a:p>
        </p:txBody>
      </p:sp>
    </p:spTree>
    <p:extLst>
      <p:ext uri="{BB962C8B-B14F-4D97-AF65-F5344CB8AC3E}">
        <p14:creationId xmlns:p14="http://schemas.microsoft.com/office/powerpoint/2010/main" val="2973453187"/>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5259342-FB65-2D49-AECE-1BB9103F6DD0}" type="slidenum">
              <a:rPr lang="en-US"/>
              <a:pPr>
                <a:defRPr/>
              </a:pPr>
              <a:t>‹#›</a:t>
            </a:fld>
            <a:endParaRPr lang="en-US"/>
          </a:p>
        </p:txBody>
      </p:sp>
    </p:spTree>
    <p:extLst>
      <p:ext uri="{BB962C8B-B14F-4D97-AF65-F5344CB8AC3E}">
        <p14:creationId xmlns:p14="http://schemas.microsoft.com/office/powerpoint/2010/main" val="262041593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558C09E-933E-1F46-85FB-F06F2292176E}" type="slidenum">
              <a:rPr lang="en-US"/>
              <a:pPr>
                <a:defRPr/>
              </a:pPr>
              <a:t>‹#›</a:t>
            </a:fld>
            <a:endParaRPr lang="en-US"/>
          </a:p>
        </p:txBody>
      </p:sp>
    </p:spTree>
    <p:extLst>
      <p:ext uri="{BB962C8B-B14F-4D97-AF65-F5344CB8AC3E}">
        <p14:creationId xmlns:p14="http://schemas.microsoft.com/office/powerpoint/2010/main" val="3687479618"/>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28F8463-CBF1-FC40-A64B-4520308EF6E3}" type="slidenum">
              <a:rPr lang="en-US"/>
              <a:pPr>
                <a:defRPr/>
              </a:pPr>
              <a:t>‹#›</a:t>
            </a:fld>
            <a:endParaRPr lang="en-US"/>
          </a:p>
        </p:txBody>
      </p:sp>
    </p:spTree>
    <p:extLst>
      <p:ext uri="{BB962C8B-B14F-4D97-AF65-F5344CB8AC3E}">
        <p14:creationId xmlns:p14="http://schemas.microsoft.com/office/powerpoint/2010/main" val="3835813345"/>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AF48163-A1D9-DE4B-A7F8-07468AAC19C6}" type="slidenum">
              <a:rPr lang="en-US"/>
              <a:pPr>
                <a:defRPr/>
              </a:pPr>
              <a:t>‹#›</a:t>
            </a:fld>
            <a:endParaRPr lang="en-US"/>
          </a:p>
        </p:txBody>
      </p:sp>
    </p:spTree>
    <p:extLst>
      <p:ext uri="{BB962C8B-B14F-4D97-AF65-F5344CB8AC3E}">
        <p14:creationId xmlns:p14="http://schemas.microsoft.com/office/powerpoint/2010/main" val="2001514957"/>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98F619A-0CF9-7B43-98C3-E4BC919555AB}" type="slidenum">
              <a:rPr lang="en-US"/>
              <a:pPr>
                <a:defRPr/>
              </a:pPr>
              <a:t>‹#›</a:t>
            </a:fld>
            <a:endParaRPr lang="en-US"/>
          </a:p>
        </p:txBody>
      </p:sp>
    </p:spTree>
    <p:extLst>
      <p:ext uri="{BB962C8B-B14F-4D97-AF65-F5344CB8AC3E}">
        <p14:creationId xmlns:p14="http://schemas.microsoft.com/office/powerpoint/2010/main" val="652288270"/>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atin typeface="Times New Roman" pitchFamily="-112"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pitchFamily="-112"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DCF29A82-ADED-C24E-B047-8A7DABAE3346}" type="slidenum">
              <a:rPr lang="en-US"/>
              <a:pPr>
                <a:defRPr/>
              </a:pPr>
              <a:t>‹#›</a:t>
            </a:fld>
            <a:endParaRPr lang="en-US"/>
          </a:p>
        </p:txBody>
      </p:sp>
    </p:spTree>
    <p:extLst>
      <p:ext uri="{BB962C8B-B14F-4D97-AF65-F5344CB8AC3E}">
        <p14:creationId xmlns:p14="http://schemas.microsoft.com/office/powerpoint/2010/main" val="1887728786"/>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2C23BA1-646A-534F-BF09-CA3B18795DF5}" type="slidenum">
              <a:rPr lang="en-US"/>
              <a:pPr>
                <a:defRPr/>
              </a:pPr>
              <a:t>‹#›</a:t>
            </a:fld>
            <a:endParaRPr lang="en-US"/>
          </a:p>
        </p:txBody>
      </p:sp>
    </p:spTree>
    <p:extLst>
      <p:ext uri="{BB962C8B-B14F-4D97-AF65-F5344CB8AC3E}">
        <p14:creationId xmlns:p14="http://schemas.microsoft.com/office/powerpoint/2010/main" val="754348110"/>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cs typeface="Arial" charset="0"/>
              </a:defRPr>
            </a:lvl1pPr>
          </a:lstStyle>
          <a:p>
            <a:pPr>
              <a:defRPr/>
            </a:pPr>
            <a:fld id="{64F39A18-0A4C-0A40-8CFA-388B135A6118}" type="slidenum">
              <a:rPr lang="en-US"/>
              <a:pPr>
                <a:defRPr/>
              </a:pPr>
              <a:t>‹#›</a:t>
            </a:fld>
            <a:endParaRPr lang="en-US"/>
          </a:p>
        </p:txBody>
      </p:sp>
    </p:spTree>
    <p:extLst>
      <p:ext uri="{BB962C8B-B14F-4D97-AF65-F5344CB8AC3E}">
        <p14:creationId xmlns:p14="http://schemas.microsoft.com/office/powerpoint/2010/main" val="222616800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cs typeface="Arial" charset="0"/>
              </a:defRPr>
            </a:lvl1pPr>
          </a:lstStyle>
          <a:p>
            <a:pPr>
              <a:defRPr/>
            </a:pPr>
            <a:fld id="{0D2BDA02-9AF8-4246-BEA8-A2C580B7B4C8}" type="slidenum">
              <a:rPr lang="en-US"/>
              <a:pPr>
                <a:defRPr/>
              </a:pPr>
              <a:t>‹#›</a:t>
            </a:fld>
            <a:endParaRPr lang="en-US"/>
          </a:p>
        </p:txBody>
      </p:sp>
    </p:spTree>
    <p:extLst>
      <p:ext uri="{BB962C8B-B14F-4D97-AF65-F5344CB8AC3E}">
        <p14:creationId xmlns:p14="http://schemas.microsoft.com/office/powerpoint/2010/main" val="229648382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p:txBody>
          <a:bodyPr/>
          <a:lstStyle>
            <a:lvl1pPr>
              <a:defRPr/>
            </a:lvl1pPr>
          </a:lstStyle>
          <a:p>
            <a:pPr>
              <a:defRPr/>
            </a:pPr>
            <a:endParaRPr lang="en-US"/>
          </a:p>
        </p:txBody>
      </p:sp>
      <p:sp>
        <p:nvSpPr>
          <p:cNvPr id="3" name="Rectangle 4"/>
          <p:cNvSpPr>
            <a:spLocks noGrp="1" noChangeArrowheads="1"/>
          </p:cNvSpPr>
          <p:nvPr>
            <p:ph type="ftr" sz="quarter" idx="11"/>
          </p:nvPr>
        </p:nvSpPr>
        <p:spPr/>
        <p:txBody>
          <a:bodyPr/>
          <a:lstStyle>
            <a:lvl1pPr>
              <a:defRPr/>
            </a:lvl1pPr>
          </a:lstStyle>
          <a:p>
            <a:pPr>
              <a:defRPr/>
            </a:pPr>
            <a:endParaRPr lang="en-US"/>
          </a:p>
        </p:txBody>
      </p:sp>
      <p:sp>
        <p:nvSpPr>
          <p:cNvPr id="4" name="Rectangle 5"/>
          <p:cNvSpPr>
            <a:spLocks noGrp="1" noChangeArrowheads="1"/>
          </p:cNvSpPr>
          <p:nvPr>
            <p:ph type="sldNum" sz="quarter" idx="12"/>
          </p:nvPr>
        </p:nvSpPr>
        <p:spPr/>
        <p:txBody>
          <a:bodyPr/>
          <a:lstStyle>
            <a:lvl1pPr>
              <a:defRPr>
                <a:latin typeface="Arial" charset="0"/>
                <a:cs typeface="Arial" charset="0"/>
              </a:defRPr>
            </a:lvl1pPr>
          </a:lstStyle>
          <a:p>
            <a:pPr>
              <a:defRPr/>
            </a:pPr>
            <a:fld id="{E7F86BBD-1598-A04D-A9AC-D92C44206004}" type="slidenum">
              <a:rPr lang="en-US"/>
              <a:pPr>
                <a:defRPr/>
              </a:pPr>
              <a:t>‹#›</a:t>
            </a:fld>
            <a:endParaRPr lang="en-US"/>
          </a:p>
        </p:txBody>
      </p:sp>
    </p:spTree>
    <p:extLst>
      <p:ext uri="{BB962C8B-B14F-4D97-AF65-F5344CB8AC3E}">
        <p14:creationId xmlns:p14="http://schemas.microsoft.com/office/powerpoint/2010/main" val="289880319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3/6/26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1640813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57A0D97-E04C-3744-94DB-6E88D926503B}" type="slidenum">
              <a:rPr lang="en-US"/>
              <a:pPr>
                <a:defRPr/>
              </a:pPr>
              <a:t>‹#›</a:t>
            </a:fld>
            <a:endParaRPr lang="en-US"/>
          </a:p>
        </p:txBody>
      </p:sp>
    </p:spTree>
    <p:extLst>
      <p:ext uri="{BB962C8B-B14F-4D97-AF65-F5344CB8AC3E}">
        <p14:creationId xmlns:p14="http://schemas.microsoft.com/office/powerpoint/2010/main" val="416039655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defTabSz="914400">
              <a:buClrTx/>
              <a:defRPr/>
            </a:lvl1pPr>
          </a:lstStyle>
          <a:p>
            <a:pPr>
              <a:defRPr/>
            </a:pPr>
            <a:r>
              <a:rPr lang="en-US"/>
              <a:t>08/03/13</a:t>
            </a:r>
          </a:p>
        </p:txBody>
      </p:sp>
      <p:sp>
        <p:nvSpPr>
          <p:cNvPr id="5" name="Slide Number Placeholder 4"/>
          <p:cNvSpPr>
            <a:spLocks noGrp="1"/>
          </p:cNvSpPr>
          <p:nvPr>
            <p:ph type="sldNum" idx="11"/>
          </p:nvPr>
        </p:nvSpPr>
        <p:spPr/>
        <p:txBody>
          <a:bodyPr/>
          <a:lstStyle>
            <a:lvl1pPr defTabSz="914400">
              <a:buClrTx/>
              <a:defRPr/>
            </a:lvl1pPr>
          </a:lstStyle>
          <a:p>
            <a:pPr>
              <a:defRPr/>
            </a:pPr>
            <a:fld id="{C6AFE2F8-0D46-2646-BE5B-B4A2F15CDA4F}" type="slidenum">
              <a:rPr lang="en-US"/>
              <a:pPr>
                <a:defRPr/>
              </a:pPr>
              <a:t>‹#›</a:t>
            </a:fld>
            <a:endParaRPr lang="en-US"/>
          </a:p>
        </p:txBody>
      </p:sp>
    </p:spTree>
    <p:extLst>
      <p:ext uri="{BB962C8B-B14F-4D97-AF65-F5344CB8AC3E}">
        <p14:creationId xmlns:p14="http://schemas.microsoft.com/office/powerpoint/2010/main" val="92210994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defTabSz="914400">
              <a:buClrTx/>
              <a:defRPr/>
            </a:lvl1pPr>
          </a:lstStyle>
          <a:p>
            <a:pPr>
              <a:defRPr/>
            </a:pPr>
            <a:r>
              <a:rPr lang="en-US"/>
              <a:t>08/03/13</a:t>
            </a:r>
          </a:p>
        </p:txBody>
      </p:sp>
      <p:sp>
        <p:nvSpPr>
          <p:cNvPr id="5" name="Slide Number Placeholder 4"/>
          <p:cNvSpPr>
            <a:spLocks noGrp="1"/>
          </p:cNvSpPr>
          <p:nvPr>
            <p:ph type="sldNum" idx="11"/>
          </p:nvPr>
        </p:nvSpPr>
        <p:spPr/>
        <p:txBody>
          <a:bodyPr/>
          <a:lstStyle>
            <a:lvl1pPr defTabSz="914400">
              <a:buClrTx/>
              <a:defRPr/>
            </a:lvl1pPr>
          </a:lstStyle>
          <a:p>
            <a:pPr>
              <a:defRPr/>
            </a:pPr>
            <a:fld id="{C26585A7-67FF-5E43-8685-CF185CBCCA1B}" type="slidenum">
              <a:rPr lang="en-US"/>
              <a:pPr>
                <a:defRPr/>
              </a:pPr>
              <a:t>‹#›</a:t>
            </a:fld>
            <a:endParaRPr lang="en-US"/>
          </a:p>
        </p:txBody>
      </p:sp>
    </p:spTree>
    <p:extLst>
      <p:ext uri="{BB962C8B-B14F-4D97-AF65-F5344CB8AC3E}">
        <p14:creationId xmlns:p14="http://schemas.microsoft.com/office/powerpoint/2010/main" val="274491287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idx="10"/>
          </p:nvPr>
        </p:nvSpPr>
        <p:spPr/>
        <p:txBody>
          <a:bodyPr/>
          <a:lstStyle>
            <a:lvl1pPr defTabSz="914400">
              <a:buClrTx/>
              <a:defRPr/>
            </a:lvl1pPr>
          </a:lstStyle>
          <a:p>
            <a:pPr>
              <a:defRPr/>
            </a:pPr>
            <a:r>
              <a:rPr lang="en-US"/>
              <a:t>08/03/13</a:t>
            </a:r>
          </a:p>
        </p:txBody>
      </p:sp>
      <p:sp>
        <p:nvSpPr>
          <p:cNvPr id="5" name="Slide Number Placeholder 4"/>
          <p:cNvSpPr>
            <a:spLocks noGrp="1"/>
          </p:cNvSpPr>
          <p:nvPr>
            <p:ph type="sldNum" idx="11"/>
          </p:nvPr>
        </p:nvSpPr>
        <p:spPr/>
        <p:txBody>
          <a:bodyPr/>
          <a:lstStyle>
            <a:lvl1pPr defTabSz="914400">
              <a:buClrTx/>
              <a:defRPr/>
            </a:lvl1pPr>
          </a:lstStyle>
          <a:p>
            <a:pPr>
              <a:defRPr/>
            </a:pPr>
            <a:fld id="{3A78F769-1EFB-4544-8167-601172B778DE}" type="slidenum">
              <a:rPr lang="en-US"/>
              <a:pPr>
                <a:defRPr/>
              </a:pPr>
              <a:t>‹#›</a:t>
            </a:fld>
            <a:endParaRPr lang="en-US"/>
          </a:p>
        </p:txBody>
      </p:sp>
    </p:spTree>
    <p:extLst>
      <p:ext uri="{BB962C8B-B14F-4D97-AF65-F5344CB8AC3E}">
        <p14:creationId xmlns:p14="http://schemas.microsoft.com/office/powerpoint/2010/main" val="288602387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defTabSz="914400">
              <a:buClrTx/>
              <a:defRPr/>
            </a:lvl1pPr>
          </a:lstStyle>
          <a:p>
            <a:pPr>
              <a:defRPr/>
            </a:pPr>
            <a:r>
              <a:rPr lang="en-US"/>
              <a:t>08/03/13</a:t>
            </a:r>
          </a:p>
        </p:txBody>
      </p:sp>
      <p:sp>
        <p:nvSpPr>
          <p:cNvPr id="6" name="Slide Number Placeholder 5"/>
          <p:cNvSpPr>
            <a:spLocks noGrp="1"/>
          </p:cNvSpPr>
          <p:nvPr>
            <p:ph type="sldNum" idx="11"/>
          </p:nvPr>
        </p:nvSpPr>
        <p:spPr/>
        <p:txBody>
          <a:bodyPr/>
          <a:lstStyle>
            <a:lvl1pPr defTabSz="914400">
              <a:buClrTx/>
              <a:defRPr/>
            </a:lvl1pPr>
          </a:lstStyle>
          <a:p>
            <a:pPr>
              <a:defRPr/>
            </a:pPr>
            <a:fld id="{7DB386B2-71F7-CB42-BD1C-8B88A23FD094}" type="slidenum">
              <a:rPr lang="en-US"/>
              <a:pPr>
                <a:defRPr/>
              </a:pPr>
              <a:t>‹#›</a:t>
            </a:fld>
            <a:endParaRPr lang="en-US"/>
          </a:p>
        </p:txBody>
      </p:sp>
    </p:spTree>
    <p:extLst>
      <p:ext uri="{BB962C8B-B14F-4D97-AF65-F5344CB8AC3E}">
        <p14:creationId xmlns:p14="http://schemas.microsoft.com/office/powerpoint/2010/main" val="15161853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defTabSz="914400">
              <a:buClrTx/>
              <a:defRPr/>
            </a:lvl1pPr>
          </a:lstStyle>
          <a:p>
            <a:pPr>
              <a:defRPr/>
            </a:pPr>
            <a:r>
              <a:rPr lang="en-US"/>
              <a:t>08/03/13</a:t>
            </a:r>
          </a:p>
        </p:txBody>
      </p:sp>
      <p:sp>
        <p:nvSpPr>
          <p:cNvPr id="8" name="Slide Number Placeholder 7"/>
          <p:cNvSpPr>
            <a:spLocks noGrp="1"/>
          </p:cNvSpPr>
          <p:nvPr>
            <p:ph type="sldNum" idx="11"/>
          </p:nvPr>
        </p:nvSpPr>
        <p:spPr/>
        <p:txBody>
          <a:bodyPr/>
          <a:lstStyle>
            <a:lvl1pPr defTabSz="914400">
              <a:buClrTx/>
              <a:defRPr/>
            </a:lvl1pPr>
          </a:lstStyle>
          <a:p>
            <a:pPr>
              <a:defRPr/>
            </a:pPr>
            <a:fld id="{B28E4A90-82C0-6E47-820F-BCFDCE354085}" type="slidenum">
              <a:rPr lang="en-US"/>
              <a:pPr>
                <a:defRPr/>
              </a:pPr>
              <a:t>‹#›</a:t>
            </a:fld>
            <a:endParaRPr lang="en-US"/>
          </a:p>
        </p:txBody>
      </p:sp>
    </p:spTree>
    <p:extLst>
      <p:ext uri="{BB962C8B-B14F-4D97-AF65-F5344CB8AC3E}">
        <p14:creationId xmlns:p14="http://schemas.microsoft.com/office/powerpoint/2010/main" val="369364790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defTabSz="914400">
              <a:buClrTx/>
              <a:defRPr/>
            </a:lvl1pPr>
          </a:lstStyle>
          <a:p>
            <a:pPr>
              <a:defRPr/>
            </a:pPr>
            <a:r>
              <a:rPr lang="en-US"/>
              <a:t>08/03/13</a:t>
            </a:r>
          </a:p>
        </p:txBody>
      </p:sp>
      <p:sp>
        <p:nvSpPr>
          <p:cNvPr id="4" name="Slide Number Placeholder 3"/>
          <p:cNvSpPr>
            <a:spLocks noGrp="1"/>
          </p:cNvSpPr>
          <p:nvPr>
            <p:ph type="sldNum" idx="11"/>
          </p:nvPr>
        </p:nvSpPr>
        <p:spPr/>
        <p:txBody>
          <a:bodyPr/>
          <a:lstStyle>
            <a:lvl1pPr defTabSz="914400">
              <a:buClrTx/>
              <a:defRPr/>
            </a:lvl1pPr>
          </a:lstStyle>
          <a:p>
            <a:pPr>
              <a:defRPr/>
            </a:pPr>
            <a:fld id="{3528510B-AB25-1344-9DEA-B6AF27742042}" type="slidenum">
              <a:rPr lang="en-US"/>
              <a:pPr>
                <a:defRPr/>
              </a:pPr>
              <a:t>‹#›</a:t>
            </a:fld>
            <a:endParaRPr lang="en-US"/>
          </a:p>
        </p:txBody>
      </p:sp>
    </p:spTree>
    <p:extLst>
      <p:ext uri="{BB962C8B-B14F-4D97-AF65-F5344CB8AC3E}">
        <p14:creationId xmlns:p14="http://schemas.microsoft.com/office/powerpoint/2010/main" val="366076726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defTabSz="914400">
              <a:buClrTx/>
              <a:defRPr/>
            </a:lvl1pPr>
          </a:lstStyle>
          <a:p>
            <a:pPr>
              <a:defRPr/>
            </a:pPr>
            <a:r>
              <a:rPr lang="en-US"/>
              <a:t>08/03/13</a:t>
            </a:r>
          </a:p>
        </p:txBody>
      </p:sp>
      <p:sp>
        <p:nvSpPr>
          <p:cNvPr id="3" name="Slide Number Placeholder 2"/>
          <p:cNvSpPr>
            <a:spLocks noGrp="1"/>
          </p:cNvSpPr>
          <p:nvPr>
            <p:ph type="sldNum" idx="11"/>
          </p:nvPr>
        </p:nvSpPr>
        <p:spPr/>
        <p:txBody>
          <a:bodyPr/>
          <a:lstStyle>
            <a:lvl1pPr defTabSz="914400">
              <a:buClrTx/>
              <a:defRPr/>
            </a:lvl1pPr>
          </a:lstStyle>
          <a:p>
            <a:pPr>
              <a:defRPr/>
            </a:pPr>
            <a:fld id="{6556D6AD-1131-CD40-8C8B-C43A65999C9A}" type="slidenum">
              <a:rPr lang="en-US"/>
              <a:pPr>
                <a:defRPr/>
              </a:pPr>
              <a:t>‹#›</a:t>
            </a:fld>
            <a:endParaRPr lang="en-US"/>
          </a:p>
        </p:txBody>
      </p:sp>
    </p:spTree>
    <p:extLst>
      <p:ext uri="{BB962C8B-B14F-4D97-AF65-F5344CB8AC3E}">
        <p14:creationId xmlns:p14="http://schemas.microsoft.com/office/powerpoint/2010/main" val="149921809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idx="10"/>
          </p:nvPr>
        </p:nvSpPr>
        <p:spPr/>
        <p:txBody>
          <a:bodyPr/>
          <a:lstStyle>
            <a:lvl1pPr defTabSz="914400">
              <a:buClrTx/>
              <a:defRPr/>
            </a:lvl1pPr>
          </a:lstStyle>
          <a:p>
            <a:pPr>
              <a:defRPr/>
            </a:pPr>
            <a:r>
              <a:rPr lang="en-US"/>
              <a:t>08/03/13</a:t>
            </a:r>
          </a:p>
        </p:txBody>
      </p:sp>
      <p:sp>
        <p:nvSpPr>
          <p:cNvPr id="6" name="Slide Number Placeholder 5"/>
          <p:cNvSpPr>
            <a:spLocks noGrp="1"/>
          </p:cNvSpPr>
          <p:nvPr>
            <p:ph type="sldNum" idx="11"/>
          </p:nvPr>
        </p:nvSpPr>
        <p:spPr/>
        <p:txBody>
          <a:bodyPr/>
          <a:lstStyle>
            <a:lvl1pPr defTabSz="914400">
              <a:buClrTx/>
              <a:defRPr/>
            </a:lvl1pPr>
          </a:lstStyle>
          <a:p>
            <a:pPr>
              <a:defRPr/>
            </a:pPr>
            <a:fld id="{C453941F-B12D-154F-84A2-D8C50FD93F48}" type="slidenum">
              <a:rPr lang="en-US"/>
              <a:pPr>
                <a:defRPr/>
              </a:pPr>
              <a:t>‹#›</a:t>
            </a:fld>
            <a:endParaRPr lang="en-US"/>
          </a:p>
        </p:txBody>
      </p:sp>
    </p:spTree>
    <p:extLst>
      <p:ext uri="{BB962C8B-B14F-4D97-AF65-F5344CB8AC3E}">
        <p14:creationId xmlns:p14="http://schemas.microsoft.com/office/powerpoint/2010/main" val="32752130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idx="10"/>
          </p:nvPr>
        </p:nvSpPr>
        <p:spPr/>
        <p:txBody>
          <a:bodyPr/>
          <a:lstStyle>
            <a:lvl1pPr defTabSz="914400">
              <a:buClrTx/>
              <a:defRPr/>
            </a:lvl1pPr>
          </a:lstStyle>
          <a:p>
            <a:pPr>
              <a:defRPr/>
            </a:pPr>
            <a:r>
              <a:rPr lang="en-US"/>
              <a:t>08/03/13</a:t>
            </a:r>
          </a:p>
        </p:txBody>
      </p:sp>
      <p:sp>
        <p:nvSpPr>
          <p:cNvPr id="6" name="Slide Number Placeholder 5"/>
          <p:cNvSpPr>
            <a:spLocks noGrp="1"/>
          </p:cNvSpPr>
          <p:nvPr>
            <p:ph type="sldNum" idx="11"/>
          </p:nvPr>
        </p:nvSpPr>
        <p:spPr/>
        <p:txBody>
          <a:bodyPr/>
          <a:lstStyle>
            <a:lvl1pPr defTabSz="914400">
              <a:buClrTx/>
              <a:defRPr/>
            </a:lvl1pPr>
          </a:lstStyle>
          <a:p>
            <a:pPr>
              <a:defRPr/>
            </a:pPr>
            <a:fld id="{830CCEFC-FF84-0040-B05B-857B0D68F865}" type="slidenum">
              <a:rPr lang="en-US"/>
              <a:pPr>
                <a:defRPr/>
              </a:pPr>
              <a:t>‹#›</a:t>
            </a:fld>
            <a:endParaRPr lang="en-US"/>
          </a:p>
        </p:txBody>
      </p:sp>
    </p:spTree>
    <p:extLst>
      <p:ext uri="{BB962C8B-B14F-4D97-AF65-F5344CB8AC3E}">
        <p14:creationId xmlns:p14="http://schemas.microsoft.com/office/powerpoint/2010/main" val="111713139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defTabSz="914400">
              <a:buClrTx/>
              <a:defRPr/>
            </a:lvl1pPr>
          </a:lstStyle>
          <a:p>
            <a:pPr>
              <a:defRPr/>
            </a:pPr>
            <a:r>
              <a:rPr lang="en-US"/>
              <a:t>08/03/13</a:t>
            </a:r>
          </a:p>
        </p:txBody>
      </p:sp>
      <p:sp>
        <p:nvSpPr>
          <p:cNvPr id="5" name="Slide Number Placeholder 4"/>
          <p:cNvSpPr>
            <a:spLocks noGrp="1"/>
          </p:cNvSpPr>
          <p:nvPr>
            <p:ph type="sldNum" idx="11"/>
          </p:nvPr>
        </p:nvSpPr>
        <p:spPr/>
        <p:txBody>
          <a:bodyPr/>
          <a:lstStyle>
            <a:lvl1pPr defTabSz="914400">
              <a:buClrTx/>
              <a:defRPr/>
            </a:lvl1pPr>
          </a:lstStyle>
          <a:p>
            <a:pPr>
              <a:defRPr/>
            </a:pPr>
            <a:fld id="{063DA824-9103-6F47-ABDE-8D5A6FBA1986}" type="slidenum">
              <a:rPr lang="en-US"/>
              <a:pPr>
                <a:defRPr/>
              </a:pPr>
              <a:t>‹#›</a:t>
            </a:fld>
            <a:endParaRPr lang="en-US"/>
          </a:p>
        </p:txBody>
      </p:sp>
    </p:spTree>
    <p:extLst>
      <p:ext uri="{BB962C8B-B14F-4D97-AF65-F5344CB8AC3E}">
        <p14:creationId xmlns:p14="http://schemas.microsoft.com/office/powerpoint/2010/main" val="39181312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theme" Target="../theme/theme11.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12.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theme" Target="../theme/theme13.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14.xml.rels><?xml version="1.0" encoding="UTF-8" standalone="yes"?>
<Relationships xmlns="http://schemas.openxmlformats.org/package/2006/relationships"><Relationship Id="rId3" Type="http://schemas.openxmlformats.org/officeDocument/2006/relationships/theme" Target="../theme/theme14.xml"/><Relationship Id="rId2" Type="http://schemas.openxmlformats.org/officeDocument/2006/relationships/slideLayout" Target="../slideLayouts/slideLayout85.xml"/><Relationship Id="rId1" Type="http://schemas.openxmlformats.org/officeDocument/2006/relationships/slideLayout" Target="../slideLayouts/slideLayout84.xml"/></Relationships>
</file>

<file path=ppt/slideMasters/_rels/slideMaster15.xml.rels><?xml version="1.0" encoding="UTF-8" standalone="yes"?>
<Relationships xmlns="http://schemas.openxmlformats.org/package/2006/relationships"><Relationship Id="rId3" Type="http://schemas.openxmlformats.org/officeDocument/2006/relationships/theme" Target="../theme/theme15.xml"/><Relationship Id="rId2" Type="http://schemas.openxmlformats.org/officeDocument/2006/relationships/slideLayout" Target="../slideLayouts/slideLayout87.xml"/><Relationship Id="rId1" Type="http://schemas.openxmlformats.org/officeDocument/2006/relationships/slideLayout" Target="../slideLayouts/slideLayout86.xml"/></Relationships>
</file>

<file path=ppt/slideMasters/_rels/slideMaster16.xml.rels><?xml version="1.0" encoding="UTF-8" standalone="yes"?>
<Relationships xmlns="http://schemas.openxmlformats.org/package/2006/relationships"><Relationship Id="rId3" Type="http://schemas.openxmlformats.org/officeDocument/2006/relationships/theme" Target="../theme/theme16.xml"/><Relationship Id="rId2" Type="http://schemas.openxmlformats.org/officeDocument/2006/relationships/slideLayout" Target="../slideLayouts/slideLayout89.xml"/><Relationship Id="rId1" Type="http://schemas.openxmlformats.org/officeDocument/2006/relationships/slideLayout" Target="../slideLayouts/slideLayout88.xml"/><Relationship Id="rId4" Type="http://schemas.openxmlformats.org/officeDocument/2006/relationships/image" Target="../media/image8.jpe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17.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theme" Target="../theme/theme1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9.emf"/><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9.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image" Target="../media/image10.png"/><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20.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21.xml.rels><?xml version="1.0" encoding="UTF-8" standalone="yes"?>
<Relationships xmlns="http://schemas.openxmlformats.org/package/2006/relationships"><Relationship Id="rId3" Type="http://schemas.openxmlformats.org/officeDocument/2006/relationships/theme" Target="../theme/theme21.xml"/><Relationship Id="rId2" Type="http://schemas.openxmlformats.org/officeDocument/2006/relationships/slideLayout" Target="../slideLayouts/slideLayout136.xml"/><Relationship Id="rId1" Type="http://schemas.openxmlformats.org/officeDocument/2006/relationships/slideLayout" Target="../slideLayouts/slideLayout135.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theme" Target="../theme/theme22.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slideLayout" Target="../slideLayouts/slideLayout148.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slideLayout" Target="../slideLayouts/slideLayout161.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slideLayout" Target="../slideLayouts/slideLayout160.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 Id="rId14"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169.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theme" Target="../theme/theme24.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180.xml"/><Relationship Id="rId13" Type="http://schemas.openxmlformats.org/officeDocument/2006/relationships/image" Target="../media/image11.jpeg"/><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theme" Target="../theme/theme25.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191.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theme" Target="../theme/theme26.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02.xml"/><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theme" Target="../theme/theme27.xml"/><Relationship Id="rId2" Type="http://schemas.openxmlformats.org/officeDocument/2006/relationships/slideLayout" Target="../slideLayouts/slideLayout196.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13.xml"/><Relationship Id="rId3" Type="http://schemas.openxmlformats.org/officeDocument/2006/relationships/slideLayout" Target="../slideLayouts/slideLayout208.xml"/><Relationship Id="rId7" Type="http://schemas.openxmlformats.org/officeDocument/2006/relationships/slideLayout" Target="../slideLayouts/slideLayout212.xml"/><Relationship Id="rId12" Type="http://schemas.openxmlformats.org/officeDocument/2006/relationships/theme" Target="../theme/theme28.xml"/><Relationship Id="rId2" Type="http://schemas.openxmlformats.org/officeDocument/2006/relationships/slideLayout" Target="../slideLayouts/slideLayout207.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5" Type="http://schemas.openxmlformats.org/officeDocument/2006/relationships/slideLayout" Target="../slideLayouts/slideLayout210.xml"/><Relationship Id="rId10" Type="http://schemas.openxmlformats.org/officeDocument/2006/relationships/slideLayout" Target="../slideLayouts/slideLayout215.xml"/><Relationship Id="rId4" Type="http://schemas.openxmlformats.org/officeDocument/2006/relationships/slideLayout" Target="../slideLayouts/slideLayout209.xml"/><Relationship Id="rId9" Type="http://schemas.openxmlformats.org/officeDocument/2006/relationships/slideLayout" Target="../slideLayouts/slideLayout214.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24.xml"/><Relationship Id="rId3" Type="http://schemas.openxmlformats.org/officeDocument/2006/relationships/slideLayout" Target="../slideLayouts/slideLayout219.xml"/><Relationship Id="rId7" Type="http://schemas.openxmlformats.org/officeDocument/2006/relationships/slideLayout" Target="../slideLayouts/slideLayout223.xml"/><Relationship Id="rId12" Type="http://schemas.openxmlformats.org/officeDocument/2006/relationships/theme" Target="../theme/theme29.xml"/><Relationship Id="rId2" Type="http://schemas.openxmlformats.org/officeDocument/2006/relationships/slideLayout" Target="../slideLayouts/slideLayout218.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5" Type="http://schemas.openxmlformats.org/officeDocument/2006/relationships/slideLayout" Target="../slideLayouts/slideLayout221.xml"/><Relationship Id="rId10" Type="http://schemas.openxmlformats.org/officeDocument/2006/relationships/slideLayout" Target="../slideLayouts/slideLayout226.xml"/><Relationship Id="rId4" Type="http://schemas.openxmlformats.org/officeDocument/2006/relationships/slideLayout" Target="../slideLayouts/slideLayout220.xml"/><Relationship Id="rId9" Type="http://schemas.openxmlformats.org/officeDocument/2006/relationships/slideLayout" Target="../slideLayouts/slideLayout2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35.xml"/><Relationship Id="rId3" Type="http://schemas.openxmlformats.org/officeDocument/2006/relationships/slideLayout" Target="../slideLayouts/slideLayout230.xml"/><Relationship Id="rId7" Type="http://schemas.openxmlformats.org/officeDocument/2006/relationships/slideLayout" Target="../slideLayouts/slideLayout234.xml"/><Relationship Id="rId12" Type="http://schemas.openxmlformats.org/officeDocument/2006/relationships/theme" Target="../theme/theme30.xml"/><Relationship Id="rId2" Type="http://schemas.openxmlformats.org/officeDocument/2006/relationships/slideLayout" Target="../slideLayouts/slideLayout229.xml"/><Relationship Id="rId1" Type="http://schemas.openxmlformats.org/officeDocument/2006/relationships/slideLayout" Target="../slideLayouts/slideLayout228.xml"/><Relationship Id="rId6" Type="http://schemas.openxmlformats.org/officeDocument/2006/relationships/slideLayout" Target="../slideLayouts/slideLayout233.xml"/><Relationship Id="rId11" Type="http://schemas.openxmlformats.org/officeDocument/2006/relationships/slideLayout" Target="../slideLayouts/slideLayout238.xml"/><Relationship Id="rId5" Type="http://schemas.openxmlformats.org/officeDocument/2006/relationships/slideLayout" Target="../slideLayouts/slideLayout232.xml"/><Relationship Id="rId10" Type="http://schemas.openxmlformats.org/officeDocument/2006/relationships/slideLayout" Target="../slideLayouts/slideLayout237.xml"/><Relationship Id="rId4" Type="http://schemas.openxmlformats.org/officeDocument/2006/relationships/slideLayout" Target="../slideLayouts/slideLayout231.xml"/><Relationship Id="rId9" Type="http://schemas.openxmlformats.org/officeDocument/2006/relationships/slideLayout" Target="../slideLayouts/slideLayout236.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246.xml"/><Relationship Id="rId3" Type="http://schemas.openxmlformats.org/officeDocument/2006/relationships/slideLayout" Target="../slideLayouts/slideLayout241.xml"/><Relationship Id="rId7" Type="http://schemas.openxmlformats.org/officeDocument/2006/relationships/slideLayout" Target="../slideLayouts/slideLayout245.xml"/><Relationship Id="rId12" Type="http://schemas.openxmlformats.org/officeDocument/2006/relationships/theme" Target="../theme/theme31.xml"/><Relationship Id="rId2" Type="http://schemas.openxmlformats.org/officeDocument/2006/relationships/slideLayout" Target="../slideLayouts/slideLayout240.xml"/><Relationship Id="rId1" Type="http://schemas.openxmlformats.org/officeDocument/2006/relationships/slideLayout" Target="../slideLayouts/slideLayout239.xml"/><Relationship Id="rId6" Type="http://schemas.openxmlformats.org/officeDocument/2006/relationships/slideLayout" Target="../slideLayouts/slideLayout244.xml"/><Relationship Id="rId11" Type="http://schemas.openxmlformats.org/officeDocument/2006/relationships/slideLayout" Target="../slideLayouts/slideLayout249.xml"/><Relationship Id="rId5" Type="http://schemas.openxmlformats.org/officeDocument/2006/relationships/slideLayout" Target="../slideLayouts/slideLayout243.xml"/><Relationship Id="rId10" Type="http://schemas.openxmlformats.org/officeDocument/2006/relationships/slideLayout" Target="../slideLayouts/slideLayout248.xml"/><Relationship Id="rId4" Type="http://schemas.openxmlformats.org/officeDocument/2006/relationships/slideLayout" Target="../slideLayouts/slideLayout242.xml"/><Relationship Id="rId9" Type="http://schemas.openxmlformats.org/officeDocument/2006/relationships/slideLayout" Target="../slideLayouts/slideLayout247.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257.xml"/><Relationship Id="rId3" Type="http://schemas.openxmlformats.org/officeDocument/2006/relationships/slideLayout" Target="../slideLayouts/slideLayout252.xml"/><Relationship Id="rId7" Type="http://schemas.openxmlformats.org/officeDocument/2006/relationships/slideLayout" Target="../slideLayouts/slideLayout256.xml"/><Relationship Id="rId12" Type="http://schemas.openxmlformats.org/officeDocument/2006/relationships/theme" Target="../theme/theme32.xml"/><Relationship Id="rId2" Type="http://schemas.openxmlformats.org/officeDocument/2006/relationships/slideLayout" Target="../slideLayouts/slideLayout251.xml"/><Relationship Id="rId1" Type="http://schemas.openxmlformats.org/officeDocument/2006/relationships/slideLayout" Target="../slideLayouts/slideLayout250.xml"/><Relationship Id="rId6" Type="http://schemas.openxmlformats.org/officeDocument/2006/relationships/slideLayout" Target="../slideLayouts/slideLayout255.xml"/><Relationship Id="rId11" Type="http://schemas.openxmlformats.org/officeDocument/2006/relationships/slideLayout" Target="../slideLayouts/slideLayout260.xml"/><Relationship Id="rId5" Type="http://schemas.openxmlformats.org/officeDocument/2006/relationships/slideLayout" Target="../slideLayouts/slideLayout254.xml"/><Relationship Id="rId10" Type="http://schemas.openxmlformats.org/officeDocument/2006/relationships/slideLayout" Target="../slideLayouts/slideLayout259.xml"/><Relationship Id="rId4" Type="http://schemas.openxmlformats.org/officeDocument/2006/relationships/slideLayout" Target="../slideLayouts/slideLayout253.xml"/><Relationship Id="rId9" Type="http://schemas.openxmlformats.org/officeDocument/2006/relationships/slideLayout" Target="../slideLayouts/slideLayout258.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268.xml"/><Relationship Id="rId3" Type="http://schemas.openxmlformats.org/officeDocument/2006/relationships/slideLayout" Target="../slideLayouts/slideLayout263.xml"/><Relationship Id="rId7" Type="http://schemas.openxmlformats.org/officeDocument/2006/relationships/slideLayout" Target="../slideLayouts/slideLayout267.xml"/><Relationship Id="rId12" Type="http://schemas.openxmlformats.org/officeDocument/2006/relationships/theme" Target="../theme/theme33.xml"/><Relationship Id="rId2" Type="http://schemas.openxmlformats.org/officeDocument/2006/relationships/slideLayout" Target="../slideLayouts/slideLayout262.xml"/><Relationship Id="rId1" Type="http://schemas.openxmlformats.org/officeDocument/2006/relationships/slideLayout" Target="../slideLayouts/slideLayout261.xml"/><Relationship Id="rId6" Type="http://schemas.openxmlformats.org/officeDocument/2006/relationships/slideLayout" Target="../slideLayouts/slideLayout266.xml"/><Relationship Id="rId11" Type="http://schemas.openxmlformats.org/officeDocument/2006/relationships/slideLayout" Target="../slideLayouts/slideLayout271.xml"/><Relationship Id="rId5" Type="http://schemas.openxmlformats.org/officeDocument/2006/relationships/slideLayout" Target="../slideLayouts/slideLayout265.xml"/><Relationship Id="rId10" Type="http://schemas.openxmlformats.org/officeDocument/2006/relationships/slideLayout" Target="../slideLayouts/slideLayout270.xml"/><Relationship Id="rId4" Type="http://schemas.openxmlformats.org/officeDocument/2006/relationships/slideLayout" Target="../slideLayouts/slideLayout264.xml"/><Relationship Id="rId9" Type="http://schemas.openxmlformats.org/officeDocument/2006/relationships/slideLayout" Target="../slideLayouts/slideLayout269.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279.xml"/><Relationship Id="rId3" Type="http://schemas.openxmlformats.org/officeDocument/2006/relationships/slideLayout" Target="../slideLayouts/slideLayout274.xml"/><Relationship Id="rId7" Type="http://schemas.openxmlformats.org/officeDocument/2006/relationships/slideLayout" Target="../slideLayouts/slideLayout278.xml"/><Relationship Id="rId12" Type="http://schemas.openxmlformats.org/officeDocument/2006/relationships/theme" Target="../theme/theme34.xml"/><Relationship Id="rId2" Type="http://schemas.openxmlformats.org/officeDocument/2006/relationships/slideLayout" Target="../slideLayouts/slideLayout273.xml"/><Relationship Id="rId1" Type="http://schemas.openxmlformats.org/officeDocument/2006/relationships/slideLayout" Target="../slideLayouts/slideLayout272.xml"/><Relationship Id="rId6" Type="http://schemas.openxmlformats.org/officeDocument/2006/relationships/slideLayout" Target="../slideLayouts/slideLayout277.xml"/><Relationship Id="rId11" Type="http://schemas.openxmlformats.org/officeDocument/2006/relationships/slideLayout" Target="../slideLayouts/slideLayout282.xml"/><Relationship Id="rId5" Type="http://schemas.openxmlformats.org/officeDocument/2006/relationships/slideLayout" Target="../slideLayouts/slideLayout276.xml"/><Relationship Id="rId10" Type="http://schemas.openxmlformats.org/officeDocument/2006/relationships/slideLayout" Target="../slideLayouts/slideLayout281.xml"/><Relationship Id="rId4" Type="http://schemas.openxmlformats.org/officeDocument/2006/relationships/slideLayout" Target="../slideLayouts/slideLayout275.xml"/><Relationship Id="rId9" Type="http://schemas.openxmlformats.org/officeDocument/2006/relationships/slideLayout" Target="../slideLayouts/slideLayout280.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290.xml"/><Relationship Id="rId13" Type="http://schemas.openxmlformats.org/officeDocument/2006/relationships/slideLayout" Target="../slideLayouts/slideLayout295.xml"/><Relationship Id="rId3" Type="http://schemas.openxmlformats.org/officeDocument/2006/relationships/slideLayout" Target="../slideLayouts/slideLayout285.xml"/><Relationship Id="rId7" Type="http://schemas.openxmlformats.org/officeDocument/2006/relationships/slideLayout" Target="../slideLayouts/slideLayout289.xml"/><Relationship Id="rId12" Type="http://schemas.openxmlformats.org/officeDocument/2006/relationships/slideLayout" Target="../slideLayouts/slideLayout294.xml"/><Relationship Id="rId2" Type="http://schemas.openxmlformats.org/officeDocument/2006/relationships/slideLayout" Target="../slideLayouts/slideLayout284.xml"/><Relationship Id="rId1" Type="http://schemas.openxmlformats.org/officeDocument/2006/relationships/slideLayout" Target="../slideLayouts/slideLayout283.xml"/><Relationship Id="rId6" Type="http://schemas.openxmlformats.org/officeDocument/2006/relationships/slideLayout" Target="../slideLayouts/slideLayout288.xml"/><Relationship Id="rId11" Type="http://schemas.openxmlformats.org/officeDocument/2006/relationships/slideLayout" Target="../slideLayouts/slideLayout293.xml"/><Relationship Id="rId5" Type="http://schemas.openxmlformats.org/officeDocument/2006/relationships/slideLayout" Target="../slideLayouts/slideLayout287.xml"/><Relationship Id="rId10" Type="http://schemas.openxmlformats.org/officeDocument/2006/relationships/slideLayout" Target="../slideLayouts/slideLayout292.xml"/><Relationship Id="rId4" Type="http://schemas.openxmlformats.org/officeDocument/2006/relationships/slideLayout" Target="../slideLayouts/slideLayout286.xml"/><Relationship Id="rId9" Type="http://schemas.openxmlformats.org/officeDocument/2006/relationships/slideLayout" Target="../slideLayouts/slideLayout291.xml"/><Relationship Id="rId14" Type="http://schemas.openxmlformats.org/officeDocument/2006/relationships/theme" Target="../theme/theme3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03.xml"/><Relationship Id="rId13" Type="http://schemas.openxmlformats.org/officeDocument/2006/relationships/image" Target="../media/image12.png"/><Relationship Id="rId3" Type="http://schemas.openxmlformats.org/officeDocument/2006/relationships/slideLayout" Target="../slideLayouts/slideLayout298.xml"/><Relationship Id="rId7" Type="http://schemas.openxmlformats.org/officeDocument/2006/relationships/slideLayout" Target="../slideLayouts/slideLayout302.xml"/><Relationship Id="rId12" Type="http://schemas.openxmlformats.org/officeDocument/2006/relationships/theme" Target="../theme/theme36.xml"/><Relationship Id="rId2" Type="http://schemas.openxmlformats.org/officeDocument/2006/relationships/slideLayout" Target="../slideLayouts/slideLayout297.xml"/><Relationship Id="rId1" Type="http://schemas.openxmlformats.org/officeDocument/2006/relationships/slideLayout" Target="../slideLayouts/slideLayout296.xml"/><Relationship Id="rId6" Type="http://schemas.openxmlformats.org/officeDocument/2006/relationships/slideLayout" Target="../slideLayouts/slideLayout301.xml"/><Relationship Id="rId11" Type="http://schemas.openxmlformats.org/officeDocument/2006/relationships/slideLayout" Target="../slideLayouts/slideLayout306.xml"/><Relationship Id="rId5" Type="http://schemas.openxmlformats.org/officeDocument/2006/relationships/slideLayout" Target="../slideLayouts/slideLayout300.xml"/><Relationship Id="rId10" Type="http://schemas.openxmlformats.org/officeDocument/2006/relationships/slideLayout" Target="../slideLayouts/slideLayout305.xml"/><Relationship Id="rId4" Type="http://schemas.openxmlformats.org/officeDocument/2006/relationships/slideLayout" Target="../slideLayouts/slideLayout299.xml"/><Relationship Id="rId9" Type="http://schemas.openxmlformats.org/officeDocument/2006/relationships/slideLayout" Target="../slideLayouts/slideLayout304.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14.xml"/><Relationship Id="rId3" Type="http://schemas.openxmlformats.org/officeDocument/2006/relationships/slideLayout" Target="../slideLayouts/slideLayout309.xml"/><Relationship Id="rId7" Type="http://schemas.openxmlformats.org/officeDocument/2006/relationships/slideLayout" Target="../slideLayouts/slideLayout313.xml"/><Relationship Id="rId12" Type="http://schemas.openxmlformats.org/officeDocument/2006/relationships/theme" Target="../theme/theme37.xml"/><Relationship Id="rId2" Type="http://schemas.openxmlformats.org/officeDocument/2006/relationships/slideLayout" Target="../slideLayouts/slideLayout308.xml"/><Relationship Id="rId1" Type="http://schemas.openxmlformats.org/officeDocument/2006/relationships/slideLayout" Target="../slideLayouts/slideLayout307.xml"/><Relationship Id="rId6" Type="http://schemas.openxmlformats.org/officeDocument/2006/relationships/slideLayout" Target="../slideLayouts/slideLayout312.xml"/><Relationship Id="rId11" Type="http://schemas.openxmlformats.org/officeDocument/2006/relationships/slideLayout" Target="../slideLayouts/slideLayout317.xml"/><Relationship Id="rId5" Type="http://schemas.openxmlformats.org/officeDocument/2006/relationships/slideLayout" Target="../slideLayouts/slideLayout311.xml"/><Relationship Id="rId10" Type="http://schemas.openxmlformats.org/officeDocument/2006/relationships/slideLayout" Target="../slideLayouts/slideLayout316.xml"/><Relationship Id="rId4" Type="http://schemas.openxmlformats.org/officeDocument/2006/relationships/slideLayout" Target="../slideLayouts/slideLayout310.xml"/><Relationship Id="rId9" Type="http://schemas.openxmlformats.org/officeDocument/2006/relationships/slideLayout" Target="../slideLayouts/slideLayout315.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25.xml"/><Relationship Id="rId13" Type="http://schemas.openxmlformats.org/officeDocument/2006/relationships/slideLayout" Target="../slideLayouts/slideLayout330.xml"/><Relationship Id="rId3" Type="http://schemas.openxmlformats.org/officeDocument/2006/relationships/slideLayout" Target="../slideLayouts/slideLayout320.xml"/><Relationship Id="rId7" Type="http://schemas.openxmlformats.org/officeDocument/2006/relationships/slideLayout" Target="../slideLayouts/slideLayout324.xml"/><Relationship Id="rId12" Type="http://schemas.openxmlformats.org/officeDocument/2006/relationships/slideLayout" Target="../slideLayouts/slideLayout329.xml"/><Relationship Id="rId2" Type="http://schemas.openxmlformats.org/officeDocument/2006/relationships/slideLayout" Target="../slideLayouts/slideLayout319.xml"/><Relationship Id="rId1" Type="http://schemas.openxmlformats.org/officeDocument/2006/relationships/slideLayout" Target="../slideLayouts/slideLayout318.xml"/><Relationship Id="rId6" Type="http://schemas.openxmlformats.org/officeDocument/2006/relationships/slideLayout" Target="../slideLayouts/slideLayout323.xml"/><Relationship Id="rId11" Type="http://schemas.openxmlformats.org/officeDocument/2006/relationships/slideLayout" Target="../slideLayouts/slideLayout328.xml"/><Relationship Id="rId5" Type="http://schemas.openxmlformats.org/officeDocument/2006/relationships/slideLayout" Target="../slideLayouts/slideLayout322.xml"/><Relationship Id="rId10" Type="http://schemas.openxmlformats.org/officeDocument/2006/relationships/slideLayout" Target="../slideLayouts/slideLayout327.xml"/><Relationship Id="rId4" Type="http://schemas.openxmlformats.org/officeDocument/2006/relationships/slideLayout" Target="../slideLayouts/slideLayout321.xml"/><Relationship Id="rId9" Type="http://schemas.openxmlformats.org/officeDocument/2006/relationships/slideLayout" Target="../slideLayouts/slideLayout326.xml"/><Relationship Id="rId14" Type="http://schemas.openxmlformats.org/officeDocument/2006/relationships/theme" Target="../theme/theme3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38.xml"/><Relationship Id="rId13" Type="http://schemas.openxmlformats.org/officeDocument/2006/relationships/slideLayout" Target="../slideLayouts/slideLayout343.xml"/><Relationship Id="rId3" Type="http://schemas.openxmlformats.org/officeDocument/2006/relationships/slideLayout" Target="../slideLayouts/slideLayout333.xml"/><Relationship Id="rId7" Type="http://schemas.openxmlformats.org/officeDocument/2006/relationships/slideLayout" Target="../slideLayouts/slideLayout337.xml"/><Relationship Id="rId12" Type="http://schemas.openxmlformats.org/officeDocument/2006/relationships/slideLayout" Target="../slideLayouts/slideLayout342.xml"/><Relationship Id="rId2" Type="http://schemas.openxmlformats.org/officeDocument/2006/relationships/slideLayout" Target="../slideLayouts/slideLayout332.xml"/><Relationship Id="rId1" Type="http://schemas.openxmlformats.org/officeDocument/2006/relationships/slideLayout" Target="../slideLayouts/slideLayout331.xml"/><Relationship Id="rId6" Type="http://schemas.openxmlformats.org/officeDocument/2006/relationships/slideLayout" Target="../slideLayouts/slideLayout336.xml"/><Relationship Id="rId11" Type="http://schemas.openxmlformats.org/officeDocument/2006/relationships/slideLayout" Target="../slideLayouts/slideLayout341.xml"/><Relationship Id="rId5" Type="http://schemas.openxmlformats.org/officeDocument/2006/relationships/slideLayout" Target="../slideLayouts/slideLayout335.xml"/><Relationship Id="rId10" Type="http://schemas.openxmlformats.org/officeDocument/2006/relationships/slideLayout" Target="../slideLayouts/slideLayout340.xml"/><Relationship Id="rId4" Type="http://schemas.openxmlformats.org/officeDocument/2006/relationships/slideLayout" Target="../slideLayouts/slideLayout334.xml"/><Relationship Id="rId9" Type="http://schemas.openxmlformats.org/officeDocument/2006/relationships/slideLayout" Target="../slideLayouts/slideLayout339.xml"/><Relationship Id="rId14" Type="http://schemas.openxmlformats.org/officeDocument/2006/relationships/theme" Target="../theme/theme39.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theme" Target="../theme/theme4.xml"/><Relationship Id="rId1" Type="http://schemas.openxmlformats.org/officeDocument/2006/relationships/slideLayout" Target="../slideLayouts/slideLayout3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351.xml"/><Relationship Id="rId3" Type="http://schemas.openxmlformats.org/officeDocument/2006/relationships/slideLayout" Target="../slideLayouts/slideLayout346.xml"/><Relationship Id="rId7" Type="http://schemas.openxmlformats.org/officeDocument/2006/relationships/slideLayout" Target="../slideLayouts/slideLayout350.xml"/><Relationship Id="rId12" Type="http://schemas.openxmlformats.org/officeDocument/2006/relationships/theme" Target="../theme/theme40.xml"/><Relationship Id="rId2" Type="http://schemas.openxmlformats.org/officeDocument/2006/relationships/slideLayout" Target="../slideLayouts/slideLayout345.xml"/><Relationship Id="rId1" Type="http://schemas.openxmlformats.org/officeDocument/2006/relationships/slideLayout" Target="../slideLayouts/slideLayout344.xml"/><Relationship Id="rId6" Type="http://schemas.openxmlformats.org/officeDocument/2006/relationships/slideLayout" Target="../slideLayouts/slideLayout349.xml"/><Relationship Id="rId11" Type="http://schemas.openxmlformats.org/officeDocument/2006/relationships/slideLayout" Target="../slideLayouts/slideLayout354.xml"/><Relationship Id="rId5" Type="http://schemas.openxmlformats.org/officeDocument/2006/relationships/slideLayout" Target="../slideLayouts/slideLayout348.xml"/><Relationship Id="rId10" Type="http://schemas.openxmlformats.org/officeDocument/2006/relationships/slideLayout" Target="../slideLayouts/slideLayout353.xml"/><Relationship Id="rId4" Type="http://schemas.openxmlformats.org/officeDocument/2006/relationships/slideLayout" Target="../slideLayouts/slideLayout347.xml"/><Relationship Id="rId9" Type="http://schemas.openxmlformats.org/officeDocument/2006/relationships/slideLayout" Target="../slideLayouts/slideLayout352.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362.xml"/><Relationship Id="rId13" Type="http://schemas.openxmlformats.org/officeDocument/2006/relationships/image" Target="../media/image15.png"/><Relationship Id="rId3" Type="http://schemas.openxmlformats.org/officeDocument/2006/relationships/slideLayout" Target="../slideLayouts/slideLayout357.xml"/><Relationship Id="rId7" Type="http://schemas.openxmlformats.org/officeDocument/2006/relationships/slideLayout" Target="../slideLayouts/slideLayout361.xml"/><Relationship Id="rId12" Type="http://schemas.openxmlformats.org/officeDocument/2006/relationships/theme" Target="../theme/theme41.xml"/><Relationship Id="rId2" Type="http://schemas.openxmlformats.org/officeDocument/2006/relationships/slideLayout" Target="../slideLayouts/slideLayout356.xml"/><Relationship Id="rId1" Type="http://schemas.openxmlformats.org/officeDocument/2006/relationships/slideLayout" Target="../slideLayouts/slideLayout355.xml"/><Relationship Id="rId6" Type="http://schemas.openxmlformats.org/officeDocument/2006/relationships/slideLayout" Target="../slideLayouts/slideLayout360.xml"/><Relationship Id="rId11" Type="http://schemas.openxmlformats.org/officeDocument/2006/relationships/slideLayout" Target="../slideLayouts/slideLayout365.xml"/><Relationship Id="rId5" Type="http://schemas.openxmlformats.org/officeDocument/2006/relationships/slideLayout" Target="../slideLayouts/slideLayout359.xml"/><Relationship Id="rId15" Type="http://schemas.openxmlformats.org/officeDocument/2006/relationships/image" Target="../media/image17.png"/><Relationship Id="rId10" Type="http://schemas.openxmlformats.org/officeDocument/2006/relationships/slideLayout" Target="../slideLayouts/slideLayout364.xml"/><Relationship Id="rId4" Type="http://schemas.openxmlformats.org/officeDocument/2006/relationships/slideLayout" Target="../slideLayouts/slideLayout358.xml"/><Relationship Id="rId9" Type="http://schemas.openxmlformats.org/officeDocument/2006/relationships/slideLayout" Target="../slideLayouts/slideLayout363.xml"/><Relationship Id="rId14" Type="http://schemas.openxmlformats.org/officeDocument/2006/relationships/image" Target="../media/image16.png"/></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373.xml"/><Relationship Id="rId3" Type="http://schemas.openxmlformats.org/officeDocument/2006/relationships/slideLayout" Target="../slideLayouts/slideLayout368.xml"/><Relationship Id="rId7" Type="http://schemas.openxmlformats.org/officeDocument/2006/relationships/slideLayout" Target="../slideLayouts/slideLayout372.xml"/><Relationship Id="rId12" Type="http://schemas.openxmlformats.org/officeDocument/2006/relationships/theme" Target="../theme/theme42.xml"/><Relationship Id="rId2" Type="http://schemas.openxmlformats.org/officeDocument/2006/relationships/slideLayout" Target="../slideLayouts/slideLayout367.xml"/><Relationship Id="rId1" Type="http://schemas.openxmlformats.org/officeDocument/2006/relationships/slideLayout" Target="../slideLayouts/slideLayout366.xml"/><Relationship Id="rId6" Type="http://schemas.openxmlformats.org/officeDocument/2006/relationships/slideLayout" Target="../slideLayouts/slideLayout371.xml"/><Relationship Id="rId11" Type="http://schemas.openxmlformats.org/officeDocument/2006/relationships/slideLayout" Target="../slideLayouts/slideLayout376.xml"/><Relationship Id="rId5" Type="http://schemas.openxmlformats.org/officeDocument/2006/relationships/slideLayout" Target="../slideLayouts/slideLayout370.xml"/><Relationship Id="rId10" Type="http://schemas.openxmlformats.org/officeDocument/2006/relationships/slideLayout" Target="../slideLayouts/slideLayout375.xml"/><Relationship Id="rId4" Type="http://schemas.openxmlformats.org/officeDocument/2006/relationships/slideLayout" Target="../slideLayouts/slideLayout369.xml"/><Relationship Id="rId9" Type="http://schemas.openxmlformats.org/officeDocument/2006/relationships/slideLayout" Target="../slideLayouts/slideLayout374.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384.xml"/><Relationship Id="rId3" Type="http://schemas.openxmlformats.org/officeDocument/2006/relationships/slideLayout" Target="../slideLayouts/slideLayout379.xml"/><Relationship Id="rId7" Type="http://schemas.openxmlformats.org/officeDocument/2006/relationships/slideLayout" Target="../slideLayouts/slideLayout383.xml"/><Relationship Id="rId12" Type="http://schemas.openxmlformats.org/officeDocument/2006/relationships/theme" Target="../theme/theme43.xml"/><Relationship Id="rId2" Type="http://schemas.openxmlformats.org/officeDocument/2006/relationships/slideLayout" Target="../slideLayouts/slideLayout378.xml"/><Relationship Id="rId1" Type="http://schemas.openxmlformats.org/officeDocument/2006/relationships/slideLayout" Target="../slideLayouts/slideLayout377.xml"/><Relationship Id="rId6" Type="http://schemas.openxmlformats.org/officeDocument/2006/relationships/slideLayout" Target="../slideLayouts/slideLayout382.xml"/><Relationship Id="rId11" Type="http://schemas.openxmlformats.org/officeDocument/2006/relationships/slideLayout" Target="../slideLayouts/slideLayout387.xml"/><Relationship Id="rId5" Type="http://schemas.openxmlformats.org/officeDocument/2006/relationships/slideLayout" Target="../slideLayouts/slideLayout381.xml"/><Relationship Id="rId10" Type="http://schemas.openxmlformats.org/officeDocument/2006/relationships/slideLayout" Target="../slideLayouts/slideLayout386.xml"/><Relationship Id="rId4" Type="http://schemas.openxmlformats.org/officeDocument/2006/relationships/slideLayout" Target="../slideLayouts/slideLayout380.xml"/><Relationship Id="rId9" Type="http://schemas.openxmlformats.org/officeDocument/2006/relationships/slideLayout" Target="../slideLayouts/slideLayout385.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395.xml"/><Relationship Id="rId3" Type="http://schemas.openxmlformats.org/officeDocument/2006/relationships/slideLayout" Target="../slideLayouts/slideLayout390.xml"/><Relationship Id="rId7" Type="http://schemas.openxmlformats.org/officeDocument/2006/relationships/slideLayout" Target="../slideLayouts/slideLayout394.xml"/><Relationship Id="rId12" Type="http://schemas.openxmlformats.org/officeDocument/2006/relationships/theme" Target="../theme/theme44.xml"/><Relationship Id="rId2" Type="http://schemas.openxmlformats.org/officeDocument/2006/relationships/slideLayout" Target="../slideLayouts/slideLayout389.xml"/><Relationship Id="rId1" Type="http://schemas.openxmlformats.org/officeDocument/2006/relationships/slideLayout" Target="../slideLayouts/slideLayout388.xml"/><Relationship Id="rId6" Type="http://schemas.openxmlformats.org/officeDocument/2006/relationships/slideLayout" Target="../slideLayouts/slideLayout393.xml"/><Relationship Id="rId11" Type="http://schemas.openxmlformats.org/officeDocument/2006/relationships/slideLayout" Target="../slideLayouts/slideLayout398.xml"/><Relationship Id="rId5" Type="http://schemas.openxmlformats.org/officeDocument/2006/relationships/slideLayout" Target="../slideLayouts/slideLayout392.xml"/><Relationship Id="rId10" Type="http://schemas.openxmlformats.org/officeDocument/2006/relationships/slideLayout" Target="../slideLayouts/slideLayout397.xml"/><Relationship Id="rId4" Type="http://schemas.openxmlformats.org/officeDocument/2006/relationships/slideLayout" Target="../slideLayouts/slideLayout391.xml"/><Relationship Id="rId9" Type="http://schemas.openxmlformats.org/officeDocument/2006/relationships/slideLayout" Target="../slideLayouts/slideLayout396.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06.xml"/><Relationship Id="rId13" Type="http://schemas.openxmlformats.org/officeDocument/2006/relationships/slideLayout" Target="../slideLayouts/slideLayout411.xml"/><Relationship Id="rId3" Type="http://schemas.openxmlformats.org/officeDocument/2006/relationships/slideLayout" Target="../slideLayouts/slideLayout401.xml"/><Relationship Id="rId7" Type="http://schemas.openxmlformats.org/officeDocument/2006/relationships/slideLayout" Target="../slideLayouts/slideLayout405.xml"/><Relationship Id="rId12" Type="http://schemas.openxmlformats.org/officeDocument/2006/relationships/slideLayout" Target="../slideLayouts/slideLayout410.xml"/><Relationship Id="rId17" Type="http://schemas.openxmlformats.org/officeDocument/2006/relationships/image" Target="../media/image8.jpeg"/><Relationship Id="rId2" Type="http://schemas.openxmlformats.org/officeDocument/2006/relationships/slideLayout" Target="../slideLayouts/slideLayout400.xml"/><Relationship Id="rId16" Type="http://schemas.openxmlformats.org/officeDocument/2006/relationships/theme" Target="../theme/theme45.xml"/><Relationship Id="rId1" Type="http://schemas.openxmlformats.org/officeDocument/2006/relationships/slideLayout" Target="../slideLayouts/slideLayout399.xml"/><Relationship Id="rId6" Type="http://schemas.openxmlformats.org/officeDocument/2006/relationships/slideLayout" Target="../slideLayouts/slideLayout404.xml"/><Relationship Id="rId11" Type="http://schemas.openxmlformats.org/officeDocument/2006/relationships/slideLayout" Target="../slideLayouts/slideLayout409.xml"/><Relationship Id="rId5" Type="http://schemas.openxmlformats.org/officeDocument/2006/relationships/slideLayout" Target="../slideLayouts/slideLayout403.xml"/><Relationship Id="rId15" Type="http://schemas.openxmlformats.org/officeDocument/2006/relationships/slideLayout" Target="../slideLayouts/slideLayout413.xml"/><Relationship Id="rId10" Type="http://schemas.openxmlformats.org/officeDocument/2006/relationships/slideLayout" Target="../slideLayouts/slideLayout408.xml"/><Relationship Id="rId4" Type="http://schemas.openxmlformats.org/officeDocument/2006/relationships/slideLayout" Target="../slideLayouts/slideLayout402.xml"/><Relationship Id="rId9" Type="http://schemas.openxmlformats.org/officeDocument/2006/relationships/slideLayout" Target="../slideLayouts/slideLayout407.xml"/><Relationship Id="rId14" Type="http://schemas.openxmlformats.org/officeDocument/2006/relationships/slideLayout" Target="../slideLayouts/slideLayout412.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21.xml"/><Relationship Id="rId13" Type="http://schemas.openxmlformats.org/officeDocument/2006/relationships/slideLayout" Target="../slideLayouts/slideLayout426.xml"/><Relationship Id="rId3" Type="http://schemas.openxmlformats.org/officeDocument/2006/relationships/slideLayout" Target="../slideLayouts/slideLayout416.xml"/><Relationship Id="rId7" Type="http://schemas.openxmlformats.org/officeDocument/2006/relationships/slideLayout" Target="../slideLayouts/slideLayout420.xml"/><Relationship Id="rId12" Type="http://schemas.openxmlformats.org/officeDocument/2006/relationships/slideLayout" Target="../slideLayouts/slideLayout425.xml"/><Relationship Id="rId2" Type="http://schemas.openxmlformats.org/officeDocument/2006/relationships/slideLayout" Target="../slideLayouts/slideLayout415.xml"/><Relationship Id="rId16" Type="http://schemas.openxmlformats.org/officeDocument/2006/relationships/theme" Target="../theme/theme46.xml"/><Relationship Id="rId1" Type="http://schemas.openxmlformats.org/officeDocument/2006/relationships/slideLayout" Target="../slideLayouts/slideLayout414.xml"/><Relationship Id="rId6" Type="http://schemas.openxmlformats.org/officeDocument/2006/relationships/slideLayout" Target="../slideLayouts/slideLayout419.xml"/><Relationship Id="rId11" Type="http://schemas.openxmlformats.org/officeDocument/2006/relationships/slideLayout" Target="../slideLayouts/slideLayout424.xml"/><Relationship Id="rId5" Type="http://schemas.openxmlformats.org/officeDocument/2006/relationships/slideLayout" Target="../slideLayouts/slideLayout418.xml"/><Relationship Id="rId15" Type="http://schemas.openxmlformats.org/officeDocument/2006/relationships/slideLayout" Target="../slideLayouts/slideLayout428.xml"/><Relationship Id="rId10" Type="http://schemas.openxmlformats.org/officeDocument/2006/relationships/slideLayout" Target="../slideLayouts/slideLayout423.xml"/><Relationship Id="rId4" Type="http://schemas.openxmlformats.org/officeDocument/2006/relationships/slideLayout" Target="../slideLayouts/slideLayout417.xml"/><Relationship Id="rId9" Type="http://schemas.openxmlformats.org/officeDocument/2006/relationships/slideLayout" Target="../slideLayouts/slideLayout422.xml"/><Relationship Id="rId14" Type="http://schemas.openxmlformats.org/officeDocument/2006/relationships/slideLayout" Target="../slideLayouts/slideLayout427.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36.xml"/><Relationship Id="rId13" Type="http://schemas.openxmlformats.org/officeDocument/2006/relationships/slideLayout" Target="../slideLayouts/slideLayout441.xml"/><Relationship Id="rId3" Type="http://schemas.openxmlformats.org/officeDocument/2006/relationships/slideLayout" Target="../slideLayouts/slideLayout431.xml"/><Relationship Id="rId7" Type="http://schemas.openxmlformats.org/officeDocument/2006/relationships/slideLayout" Target="../slideLayouts/slideLayout435.xml"/><Relationship Id="rId12" Type="http://schemas.openxmlformats.org/officeDocument/2006/relationships/slideLayout" Target="../slideLayouts/slideLayout440.xml"/><Relationship Id="rId2" Type="http://schemas.openxmlformats.org/officeDocument/2006/relationships/slideLayout" Target="../slideLayouts/slideLayout430.xml"/><Relationship Id="rId16" Type="http://schemas.openxmlformats.org/officeDocument/2006/relationships/theme" Target="../theme/theme47.xml"/><Relationship Id="rId1" Type="http://schemas.openxmlformats.org/officeDocument/2006/relationships/slideLayout" Target="../slideLayouts/slideLayout429.xml"/><Relationship Id="rId6" Type="http://schemas.openxmlformats.org/officeDocument/2006/relationships/slideLayout" Target="../slideLayouts/slideLayout434.xml"/><Relationship Id="rId11" Type="http://schemas.openxmlformats.org/officeDocument/2006/relationships/slideLayout" Target="../slideLayouts/slideLayout439.xml"/><Relationship Id="rId5" Type="http://schemas.openxmlformats.org/officeDocument/2006/relationships/slideLayout" Target="../slideLayouts/slideLayout433.xml"/><Relationship Id="rId15" Type="http://schemas.openxmlformats.org/officeDocument/2006/relationships/slideLayout" Target="../slideLayouts/slideLayout443.xml"/><Relationship Id="rId10" Type="http://schemas.openxmlformats.org/officeDocument/2006/relationships/slideLayout" Target="../slideLayouts/slideLayout438.xml"/><Relationship Id="rId4" Type="http://schemas.openxmlformats.org/officeDocument/2006/relationships/slideLayout" Target="../slideLayouts/slideLayout432.xml"/><Relationship Id="rId9" Type="http://schemas.openxmlformats.org/officeDocument/2006/relationships/slideLayout" Target="../slideLayouts/slideLayout437.xml"/><Relationship Id="rId14" Type="http://schemas.openxmlformats.org/officeDocument/2006/relationships/slideLayout" Target="../slideLayouts/slideLayout442.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451.xml"/><Relationship Id="rId3" Type="http://schemas.openxmlformats.org/officeDocument/2006/relationships/slideLayout" Target="../slideLayouts/slideLayout446.xml"/><Relationship Id="rId7" Type="http://schemas.openxmlformats.org/officeDocument/2006/relationships/slideLayout" Target="../slideLayouts/slideLayout450.xml"/><Relationship Id="rId12" Type="http://schemas.openxmlformats.org/officeDocument/2006/relationships/theme" Target="../theme/theme48.xml"/><Relationship Id="rId2" Type="http://schemas.openxmlformats.org/officeDocument/2006/relationships/slideLayout" Target="../slideLayouts/slideLayout445.xml"/><Relationship Id="rId1" Type="http://schemas.openxmlformats.org/officeDocument/2006/relationships/slideLayout" Target="../slideLayouts/slideLayout444.xml"/><Relationship Id="rId6" Type="http://schemas.openxmlformats.org/officeDocument/2006/relationships/slideLayout" Target="../slideLayouts/slideLayout449.xml"/><Relationship Id="rId11" Type="http://schemas.openxmlformats.org/officeDocument/2006/relationships/slideLayout" Target="../slideLayouts/slideLayout454.xml"/><Relationship Id="rId5" Type="http://schemas.openxmlformats.org/officeDocument/2006/relationships/slideLayout" Target="../slideLayouts/slideLayout448.xml"/><Relationship Id="rId10" Type="http://schemas.openxmlformats.org/officeDocument/2006/relationships/slideLayout" Target="../slideLayouts/slideLayout453.xml"/><Relationship Id="rId4" Type="http://schemas.openxmlformats.org/officeDocument/2006/relationships/slideLayout" Target="../slideLayouts/slideLayout447.xml"/><Relationship Id="rId9" Type="http://schemas.openxmlformats.org/officeDocument/2006/relationships/slideLayout" Target="../slideLayouts/slideLayout452.xml"/></Relationships>
</file>

<file path=ppt/slideMasters/_rels/slideMaster49.xml.rels><?xml version="1.0" encoding="UTF-8" standalone="yes"?>
<Relationships xmlns="http://schemas.openxmlformats.org/package/2006/relationships"><Relationship Id="rId3" Type="http://schemas.openxmlformats.org/officeDocument/2006/relationships/slideLayout" Target="../slideLayouts/slideLayout457.xml"/><Relationship Id="rId2" Type="http://schemas.openxmlformats.org/officeDocument/2006/relationships/slideLayout" Target="../slideLayouts/slideLayout456.xml"/><Relationship Id="rId1" Type="http://schemas.openxmlformats.org/officeDocument/2006/relationships/slideLayout" Target="../slideLayouts/slideLayout455.xml"/><Relationship Id="rId4" Type="http://schemas.openxmlformats.org/officeDocument/2006/relationships/theme" Target="../theme/theme49.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5.xml"/><Relationship Id="rId1" Type="http://schemas.openxmlformats.org/officeDocument/2006/relationships/slideLayout" Target="../slideLayouts/slideLayout35.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465.xml"/><Relationship Id="rId13" Type="http://schemas.openxmlformats.org/officeDocument/2006/relationships/theme" Target="../theme/theme50.xml"/><Relationship Id="rId3" Type="http://schemas.openxmlformats.org/officeDocument/2006/relationships/slideLayout" Target="../slideLayouts/slideLayout460.xml"/><Relationship Id="rId7" Type="http://schemas.openxmlformats.org/officeDocument/2006/relationships/slideLayout" Target="../slideLayouts/slideLayout464.xml"/><Relationship Id="rId12" Type="http://schemas.openxmlformats.org/officeDocument/2006/relationships/slideLayout" Target="../slideLayouts/slideLayout469.xml"/><Relationship Id="rId2" Type="http://schemas.openxmlformats.org/officeDocument/2006/relationships/slideLayout" Target="../slideLayouts/slideLayout459.xml"/><Relationship Id="rId16" Type="http://schemas.openxmlformats.org/officeDocument/2006/relationships/image" Target="../media/image21.png"/><Relationship Id="rId1" Type="http://schemas.openxmlformats.org/officeDocument/2006/relationships/slideLayout" Target="../slideLayouts/slideLayout458.xml"/><Relationship Id="rId6" Type="http://schemas.openxmlformats.org/officeDocument/2006/relationships/slideLayout" Target="../slideLayouts/slideLayout463.xml"/><Relationship Id="rId11" Type="http://schemas.openxmlformats.org/officeDocument/2006/relationships/slideLayout" Target="../slideLayouts/slideLayout468.xml"/><Relationship Id="rId5" Type="http://schemas.openxmlformats.org/officeDocument/2006/relationships/slideLayout" Target="../slideLayouts/slideLayout462.xml"/><Relationship Id="rId15" Type="http://schemas.openxmlformats.org/officeDocument/2006/relationships/image" Target="../media/image20.png"/><Relationship Id="rId10" Type="http://schemas.openxmlformats.org/officeDocument/2006/relationships/slideLayout" Target="../slideLayouts/slideLayout467.xml"/><Relationship Id="rId4" Type="http://schemas.openxmlformats.org/officeDocument/2006/relationships/slideLayout" Target="../slideLayouts/slideLayout461.xml"/><Relationship Id="rId9" Type="http://schemas.openxmlformats.org/officeDocument/2006/relationships/slideLayout" Target="../slideLayouts/slideLayout466.xml"/><Relationship Id="rId14" Type="http://schemas.openxmlformats.org/officeDocument/2006/relationships/image" Target="../media/image19.png"/></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477.xml"/><Relationship Id="rId13" Type="http://schemas.openxmlformats.org/officeDocument/2006/relationships/image" Target="../media/image10.png"/><Relationship Id="rId3" Type="http://schemas.openxmlformats.org/officeDocument/2006/relationships/slideLayout" Target="../slideLayouts/slideLayout472.xml"/><Relationship Id="rId7" Type="http://schemas.openxmlformats.org/officeDocument/2006/relationships/slideLayout" Target="../slideLayouts/slideLayout476.xml"/><Relationship Id="rId12" Type="http://schemas.openxmlformats.org/officeDocument/2006/relationships/theme" Target="../theme/theme51.xml"/><Relationship Id="rId2" Type="http://schemas.openxmlformats.org/officeDocument/2006/relationships/slideLayout" Target="../slideLayouts/slideLayout471.xml"/><Relationship Id="rId1" Type="http://schemas.openxmlformats.org/officeDocument/2006/relationships/slideLayout" Target="../slideLayouts/slideLayout470.xml"/><Relationship Id="rId6" Type="http://schemas.openxmlformats.org/officeDocument/2006/relationships/slideLayout" Target="../slideLayouts/slideLayout475.xml"/><Relationship Id="rId11" Type="http://schemas.openxmlformats.org/officeDocument/2006/relationships/slideLayout" Target="../slideLayouts/slideLayout480.xml"/><Relationship Id="rId5" Type="http://schemas.openxmlformats.org/officeDocument/2006/relationships/slideLayout" Target="../slideLayouts/slideLayout474.xml"/><Relationship Id="rId10" Type="http://schemas.openxmlformats.org/officeDocument/2006/relationships/slideLayout" Target="../slideLayouts/slideLayout479.xml"/><Relationship Id="rId4" Type="http://schemas.openxmlformats.org/officeDocument/2006/relationships/slideLayout" Target="../slideLayouts/slideLayout473.xml"/><Relationship Id="rId9" Type="http://schemas.openxmlformats.org/officeDocument/2006/relationships/slideLayout" Target="../slideLayouts/slideLayout478.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488.xml"/><Relationship Id="rId13" Type="http://schemas.openxmlformats.org/officeDocument/2006/relationships/theme" Target="../theme/theme52.xml"/><Relationship Id="rId3" Type="http://schemas.openxmlformats.org/officeDocument/2006/relationships/slideLayout" Target="../slideLayouts/slideLayout483.xml"/><Relationship Id="rId7" Type="http://schemas.openxmlformats.org/officeDocument/2006/relationships/slideLayout" Target="../slideLayouts/slideLayout487.xml"/><Relationship Id="rId12" Type="http://schemas.openxmlformats.org/officeDocument/2006/relationships/slideLayout" Target="../slideLayouts/slideLayout492.xml"/><Relationship Id="rId2" Type="http://schemas.openxmlformats.org/officeDocument/2006/relationships/slideLayout" Target="../slideLayouts/slideLayout482.xml"/><Relationship Id="rId1" Type="http://schemas.openxmlformats.org/officeDocument/2006/relationships/slideLayout" Target="../slideLayouts/slideLayout481.xml"/><Relationship Id="rId6" Type="http://schemas.openxmlformats.org/officeDocument/2006/relationships/slideLayout" Target="../slideLayouts/slideLayout486.xml"/><Relationship Id="rId11" Type="http://schemas.openxmlformats.org/officeDocument/2006/relationships/slideLayout" Target="../slideLayouts/slideLayout491.xml"/><Relationship Id="rId5" Type="http://schemas.openxmlformats.org/officeDocument/2006/relationships/slideLayout" Target="../slideLayouts/slideLayout485.xml"/><Relationship Id="rId10" Type="http://schemas.openxmlformats.org/officeDocument/2006/relationships/slideLayout" Target="../slideLayouts/slideLayout490.xml"/><Relationship Id="rId4" Type="http://schemas.openxmlformats.org/officeDocument/2006/relationships/slideLayout" Target="../slideLayouts/slideLayout484.xml"/><Relationship Id="rId9" Type="http://schemas.openxmlformats.org/officeDocument/2006/relationships/slideLayout" Target="../slideLayouts/slideLayout489.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00.xml"/><Relationship Id="rId13" Type="http://schemas.openxmlformats.org/officeDocument/2006/relationships/theme" Target="../theme/theme53.xml"/><Relationship Id="rId3" Type="http://schemas.openxmlformats.org/officeDocument/2006/relationships/slideLayout" Target="../slideLayouts/slideLayout495.xml"/><Relationship Id="rId7" Type="http://schemas.openxmlformats.org/officeDocument/2006/relationships/slideLayout" Target="../slideLayouts/slideLayout499.xml"/><Relationship Id="rId12" Type="http://schemas.openxmlformats.org/officeDocument/2006/relationships/slideLayout" Target="../slideLayouts/slideLayout504.xml"/><Relationship Id="rId2" Type="http://schemas.openxmlformats.org/officeDocument/2006/relationships/slideLayout" Target="../slideLayouts/slideLayout494.xml"/><Relationship Id="rId16" Type="http://schemas.openxmlformats.org/officeDocument/2006/relationships/image" Target="../media/image21.png"/><Relationship Id="rId1" Type="http://schemas.openxmlformats.org/officeDocument/2006/relationships/slideLayout" Target="../slideLayouts/slideLayout493.xml"/><Relationship Id="rId6" Type="http://schemas.openxmlformats.org/officeDocument/2006/relationships/slideLayout" Target="../slideLayouts/slideLayout498.xml"/><Relationship Id="rId11" Type="http://schemas.openxmlformats.org/officeDocument/2006/relationships/slideLayout" Target="../slideLayouts/slideLayout503.xml"/><Relationship Id="rId5" Type="http://schemas.openxmlformats.org/officeDocument/2006/relationships/slideLayout" Target="../slideLayouts/slideLayout497.xml"/><Relationship Id="rId15" Type="http://schemas.openxmlformats.org/officeDocument/2006/relationships/image" Target="../media/image20.png"/><Relationship Id="rId10" Type="http://schemas.openxmlformats.org/officeDocument/2006/relationships/slideLayout" Target="../slideLayouts/slideLayout502.xml"/><Relationship Id="rId4" Type="http://schemas.openxmlformats.org/officeDocument/2006/relationships/slideLayout" Target="../slideLayouts/slideLayout496.xml"/><Relationship Id="rId9" Type="http://schemas.openxmlformats.org/officeDocument/2006/relationships/slideLayout" Target="../slideLayouts/slideLayout501.xml"/><Relationship Id="rId14" Type="http://schemas.openxmlformats.org/officeDocument/2006/relationships/image" Target="../media/image19.png"/></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12.xml"/><Relationship Id="rId3" Type="http://schemas.openxmlformats.org/officeDocument/2006/relationships/slideLayout" Target="../slideLayouts/slideLayout507.xml"/><Relationship Id="rId7" Type="http://schemas.openxmlformats.org/officeDocument/2006/relationships/slideLayout" Target="../slideLayouts/slideLayout511.xml"/><Relationship Id="rId12" Type="http://schemas.openxmlformats.org/officeDocument/2006/relationships/theme" Target="../theme/theme54.xml"/><Relationship Id="rId2" Type="http://schemas.openxmlformats.org/officeDocument/2006/relationships/slideLayout" Target="../slideLayouts/slideLayout506.xml"/><Relationship Id="rId1" Type="http://schemas.openxmlformats.org/officeDocument/2006/relationships/slideLayout" Target="../slideLayouts/slideLayout505.xml"/><Relationship Id="rId6" Type="http://schemas.openxmlformats.org/officeDocument/2006/relationships/slideLayout" Target="../slideLayouts/slideLayout510.xml"/><Relationship Id="rId11" Type="http://schemas.openxmlformats.org/officeDocument/2006/relationships/slideLayout" Target="../slideLayouts/slideLayout515.xml"/><Relationship Id="rId5" Type="http://schemas.openxmlformats.org/officeDocument/2006/relationships/slideLayout" Target="../slideLayouts/slideLayout509.xml"/><Relationship Id="rId10" Type="http://schemas.openxmlformats.org/officeDocument/2006/relationships/slideLayout" Target="../slideLayouts/slideLayout514.xml"/><Relationship Id="rId4" Type="http://schemas.openxmlformats.org/officeDocument/2006/relationships/slideLayout" Target="../slideLayouts/slideLayout508.xml"/><Relationship Id="rId9" Type="http://schemas.openxmlformats.org/officeDocument/2006/relationships/slideLayout" Target="../slideLayouts/slideLayout513.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23.xml"/><Relationship Id="rId3" Type="http://schemas.openxmlformats.org/officeDocument/2006/relationships/slideLayout" Target="../slideLayouts/slideLayout518.xml"/><Relationship Id="rId7" Type="http://schemas.openxmlformats.org/officeDocument/2006/relationships/slideLayout" Target="../slideLayouts/slideLayout522.xml"/><Relationship Id="rId12" Type="http://schemas.openxmlformats.org/officeDocument/2006/relationships/theme" Target="../theme/theme55.xml"/><Relationship Id="rId2" Type="http://schemas.openxmlformats.org/officeDocument/2006/relationships/slideLayout" Target="../slideLayouts/slideLayout517.xml"/><Relationship Id="rId1" Type="http://schemas.openxmlformats.org/officeDocument/2006/relationships/slideLayout" Target="../slideLayouts/slideLayout516.xml"/><Relationship Id="rId6" Type="http://schemas.openxmlformats.org/officeDocument/2006/relationships/slideLayout" Target="../slideLayouts/slideLayout521.xml"/><Relationship Id="rId11" Type="http://schemas.openxmlformats.org/officeDocument/2006/relationships/slideLayout" Target="../slideLayouts/slideLayout526.xml"/><Relationship Id="rId5" Type="http://schemas.openxmlformats.org/officeDocument/2006/relationships/slideLayout" Target="../slideLayouts/slideLayout520.xml"/><Relationship Id="rId10" Type="http://schemas.openxmlformats.org/officeDocument/2006/relationships/slideLayout" Target="../slideLayouts/slideLayout525.xml"/><Relationship Id="rId4" Type="http://schemas.openxmlformats.org/officeDocument/2006/relationships/slideLayout" Target="../slideLayouts/slideLayout519.xml"/><Relationship Id="rId9" Type="http://schemas.openxmlformats.org/officeDocument/2006/relationships/slideLayout" Target="../slideLayouts/slideLayout524.xml"/></Relationships>
</file>

<file path=ppt/slideMasters/_rels/slideMaster56.xml.rels><?xml version="1.0" encoding="UTF-8" standalone="yes"?>
<Relationships xmlns="http://schemas.openxmlformats.org/package/2006/relationships"><Relationship Id="rId2" Type="http://schemas.openxmlformats.org/officeDocument/2006/relationships/theme" Target="../theme/theme56.xml"/><Relationship Id="rId1" Type="http://schemas.openxmlformats.org/officeDocument/2006/relationships/slideLayout" Target="../slideLayouts/slideLayout527.xml"/></Relationships>
</file>

<file path=ppt/slideMasters/_rels/slideMaster57.xml.rels><?xml version="1.0" encoding="UTF-8" standalone="yes"?>
<Relationships xmlns="http://schemas.openxmlformats.org/package/2006/relationships"><Relationship Id="rId2" Type="http://schemas.openxmlformats.org/officeDocument/2006/relationships/theme" Target="../theme/theme57.xml"/><Relationship Id="rId1" Type="http://schemas.openxmlformats.org/officeDocument/2006/relationships/slideLayout" Target="../slideLayouts/slideLayout528.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536.xml"/><Relationship Id="rId13" Type="http://schemas.openxmlformats.org/officeDocument/2006/relationships/theme" Target="../theme/theme58.xml"/><Relationship Id="rId3" Type="http://schemas.openxmlformats.org/officeDocument/2006/relationships/slideLayout" Target="../slideLayouts/slideLayout531.xml"/><Relationship Id="rId7" Type="http://schemas.openxmlformats.org/officeDocument/2006/relationships/slideLayout" Target="../slideLayouts/slideLayout535.xml"/><Relationship Id="rId12" Type="http://schemas.openxmlformats.org/officeDocument/2006/relationships/slideLayout" Target="../slideLayouts/slideLayout540.xml"/><Relationship Id="rId2" Type="http://schemas.openxmlformats.org/officeDocument/2006/relationships/slideLayout" Target="../slideLayouts/slideLayout530.xml"/><Relationship Id="rId1" Type="http://schemas.openxmlformats.org/officeDocument/2006/relationships/slideLayout" Target="../slideLayouts/slideLayout529.xml"/><Relationship Id="rId6" Type="http://schemas.openxmlformats.org/officeDocument/2006/relationships/slideLayout" Target="../slideLayouts/slideLayout534.xml"/><Relationship Id="rId11" Type="http://schemas.openxmlformats.org/officeDocument/2006/relationships/slideLayout" Target="../slideLayouts/slideLayout539.xml"/><Relationship Id="rId5" Type="http://schemas.openxmlformats.org/officeDocument/2006/relationships/slideLayout" Target="../slideLayouts/slideLayout533.xml"/><Relationship Id="rId10" Type="http://schemas.openxmlformats.org/officeDocument/2006/relationships/slideLayout" Target="../slideLayouts/slideLayout538.xml"/><Relationship Id="rId4" Type="http://schemas.openxmlformats.org/officeDocument/2006/relationships/slideLayout" Target="../slideLayouts/slideLayout532.xml"/><Relationship Id="rId9" Type="http://schemas.openxmlformats.org/officeDocument/2006/relationships/slideLayout" Target="../slideLayouts/slideLayout537.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548.xml"/><Relationship Id="rId13" Type="http://schemas.openxmlformats.org/officeDocument/2006/relationships/image" Target="../media/image22.jpeg"/><Relationship Id="rId3" Type="http://schemas.openxmlformats.org/officeDocument/2006/relationships/slideLayout" Target="../slideLayouts/slideLayout543.xml"/><Relationship Id="rId7" Type="http://schemas.openxmlformats.org/officeDocument/2006/relationships/slideLayout" Target="../slideLayouts/slideLayout547.xml"/><Relationship Id="rId12" Type="http://schemas.openxmlformats.org/officeDocument/2006/relationships/theme" Target="../theme/theme59.xml"/><Relationship Id="rId2" Type="http://schemas.openxmlformats.org/officeDocument/2006/relationships/slideLayout" Target="../slideLayouts/slideLayout542.xml"/><Relationship Id="rId1" Type="http://schemas.openxmlformats.org/officeDocument/2006/relationships/slideLayout" Target="../slideLayouts/slideLayout541.xml"/><Relationship Id="rId6" Type="http://schemas.openxmlformats.org/officeDocument/2006/relationships/slideLayout" Target="../slideLayouts/slideLayout546.xml"/><Relationship Id="rId11" Type="http://schemas.openxmlformats.org/officeDocument/2006/relationships/slideLayout" Target="../slideLayouts/slideLayout551.xml"/><Relationship Id="rId5" Type="http://schemas.openxmlformats.org/officeDocument/2006/relationships/slideLayout" Target="../slideLayouts/slideLayout545.xml"/><Relationship Id="rId10" Type="http://schemas.openxmlformats.org/officeDocument/2006/relationships/slideLayout" Target="../slideLayouts/slideLayout550.xml"/><Relationship Id="rId4" Type="http://schemas.openxmlformats.org/officeDocument/2006/relationships/slideLayout" Target="../slideLayouts/slideLayout544.xml"/><Relationship Id="rId9" Type="http://schemas.openxmlformats.org/officeDocument/2006/relationships/slideLayout" Target="../slideLayouts/slideLayout549.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6.xml"/><Relationship Id="rId1" Type="http://schemas.openxmlformats.org/officeDocument/2006/relationships/slideLayout" Target="../slideLayouts/slideLayout36.xml"/></Relationships>
</file>

<file path=ppt/slideMasters/_rels/slideMaster6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60.xml"/><Relationship Id="rId1" Type="http://schemas.openxmlformats.org/officeDocument/2006/relationships/slideLayout" Target="../slideLayouts/slideLayout552.xml"/></Relationships>
</file>

<file path=ppt/slideMasters/_rels/slideMaster61.xml.rels><?xml version="1.0" encoding="UTF-8" standalone="yes"?>
<Relationships xmlns="http://schemas.openxmlformats.org/package/2006/relationships"><Relationship Id="rId2" Type="http://schemas.openxmlformats.org/officeDocument/2006/relationships/theme" Target="../theme/theme61.xml"/><Relationship Id="rId1" Type="http://schemas.openxmlformats.org/officeDocument/2006/relationships/slideLayout" Target="../slideLayouts/slideLayout553.xm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561.xml"/><Relationship Id="rId3" Type="http://schemas.openxmlformats.org/officeDocument/2006/relationships/slideLayout" Target="../slideLayouts/slideLayout556.xml"/><Relationship Id="rId7" Type="http://schemas.openxmlformats.org/officeDocument/2006/relationships/slideLayout" Target="../slideLayouts/slideLayout560.xml"/><Relationship Id="rId12" Type="http://schemas.openxmlformats.org/officeDocument/2006/relationships/theme" Target="../theme/theme62.xml"/><Relationship Id="rId2" Type="http://schemas.openxmlformats.org/officeDocument/2006/relationships/slideLayout" Target="../slideLayouts/slideLayout555.xml"/><Relationship Id="rId1" Type="http://schemas.openxmlformats.org/officeDocument/2006/relationships/slideLayout" Target="../slideLayouts/slideLayout554.xml"/><Relationship Id="rId6" Type="http://schemas.openxmlformats.org/officeDocument/2006/relationships/slideLayout" Target="../slideLayouts/slideLayout559.xml"/><Relationship Id="rId11" Type="http://schemas.openxmlformats.org/officeDocument/2006/relationships/slideLayout" Target="../slideLayouts/slideLayout564.xml"/><Relationship Id="rId5" Type="http://schemas.openxmlformats.org/officeDocument/2006/relationships/slideLayout" Target="../slideLayouts/slideLayout558.xml"/><Relationship Id="rId10" Type="http://schemas.openxmlformats.org/officeDocument/2006/relationships/slideLayout" Target="../slideLayouts/slideLayout563.xml"/><Relationship Id="rId4" Type="http://schemas.openxmlformats.org/officeDocument/2006/relationships/slideLayout" Target="../slideLayouts/slideLayout557.xml"/><Relationship Id="rId9" Type="http://schemas.openxmlformats.org/officeDocument/2006/relationships/slideLayout" Target="../slideLayouts/slideLayout562.xml"/></Relationships>
</file>

<file path=ppt/slideMasters/_rels/slideMaster63.xml.rels><?xml version="1.0" encoding="UTF-8" standalone="yes"?>
<Relationships xmlns="http://schemas.openxmlformats.org/package/2006/relationships"><Relationship Id="rId3" Type="http://schemas.openxmlformats.org/officeDocument/2006/relationships/theme" Target="../theme/theme63.xml"/><Relationship Id="rId2" Type="http://schemas.openxmlformats.org/officeDocument/2006/relationships/slideLayout" Target="../slideLayouts/slideLayout566.xml"/><Relationship Id="rId1" Type="http://schemas.openxmlformats.org/officeDocument/2006/relationships/slideLayout" Target="../slideLayouts/slideLayout565.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theme" Target="../theme/theme7.xml"/><Relationship Id="rId1" Type="http://schemas.openxmlformats.org/officeDocument/2006/relationships/slideLayout" Target="../slideLayouts/slideLayout3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theme" Target="../theme/theme8.xml"/><Relationship Id="rId1" Type="http://schemas.openxmlformats.org/officeDocument/2006/relationships/slideLayout" Target="../slideLayouts/slideLayout38.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9.xml"/><Relationship Id="rId1"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228600" y="4572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819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defRPr/>
            </a:pPr>
            <a:endParaRPr lang="en-US"/>
          </a:p>
        </p:txBody>
      </p:sp>
      <p:sp>
        <p:nvSpPr>
          <p:cNvPr id="81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2" charset="0"/>
                <a:ea typeface="+mn-ea"/>
                <a:cs typeface="+mn-cs"/>
              </a:defRPr>
            </a:lvl1pPr>
          </a:lstStyle>
          <a:p>
            <a:pPr>
              <a:defRPr/>
            </a:pPr>
            <a:endParaRPr lang="en-US"/>
          </a:p>
        </p:txBody>
      </p:sp>
      <p:sp>
        <p:nvSpPr>
          <p:cNvPr id="81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vl1pPr>
          </a:lstStyle>
          <a:p>
            <a:pPr>
              <a:defRPr/>
            </a:pPr>
            <a:fld id="{9056C987-BD4C-0D48-8455-A2F1B4404BA3}" type="slidenum">
              <a:rPr lang="en-US"/>
              <a:pPr>
                <a:defRPr/>
              </a:pPr>
              <a:t>‹#›</a:t>
            </a:fld>
            <a:endParaRPr lang="en-US"/>
          </a:p>
        </p:txBody>
      </p:sp>
      <p:sp>
        <p:nvSpPr>
          <p:cNvPr id="1031" name="Rectangle 7"/>
          <p:cNvSpPr>
            <a:spLocks noChangeArrowheads="1"/>
          </p:cNvSpPr>
          <p:nvPr/>
        </p:nvSpPr>
        <p:spPr bwMode="gray">
          <a:xfrm>
            <a:off x="0" y="1638300"/>
            <a:ext cx="3343275" cy="122238"/>
          </a:xfrm>
          <a:prstGeom prst="rect">
            <a:avLst/>
          </a:prstGeom>
          <a:solidFill>
            <a:schemeClr val="bg2">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p>
        </p:txBody>
      </p:sp>
    </p:spTree>
  </p:cSld>
  <p:clrMap bg1="dk2" tx1="lt1" bg2="dk1" tx2="lt2" accent1="accent1" accent2="accent2" accent3="accent3" accent4="accent4" accent5="accent5" accent6="accent6" hlink="hlink" folHlink="folHlink"/>
  <p:sldLayoutIdLst>
    <p:sldLayoutId id="2147489246" r:id="rId1"/>
    <p:sldLayoutId id="2147489199" r:id="rId2"/>
    <p:sldLayoutId id="2147489200" r:id="rId3"/>
    <p:sldLayoutId id="2147489201" r:id="rId4"/>
    <p:sldLayoutId id="2147489202" r:id="rId5"/>
    <p:sldLayoutId id="2147489203" r:id="rId6"/>
    <p:sldLayoutId id="2147489204" r:id="rId7"/>
    <p:sldLayoutId id="2147489205" r:id="rId8"/>
    <p:sldLayoutId id="2147489206" r:id="rId9"/>
    <p:sldLayoutId id="2147489207" r:id="rId10"/>
    <p:sldLayoutId id="2147489208"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1"/>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tx2"/>
        </a:buClr>
        <a:buSzPct val="5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a:solidFill>
                  <a:srgbClr val="FFFFFF"/>
                </a:solidFill>
                <a:latin typeface="Arial" pitchFamily="-111" charset="0"/>
                <a:ea typeface="+mn-ea"/>
                <a:cs typeface="+mn-cs"/>
              </a:defRPr>
            </a:lvl1pPr>
          </a:lstStyle>
          <a:p>
            <a:pPr>
              <a:defRPr/>
            </a:pPr>
            <a:endParaRPr lang="en-US"/>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rgbClr val="FFFFFF"/>
                </a:solidFill>
                <a:latin typeface="Arial" charset="0"/>
              </a:defRPr>
            </a:lvl1pPr>
          </a:lstStyle>
          <a:p>
            <a:pPr>
              <a:defRPr/>
            </a:pPr>
            <a:fld id="{2DCC4B38-B501-534E-922D-7E4A90123ED4}" type="slidenum">
              <a:rPr lang="en-US"/>
              <a:pPr>
                <a:defRPr/>
              </a:pPr>
              <a:t>‹#›</a:t>
            </a:fld>
            <a:endParaRPr lang="en-US"/>
          </a:p>
        </p:txBody>
      </p:sp>
      <p:grpSp>
        <p:nvGrpSpPr>
          <p:cNvPr id="51204" name="Group 4"/>
          <p:cNvGrpSpPr>
            <a:grpSpLocks/>
          </p:cNvGrpSpPr>
          <p:nvPr/>
        </p:nvGrpSpPr>
        <p:grpSpPr bwMode="auto">
          <a:xfrm>
            <a:off x="0" y="0"/>
            <a:ext cx="9140825" cy="6850063"/>
            <a:chOff x="0" y="0"/>
            <a:chExt cx="5758" cy="4315"/>
          </a:xfrm>
        </p:grpSpPr>
        <p:grpSp>
          <p:nvGrpSpPr>
            <p:cNvPr id="51208"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b="0">
                <a:solidFill>
                  <a:srgbClr val="FFFFFF"/>
                </a:solidFill>
                <a:latin typeface="Arial" pitchFamily="-111" charset="0"/>
                <a:ea typeface="+mn-ea"/>
                <a:cs typeface="+mn-cs"/>
              </a:defRPr>
            </a:lvl1pPr>
          </a:lstStyle>
          <a:p>
            <a:pPr>
              <a:defRPr/>
            </a:pPr>
            <a:endParaRPr lang="en-US"/>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9251" r:id="rId1"/>
    <p:sldLayoutId id="2147489252" r:id="rId2"/>
    <p:sldLayoutId id="2147489253" r:id="rId3"/>
    <p:sldLayoutId id="2147489254" r:id="rId4"/>
    <p:sldLayoutId id="2147489255" r:id="rId5"/>
    <p:sldLayoutId id="2147489256" r:id="rId6"/>
    <p:sldLayoutId id="2147489257" r:id="rId7"/>
    <p:sldLayoutId id="2147489258" r:id="rId8"/>
    <p:sldLayoutId id="2147489259" r:id="rId9"/>
    <p:sldLayoutId id="2147489260" r:id="rId10"/>
    <p:sldLayoutId id="2147489261" r:id="rId11"/>
    <p:sldLayoutId id="2147489262" r:id="rId12"/>
    <p:sldLayoutId id="2147489263" r:id="rId13"/>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2" charset="-128"/>
          <a:cs typeface="Arial"/>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553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6554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6554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6555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D45CFEF1-3F4F-9742-AED8-4738A392666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9264" r:id="rId1"/>
    <p:sldLayoutId id="2147489265" r:id="rId2"/>
    <p:sldLayoutId id="2147489266" r:id="rId3"/>
    <p:sldLayoutId id="2147489267" r:id="rId4"/>
    <p:sldLayoutId id="2147489268" r:id="rId5"/>
    <p:sldLayoutId id="2147489269" r:id="rId6"/>
    <p:sldLayoutId id="2147489270" r:id="rId7"/>
    <p:sldLayoutId id="2147489271" r:id="rId8"/>
    <p:sldLayoutId id="2147489272" r:id="rId9"/>
    <p:sldLayoutId id="2147489273"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77826" name="Group 2"/>
          <p:cNvGrpSpPr>
            <a:grpSpLocks/>
          </p:cNvGrpSpPr>
          <p:nvPr/>
        </p:nvGrpSpPr>
        <p:grpSpPr bwMode="auto">
          <a:xfrm>
            <a:off x="0" y="1422400"/>
            <a:ext cx="9147175" cy="5435600"/>
            <a:chOff x="0" y="896"/>
            <a:chExt cx="5762" cy="3424"/>
          </a:xfrm>
        </p:grpSpPr>
        <p:grpSp>
          <p:nvGrpSpPr>
            <p:cNvPr id="77832" name="Group 3"/>
            <p:cNvGrpSpPr>
              <a:grpSpLocks/>
            </p:cNvGrpSpPr>
            <p:nvPr userDrawn="1"/>
          </p:nvGrpSpPr>
          <p:grpSpPr bwMode="auto">
            <a:xfrm>
              <a:off x="20" y="896"/>
              <a:ext cx="5742" cy="3424"/>
              <a:chOff x="20" y="896"/>
              <a:chExt cx="5742" cy="3424"/>
            </a:xfrm>
          </p:grpSpPr>
          <p:sp>
            <p:nvSpPr>
              <p:cNvPr id="77969"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7970"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7971"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7972"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7973"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7974"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7975"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7976"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7977"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7978"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7979"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7980"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7981"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grpSp>
        <p:grpSp>
          <p:nvGrpSpPr>
            <p:cNvPr id="77833" name="Group 17"/>
            <p:cNvGrpSpPr>
              <a:grpSpLocks/>
            </p:cNvGrpSpPr>
            <p:nvPr userDrawn="1"/>
          </p:nvGrpSpPr>
          <p:grpSpPr bwMode="auto">
            <a:xfrm>
              <a:off x="0" y="2291"/>
              <a:ext cx="1385" cy="1702"/>
              <a:chOff x="0" y="2291"/>
              <a:chExt cx="1385" cy="1702"/>
            </a:xfrm>
          </p:grpSpPr>
          <p:sp>
            <p:nvSpPr>
              <p:cNvPr id="77834"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35"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36"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37"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38"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39"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40"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41"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42"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43"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44"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45"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46"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47"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48"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49"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50"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51"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52"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53"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54"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55"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56"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57"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58"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59"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60"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61"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62"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63"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64"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65"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66"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67"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68"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69"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70"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71"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72"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73"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74"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75"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76"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77"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78"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79"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80"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81"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82"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83"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84"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85"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86"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87"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88"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89"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90"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91"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92"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93"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94"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95"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96"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97"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7898"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99"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00"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01"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02"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03"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04"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05"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06"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07"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08"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09"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10"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11"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12"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13"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14"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15"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16"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17"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18"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19"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20"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21"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22"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23"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24"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25"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26"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27"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28"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29"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30"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31"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32"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33"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34"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35"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36"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37"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38"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39"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40"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41"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42"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43"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44"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45"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46"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47"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48"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49"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50"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51"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52"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53"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54"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7955"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7956"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7957"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7958"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7959"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7960"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7961"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7962"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7963"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64"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65"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7966"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76631"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76632"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grpSp>
      </p:grpSp>
      <p:sp>
        <p:nvSpPr>
          <p:cNvPr id="276633"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634"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latin typeface="Arial" pitchFamily="-112" charset="0"/>
                <a:ea typeface="+mn-ea"/>
                <a:cs typeface="+mn-cs"/>
              </a:defRPr>
            </a:lvl1pPr>
          </a:lstStyle>
          <a:p>
            <a:pPr>
              <a:defRPr/>
            </a:pPr>
            <a:endParaRPr lang="en-US"/>
          </a:p>
        </p:txBody>
      </p:sp>
      <p:sp>
        <p:nvSpPr>
          <p:cNvPr id="276635"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latin typeface="Arial" pitchFamily="-112" charset="0"/>
                <a:ea typeface="+mn-ea"/>
                <a:cs typeface="+mn-cs"/>
              </a:defRPr>
            </a:lvl1pPr>
          </a:lstStyle>
          <a:p>
            <a:pPr>
              <a:defRPr/>
            </a:pPr>
            <a:endParaRPr lang="en-US"/>
          </a:p>
        </p:txBody>
      </p:sp>
      <p:sp>
        <p:nvSpPr>
          <p:cNvPr id="276636"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latin typeface="Arial" charset="0"/>
                <a:ea typeface="ＭＳ Ｐゴシック" charset="-128"/>
                <a:cs typeface="ＭＳ Ｐゴシック" charset="-128"/>
              </a:defRPr>
            </a:lvl1pPr>
          </a:lstStyle>
          <a:p>
            <a:pPr>
              <a:defRPr/>
            </a:pPr>
            <a:fld id="{A236A7D9-9F21-DE40-B87C-AE7CA3D6E8B5}" type="slidenum">
              <a:rPr lang="en-US"/>
              <a:pPr>
                <a:defRPr/>
              </a:pPr>
              <a:t>‹#›</a:t>
            </a:fld>
            <a:endParaRPr lang="en-US"/>
          </a:p>
        </p:txBody>
      </p:sp>
      <p:sp>
        <p:nvSpPr>
          <p:cNvPr id="276637"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9275" r:id="rId1"/>
    <p:sldLayoutId id="2147489276" r:id="rId2"/>
    <p:sldLayoutId id="2147489277" r:id="rId3"/>
    <p:sldLayoutId id="2147489278" r:id="rId4"/>
    <p:sldLayoutId id="2147489279" r:id="rId5"/>
    <p:sldLayoutId id="2147489280" r:id="rId6"/>
    <p:sldLayoutId id="2147489281" r:id="rId7"/>
    <p:sldLayoutId id="2147489282" r:id="rId8"/>
    <p:sldLayoutId id="2147489283" r:id="rId9"/>
    <p:sldLayoutId id="2147489284" r:id="rId10"/>
    <p:sldLayoutId id="2147489285"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folHlink"/>
        </a:buClr>
        <a:buFont typeface="Wingdings" charset="0"/>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Font typeface="Wingdings" charset="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90114" name="Group 2"/>
          <p:cNvGrpSpPr>
            <a:grpSpLocks/>
          </p:cNvGrpSpPr>
          <p:nvPr/>
        </p:nvGrpSpPr>
        <p:grpSpPr bwMode="auto">
          <a:xfrm>
            <a:off x="3800475" y="1789113"/>
            <a:ext cx="5340350" cy="5056187"/>
            <a:chOff x="2394" y="1127"/>
            <a:chExt cx="3364" cy="3185"/>
          </a:xfrm>
        </p:grpSpPr>
        <p:sp>
          <p:nvSpPr>
            <p:cNvPr id="267267"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68"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69"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70"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71"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72"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73"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74"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75"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76"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77"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78"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79"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80"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81"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82"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83"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84"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85"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86"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87"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88"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89"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90"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91"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92"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93"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94"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95"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96"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97"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98"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99"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300"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grpSp>
      <p:sp>
        <p:nvSpPr>
          <p:cNvPr id="267301"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7302"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7303"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latin typeface="Tahoma" pitchFamily="-112" charset="-52"/>
                <a:ea typeface="+mn-ea"/>
                <a:cs typeface="+mn-cs"/>
              </a:defRPr>
            </a:lvl1pPr>
          </a:lstStyle>
          <a:p>
            <a:pPr>
              <a:defRPr/>
            </a:pPr>
            <a:endParaRPr lang="en-US"/>
          </a:p>
        </p:txBody>
      </p:sp>
      <p:sp>
        <p:nvSpPr>
          <p:cNvPr id="267304"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latin typeface="Tahoma" pitchFamily="-112" charset="-52"/>
                <a:ea typeface="+mn-ea"/>
                <a:cs typeface="+mn-cs"/>
              </a:defRPr>
            </a:lvl1pPr>
          </a:lstStyle>
          <a:p>
            <a:pPr>
              <a:defRPr/>
            </a:pPr>
            <a:endParaRPr lang="en-US"/>
          </a:p>
        </p:txBody>
      </p:sp>
      <p:sp>
        <p:nvSpPr>
          <p:cNvPr id="267305"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latin typeface="Tahoma" charset="-52"/>
                <a:ea typeface="ＭＳ Ｐゴシック" charset="-128"/>
                <a:cs typeface="ＭＳ Ｐゴシック" charset="-128"/>
              </a:defRPr>
            </a:lvl1pPr>
          </a:lstStyle>
          <a:p>
            <a:pPr>
              <a:defRPr/>
            </a:pPr>
            <a:fld id="{B336AB03-4AD0-3A48-A471-ABA770F1FF89}"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9286" r:id="rId1"/>
    <p:sldLayoutId id="2147489287" r:id="rId2"/>
    <p:sldLayoutId id="2147489288" r:id="rId3"/>
    <p:sldLayoutId id="2147489289" r:id="rId4"/>
    <p:sldLayoutId id="2147489290" r:id="rId5"/>
    <p:sldLayoutId id="2147489291" r:id="rId6"/>
    <p:sldLayoutId id="2147489292" r:id="rId7"/>
    <p:sldLayoutId id="2147489293" r:id="rId8"/>
    <p:sldLayoutId id="2147489294" r:id="rId9"/>
    <p:sldLayoutId id="2147489295"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fo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fo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fo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13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ea typeface="ＭＳ Ｐゴシック" charset="-128"/>
                <a:cs typeface="ＭＳ Ｐゴシック" charset="-128"/>
              </a:defRPr>
            </a:lvl1pPr>
          </a:lstStyle>
          <a:p>
            <a:pPr>
              <a:defRPr/>
            </a:pPr>
            <a:fld id="{C92B6443-EEA3-FA4F-8288-1C29E3802DD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296" r:id="rId1"/>
    <p:sldLayoutId id="2147489297" r:id="rId2"/>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bwMode="auto">
          <a:xfrm>
            <a:off x="0" y="4445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9" tIns="45714" rIns="91429" bIns="45714" numCol="1" anchor="ctr" anchorCtr="0" compatLnSpc="1">
            <a:prstTxWarp prst="textNoShape">
              <a:avLst/>
            </a:prstTxWarp>
          </a:bodyPr>
          <a:lstStyle/>
          <a:p>
            <a:pPr lvl="0"/>
            <a:r>
              <a:rPr lang="en-US"/>
              <a:t>Click to edit Master title style</a:t>
            </a:r>
          </a:p>
        </p:txBody>
      </p:sp>
      <p:sp>
        <p:nvSpPr>
          <p:cNvPr id="1044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9" tIns="45714" rIns="91429"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eaLnBrk="0" hangingPunct="0">
              <a:defRPr sz="1400">
                <a:solidFill>
                  <a:srgbClr val="FFFFFF"/>
                </a:solidFill>
                <a:latin typeface="Arial Black"/>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ctr" eaLnBrk="0" hangingPunct="0">
              <a:defRPr sz="1400">
                <a:solidFill>
                  <a:srgbClr val="FFFFFF"/>
                </a:solidFill>
                <a:latin typeface="Arial Black"/>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eaLnBrk="0" hangingPunct="0">
              <a:defRPr sz="1400">
                <a:solidFill>
                  <a:srgbClr val="FFFFFF"/>
                </a:solidFill>
                <a:latin typeface="Arial Black" charset="0"/>
              </a:defRPr>
            </a:lvl1pPr>
          </a:lstStyle>
          <a:p>
            <a:pPr>
              <a:defRPr/>
            </a:pPr>
            <a:fld id="{ADEBA4A3-5119-E348-8B50-B6ED910F2F8B}"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9298" r:id="rId1"/>
    <p:sldLayoutId id="2147489299" r:id="rId2"/>
  </p:sldLayoutIdLst>
  <p:txStyles>
    <p:titleStyle>
      <a:lvl1pPr algn="ctr"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5pPr>
      <a:lvl6pPr marL="457146" algn="ctr" rtl="0" fontAlgn="base">
        <a:spcBef>
          <a:spcPct val="0"/>
        </a:spcBef>
        <a:spcAft>
          <a:spcPct val="0"/>
        </a:spcAft>
        <a:defRPr sz="4400">
          <a:solidFill>
            <a:schemeClr val="tx2"/>
          </a:solidFill>
          <a:latin typeface="Arial Black" pitchFamily="-105" charset="0"/>
        </a:defRPr>
      </a:lvl6pPr>
      <a:lvl7pPr marL="914293" algn="ctr" rtl="0" fontAlgn="base">
        <a:spcBef>
          <a:spcPct val="0"/>
        </a:spcBef>
        <a:spcAft>
          <a:spcPct val="0"/>
        </a:spcAft>
        <a:defRPr sz="4400">
          <a:solidFill>
            <a:schemeClr val="tx2"/>
          </a:solidFill>
          <a:latin typeface="Arial Black" pitchFamily="-105" charset="0"/>
        </a:defRPr>
      </a:lvl7pPr>
      <a:lvl8pPr marL="1371440" algn="ctr" rtl="0" fontAlgn="base">
        <a:spcBef>
          <a:spcPct val="0"/>
        </a:spcBef>
        <a:spcAft>
          <a:spcPct val="0"/>
        </a:spcAft>
        <a:defRPr sz="4400">
          <a:solidFill>
            <a:schemeClr val="tx2"/>
          </a:solidFill>
          <a:latin typeface="Arial Black" pitchFamily="-105" charset="0"/>
        </a:defRPr>
      </a:lvl8pPr>
      <a:lvl9pPr marL="1828586" algn="ctr" rtl="0" fontAlgn="base">
        <a:spcBef>
          <a:spcPct val="0"/>
        </a:spcBef>
        <a:spcAft>
          <a:spcPct val="0"/>
        </a:spcAft>
        <a:defRPr sz="4400">
          <a:solidFill>
            <a:schemeClr val="tx2"/>
          </a:solidFill>
          <a:latin typeface="Arial Black" pitchFamily="-105"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306" indent="-228573" algn="l" rtl="0" fontAlgn="base">
        <a:spcBef>
          <a:spcPct val="20000"/>
        </a:spcBef>
        <a:spcAft>
          <a:spcPct val="0"/>
        </a:spcAft>
        <a:buChar char="»"/>
        <a:defRPr sz="2000">
          <a:solidFill>
            <a:schemeClr val="tx1"/>
          </a:solidFill>
          <a:latin typeface="+mn-lt"/>
          <a:ea typeface="ＭＳ Ｐゴシック" pitchFamily="-105" charset="-128"/>
        </a:defRPr>
      </a:lvl6pPr>
      <a:lvl7pPr marL="2971453" indent="-228573" algn="l" rtl="0" fontAlgn="base">
        <a:spcBef>
          <a:spcPct val="20000"/>
        </a:spcBef>
        <a:spcAft>
          <a:spcPct val="0"/>
        </a:spcAft>
        <a:buChar char="»"/>
        <a:defRPr sz="2000">
          <a:solidFill>
            <a:schemeClr val="tx1"/>
          </a:solidFill>
          <a:latin typeface="+mn-lt"/>
          <a:ea typeface="ＭＳ Ｐゴシック" pitchFamily="-105" charset="-128"/>
        </a:defRPr>
      </a:lvl7pPr>
      <a:lvl8pPr marL="3428599" indent="-228573" algn="l" rtl="0" fontAlgn="base">
        <a:spcBef>
          <a:spcPct val="20000"/>
        </a:spcBef>
        <a:spcAft>
          <a:spcPct val="0"/>
        </a:spcAft>
        <a:buChar char="»"/>
        <a:defRPr sz="2000">
          <a:solidFill>
            <a:schemeClr val="tx1"/>
          </a:solidFill>
          <a:latin typeface="+mn-lt"/>
          <a:ea typeface="ＭＳ Ｐゴシック" pitchFamily="-105" charset="-128"/>
        </a:defRPr>
      </a:lvl8pPr>
      <a:lvl9pPr marL="3885746" indent="-228573"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4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solidFill>
                  <a:srgbClr val="000000"/>
                </a:solidFill>
                <a:latin typeface="Times New Roman" pitchFamily="-111" charset="0"/>
                <a:ea typeface="+mn-ea"/>
                <a:cs typeface="+mn-cs"/>
              </a:defRPr>
            </a:lvl1pPr>
          </a:lstStyle>
          <a:p>
            <a:pPr>
              <a:defRPr/>
            </a:pPr>
            <a:endParaRPr lang="en-US"/>
          </a:p>
        </p:txBody>
      </p:sp>
      <p:sp>
        <p:nvSpPr>
          <p:cNvPr id="1024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solidFill>
                  <a:srgbClr val="000000"/>
                </a:solidFill>
                <a:latin typeface="Times New Roman" pitchFamily="-111" charset="0"/>
                <a:ea typeface="+mn-ea"/>
                <a:cs typeface="+mn-cs"/>
              </a:defRPr>
            </a:lvl1pPr>
          </a:lstStyle>
          <a:p>
            <a:pPr>
              <a:defRPr/>
            </a:pPr>
            <a:endParaRPr lang="en-US"/>
          </a:p>
        </p:txBody>
      </p:sp>
      <p:sp>
        <p:nvSpPr>
          <p:cNvPr id="1024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solidFill>
                  <a:srgbClr val="000000"/>
                </a:solidFill>
              </a:defRPr>
            </a:lvl1pPr>
          </a:lstStyle>
          <a:p>
            <a:pPr>
              <a:defRPr/>
            </a:pPr>
            <a:fld id="{49E715A5-66D3-C749-B32F-2670B5D70455}" type="slidenum">
              <a:rPr lang="en-US"/>
              <a:pPr>
                <a:defRPr/>
              </a:pPr>
              <a:t>‹#›</a:t>
            </a:fld>
            <a:endParaRPr lang="en-US"/>
          </a:p>
        </p:txBody>
      </p:sp>
      <p:pic>
        <p:nvPicPr>
          <p:cNvPr id="107526" name="Picture 6" descr="strtegic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7527"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9300" r:id="rId1"/>
    <p:sldLayoutId id="2147489653"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609" name="Rectangle 1"/>
          <p:cNvSpPr>
            <a:spLocks noGrp="1" noChangeArrowheads="1"/>
          </p:cNvSpPr>
          <p:nvPr>
            <p:ph type="title"/>
          </p:nvPr>
        </p:nvSpPr>
        <p:spPr bwMode="auto">
          <a:xfrm>
            <a:off x="457200" y="274638"/>
            <a:ext cx="8228013" cy="114141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68610" name="Rectangle 2"/>
          <p:cNvSpPr>
            <a:spLocks noGrp="1" noChangeArrowheads="1"/>
          </p:cNvSpPr>
          <p:nvPr>
            <p:ph type="body" idx="1"/>
          </p:nvPr>
        </p:nvSpPr>
        <p:spPr bwMode="auto">
          <a:xfrm>
            <a:off x="457200" y="1600200"/>
            <a:ext cx="8228013" cy="45243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68611" name="Rectangle 3"/>
          <p:cNvSpPr>
            <a:spLocks noGrp="1" noChangeArrowheads="1"/>
          </p:cNvSpPr>
          <p:nvPr>
            <p:ph type="dt"/>
          </p:nvPr>
        </p:nvSpPr>
        <p:spPr bwMode="auto">
          <a:xfrm>
            <a:off x="457200" y="6356350"/>
            <a:ext cx="2132013" cy="3635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lvl1pPr defTabSz="457200">
              <a:buClr>
                <a:srgbClr val="000000"/>
              </a:buClr>
              <a:buSzPct val="45000"/>
              <a:buFont typeface="Wingdings" charset="0"/>
              <a:buNone/>
              <a:tabLst>
                <a:tab pos="723900" algn="l"/>
                <a:tab pos="1447800" algn="l"/>
              </a:tabLst>
              <a:defRPr sz="1200">
                <a:solidFill>
                  <a:srgbClr val="898989"/>
                </a:solidFill>
                <a:latin typeface="Calibri"/>
                <a:ea typeface="新細明體" charset="0"/>
                <a:cs typeface="新細明體" charset="0"/>
              </a:defRPr>
            </a:lvl1pPr>
          </a:lstStyle>
          <a:p>
            <a:pPr>
              <a:defRPr/>
            </a:pPr>
            <a:r>
              <a:rPr lang="en-US"/>
              <a:t>08/03/13</a:t>
            </a:r>
          </a:p>
        </p:txBody>
      </p:sp>
      <p:sp>
        <p:nvSpPr>
          <p:cNvPr id="68612" name="Text Box 4"/>
          <p:cNvSpPr txBox="1">
            <a:spLocks noChangeArrowheads="1"/>
          </p:cNvSpPr>
          <p:nvPr/>
        </p:nvSpPr>
        <p:spPr bwMode="auto">
          <a:xfrm>
            <a:off x="3124200" y="6356350"/>
            <a:ext cx="2895600" cy="3651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800">
              <a:solidFill>
                <a:srgbClr val="FFFFFF"/>
              </a:solidFill>
              <a:latin typeface="News Gothic MT" charset="0"/>
              <a:ea typeface="SimSun" charset="0"/>
              <a:cs typeface="SimSun" charset="0"/>
            </a:endParaRPr>
          </a:p>
        </p:txBody>
      </p:sp>
      <p:sp>
        <p:nvSpPr>
          <p:cNvPr id="68613" name="Rectangle 5"/>
          <p:cNvSpPr>
            <a:spLocks noGrp="1" noChangeArrowheads="1"/>
          </p:cNvSpPr>
          <p:nvPr>
            <p:ph type="sldNum"/>
          </p:nvPr>
        </p:nvSpPr>
        <p:spPr bwMode="auto">
          <a:xfrm>
            <a:off x="6553200" y="6356350"/>
            <a:ext cx="2132013" cy="3635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lvl1pPr algn="r" defTabSz="457200">
              <a:buClr>
                <a:srgbClr val="000000"/>
              </a:buClr>
              <a:buSzPct val="45000"/>
              <a:buFont typeface="Wingdings" charset="0"/>
              <a:buNone/>
              <a:tabLst>
                <a:tab pos="723900" algn="l"/>
                <a:tab pos="1447800" algn="l"/>
              </a:tabLst>
              <a:defRPr sz="1200">
                <a:solidFill>
                  <a:srgbClr val="898989"/>
                </a:solidFill>
                <a:latin typeface="Calibri"/>
                <a:ea typeface="新細明體" charset="0"/>
                <a:cs typeface="新細明體" charset="0"/>
              </a:defRPr>
            </a:lvl1pPr>
          </a:lstStyle>
          <a:p>
            <a:pPr>
              <a:defRPr/>
            </a:pPr>
            <a:fld id="{14E01177-2866-D648-97C7-546AE425717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301" r:id="rId1"/>
    <p:sldLayoutId id="2147489302" r:id="rId2"/>
    <p:sldLayoutId id="2147489303" r:id="rId3"/>
    <p:sldLayoutId id="2147489304" r:id="rId4"/>
    <p:sldLayoutId id="2147489305" r:id="rId5"/>
    <p:sldLayoutId id="2147489306" r:id="rId6"/>
    <p:sldLayoutId id="2147489307" r:id="rId7"/>
    <p:sldLayoutId id="2147489308" r:id="rId8"/>
    <p:sldLayoutId id="2147489309" r:id="rId9"/>
    <p:sldLayoutId id="2147489310" r:id="rId10"/>
    <p:sldLayoutId id="2147489311" r:id="rId11"/>
  </p:sldLayoutIdLst>
  <p:hf sldNum="0" hdr="0" ftr="0"/>
  <p:txStyles>
    <p:titleStyle>
      <a:lvl1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mj-lt"/>
          <a:ea typeface="+mj-ea"/>
          <a:cs typeface="+mj-cs"/>
        </a:defRPr>
      </a:lvl1pPr>
      <a:lvl2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2pPr>
      <a:lvl3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3pPr>
      <a:lvl4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4pPr>
      <a:lvl5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5pPr>
      <a:lvl6pPr marL="25146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6pPr>
      <a:lvl7pPr marL="29718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7pPr>
      <a:lvl8pPr marL="34290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8pPr>
      <a:lvl9pPr marL="38862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charset="0"/>
        <a:defRPr sz="3200">
          <a:solidFill>
            <a:srgbClr val="000000"/>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charset="0"/>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charset="0"/>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5pPr>
      <a:lvl6pPr marL="25146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grpSp>
        <p:nvGrpSpPr>
          <p:cNvPr id="121858" name="Group 2"/>
          <p:cNvGrpSpPr>
            <a:grpSpLocks/>
          </p:cNvGrpSpPr>
          <p:nvPr/>
        </p:nvGrpSpPr>
        <p:grpSpPr bwMode="auto">
          <a:xfrm>
            <a:off x="685800" y="117475"/>
            <a:ext cx="8456613" cy="6738938"/>
            <a:chOff x="432" y="74"/>
            <a:chExt cx="5327" cy="4245"/>
          </a:xfrm>
        </p:grpSpPr>
        <p:sp>
          <p:nvSpPr>
            <p:cNvPr id="121864"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nvGrpSpPr>
            <p:cNvPr id="121865" name="Group 4"/>
            <p:cNvGrpSpPr>
              <a:grpSpLocks/>
            </p:cNvGrpSpPr>
            <p:nvPr/>
          </p:nvGrpSpPr>
          <p:grpSpPr bwMode="auto">
            <a:xfrm>
              <a:off x="2859" y="4250"/>
              <a:ext cx="2729" cy="41"/>
              <a:chOff x="2859" y="4250"/>
              <a:chExt cx="2729" cy="41"/>
            </a:xfrm>
          </p:grpSpPr>
          <p:sp>
            <p:nvSpPr>
              <p:cNvPr id="121870"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21871"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21872"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21873"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21874"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21875"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21876"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21877"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sp>
          <p:nvSpPr>
            <p:cNvPr id="121866" name="Rectangle 13"/>
            <p:cNvSpPr>
              <a:spLocks noChangeArrowheads="1"/>
            </p:cNvSpPr>
            <p:nvPr/>
          </p:nvSpPr>
          <p:spPr bwMode="invGray">
            <a:xfrm>
              <a:off x="480" y="480"/>
              <a:ext cx="5279" cy="48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21867"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21868"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21869"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sp>
        <p:nvSpPr>
          <p:cNvPr id="121859"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21860"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87"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eaLnBrk="0" hangingPunct="0">
              <a:spcBef>
                <a:spcPct val="50000"/>
              </a:spcBef>
              <a:defRPr sz="1400">
                <a:solidFill>
                  <a:srgbClr val="FFFFFF"/>
                </a:solidFill>
                <a:latin typeface="Times New Roman" pitchFamily="-111" charset="0"/>
                <a:ea typeface="Times New Roman" pitchFamily="-111" charset="0"/>
                <a:cs typeface="Times New Roman" pitchFamily="-111" charset="0"/>
              </a:defRPr>
            </a:lvl1pPr>
          </a:lstStyle>
          <a:p>
            <a:pPr>
              <a:defRPr/>
            </a:pPr>
            <a:endParaRPr lang="en-US"/>
          </a:p>
        </p:txBody>
      </p:sp>
      <p:sp>
        <p:nvSpPr>
          <p:cNvPr id="7188"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0" hangingPunct="0">
              <a:spcBef>
                <a:spcPct val="50000"/>
              </a:spcBef>
              <a:defRPr sz="1400">
                <a:solidFill>
                  <a:srgbClr val="FFFFFF"/>
                </a:solidFill>
                <a:latin typeface="Times New Roman" pitchFamily="-111" charset="0"/>
                <a:ea typeface="Times New Roman" pitchFamily="-111" charset="0"/>
                <a:cs typeface="Times New Roman" pitchFamily="-111" charset="0"/>
              </a:defRPr>
            </a:lvl1pPr>
          </a:lstStyle>
          <a:p>
            <a:pPr>
              <a:defRPr/>
            </a:pPr>
            <a:endParaRPr lang="en-US"/>
          </a:p>
        </p:txBody>
      </p:sp>
      <p:sp>
        <p:nvSpPr>
          <p:cNvPr id="7189"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0" hangingPunct="0">
              <a:spcBef>
                <a:spcPct val="50000"/>
              </a:spcBef>
              <a:defRPr sz="1400">
                <a:solidFill>
                  <a:srgbClr val="FFFFFF"/>
                </a:solidFill>
                <a:latin typeface="Times New Roman" charset="0"/>
                <a:cs typeface="Times New Roman" charset="0"/>
              </a:defRPr>
            </a:lvl1pPr>
          </a:lstStyle>
          <a:p>
            <a:pPr>
              <a:defRPr/>
            </a:pPr>
            <a:fld id="{D2FE4BE9-A3DA-5E40-87F9-69F953368C1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9312" r:id="rId1"/>
    <p:sldLayoutId id="2147489313" r:id="rId2"/>
    <p:sldLayoutId id="2147489314" r:id="rId3"/>
    <p:sldLayoutId id="2147489315" r:id="rId4"/>
    <p:sldLayoutId id="2147489316" r:id="rId5"/>
    <p:sldLayoutId id="2147489317" r:id="rId6"/>
    <p:sldLayoutId id="2147489318" r:id="rId7"/>
    <p:sldLayoutId id="2147489319" r:id="rId8"/>
    <p:sldLayoutId id="2147489320" r:id="rId9"/>
    <p:sldLayoutId id="2147489321" r:id="rId10"/>
    <p:sldLayoutId id="2147489322" r:id="rId11"/>
    <p:sldLayoutId id="2147489323" r:id="rId12"/>
  </p:sldLayoutIdLst>
  <p:txStyles>
    <p:titleStyle>
      <a:lvl1pPr algn="ctr" rtl="0" eaLnBrk="0" fontAlgn="base" hangingPunct="0">
        <a:spcBef>
          <a:spcPct val="0"/>
        </a:spcBef>
        <a:spcAft>
          <a:spcPct val="0"/>
        </a:spcAft>
        <a:defRPr kumimoji="1"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7458" name="Group 1026"/>
          <p:cNvGrpSpPr>
            <a:grpSpLocks/>
          </p:cNvGrpSpPr>
          <p:nvPr/>
        </p:nvGrpSpPr>
        <p:grpSpPr bwMode="auto">
          <a:xfrm>
            <a:off x="0" y="2286000"/>
            <a:ext cx="9144000" cy="3581400"/>
            <a:chOff x="0" y="1968"/>
            <a:chExt cx="5760" cy="2256"/>
          </a:xfrm>
        </p:grpSpPr>
        <p:sp>
          <p:nvSpPr>
            <p:cNvPr id="147465" name="Rectangle 1027"/>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66" name="Rectangle 1028"/>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67" name="Rectangle 1029"/>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68" name="Rectangle 1030"/>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69" name="Rectangle 1031"/>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0" name="Rectangle 1032"/>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1" name="Rectangle 1033"/>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2" name="Rectangle 1034"/>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3" name="Rectangle 1035"/>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4" name="Rectangle 1036"/>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5" name="Rectangle 1037"/>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6" name="Rectangle 1038"/>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7" name="Rectangle 1039"/>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8" name="Rectangle 1040"/>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9" name="Rectangle 1041"/>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0" name="Rectangle 1042"/>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1" name="Rectangle 1043"/>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2" name="Rectangle 1044"/>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3" name="Rectangle 1045"/>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4" name="Rectangle 1046"/>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5" name="Rectangle 1047"/>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6" name="Rectangle 1048"/>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7" name="Rectangle 1049"/>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8" name="Rectangle 1050"/>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9" name="Rectangle 1051"/>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0" name="Rectangle 1052"/>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1" name="Rectangle 1053"/>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2" name="Rectangle 1054"/>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3" name="Rectangle 1055"/>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4" name="Rectangle 1056"/>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5" name="Rectangle 1057"/>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6" name="Rectangle 1058"/>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7" name="Rectangle 1059"/>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8" name="Rectangle 1060"/>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9" name="Rectangle 1061"/>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0" name="Rectangle 1062"/>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1" name="Rectangle 1063"/>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2" name="Rectangle 1064"/>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3" name="Rectangle 1065"/>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4" name="Rectangle 1066"/>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5" name="Rectangle 1067"/>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6" name="Rectangle 1068"/>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7" name="Rectangle 1069"/>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8" name="Rectangle 1070"/>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9" name="Rectangle 1071"/>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0" name="Rectangle 1072"/>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1" name="Rectangle 1073"/>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2" name="Rectangle 1074"/>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3" name="Rectangle 1075"/>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4" name="Rectangle 1076"/>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5" name="Rectangle 1077"/>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6" name="Rectangle 1078"/>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7" name="Rectangle 1079"/>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8" name="Rectangle 1080"/>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9" name="Rectangle 1081"/>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0" name="Rectangle 1082"/>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1" name="Rectangle 1083"/>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2" name="Rectangle 1084"/>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3" name="Rectangle 1085"/>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4" name="Rectangle 1086"/>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5" name="Rectangle 1087"/>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6" name="Rectangle 1088"/>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7" name="Rectangle 1089"/>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grpSp>
      <p:sp>
        <p:nvSpPr>
          <p:cNvPr id="147459" name="Rectangle 1090"/>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147460" name="Rectangle 1091"/>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544836" name="Rectangle 1092"/>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kumimoji="1" sz="1400">
                <a:solidFill>
                  <a:srgbClr val="FFFFFF"/>
                </a:solidFill>
                <a:latin typeface="Helvetica" pitchFamily="-111" charset="0"/>
                <a:ea typeface="Osaka" pitchFamily="-111" charset="-128"/>
                <a:cs typeface="Osaka" pitchFamily="-111" charset="-128"/>
              </a:defRPr>
            </a:lvl1pPr>
          </a:lstStyle>
          <a:p>
            <a:pPr>
              <a:defRPr/>
            </a:pPr>
            <a:endParaRPr lang="en-US" altLang="ja-JP"/>
          </a:p>
        </p:txBody>
      </p:sp>
      <p:sp>
        <p:nvSpPr>
          <p:cNvPr id="544837" name="Rectangle 1093"/>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pitchFamily="-111" charset="0"/>
                <a:ea typeface="Osaka" pitchFamily="-111" charset="-128"/>
                <a:cs typeface="Osaka" pitchFamily="-111" charset="-128"/>
              </a:defRPr>
            </a:lvl1pPr>
          </a:lstStyle>
          <a:p>
            <a:pPr>
              <a:defRPr/>
            </a:pPr>
            <a:endParaRPr lang="en-US" altLang="ja-JP"/>
          </a:p>
        </p:txBody>
      </p:sp>
      <p:sp>
        <p:nvSpPr>
          <p:cNvPr id="544838" name="Rectangle 1094"/>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charset="0"/>
                <a:ea typeface="Osaka" charset="0"/>
                <a:cs typeface="Osaka" charset="0"/>
              </a:defRPr>
            </a:lvl1pPr>
          </a:lstStyle>
          <a:p>
            <a:pPr>
              <a:defRPr/>
            </a:pPr>
            <a:fld id="{3CDEB587-DAB5-9547-B1D1-C4B995D91E04}" type="slidenum">
              <a:rPr lang="en-US" altLang="ja-JP"/>
              <a:pPr>
                <a:defRPr/>
              </a:pPr>
              <a:t>‹#›</a:t>
            </a:fld>
            <a:endParaRPr lang="en-US" altLang="ja-JP"/>
          </a:p>
        </p:txBody>
      </p:sp>
      <p:pic>
        <p:nvPicPr>
          <p:cNvPr id="147464" name="Picture 1095"/>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9335" r:id="rId1"/>
    <p:sldLayoutId id="2147489336" r:id="rId2"/>
    <p:sldLayoutId id="2147489337" r:id="rId3"/>
    <p:sldLayoutId id="2147489338" r:id="rId4"/>
    <p:sldLayoutId id="2147489339" r:id="rId5"/>
    <p:sldLayoutId id="2147489340" r:id="rId6"/>
    <p:sldLayoutId id="2147489341" r:id="rId7"/>
    <p:sldLayoutId id="2147489342" r:id="rId8"/>
    <p:sldLayoutId id="2147489343" r:id="rId9"/>
    <p:sldLayoutId id="2147489344" r:id="rId10"/>
    <p:sldLayoutId id="2147489345" r:id="rId1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2pPr>
      <a:lvl3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3pPr>
      <a:lvl4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4pPr>
      <a:lvl5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5pPr>
      <a:lvl6pPr marL="4572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6pPr>
      <a:lvl7pPr marL="9144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7pPr>
      <a:lvl8pPr marL="13716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8pPr>
      <a:lvl9pPr marL="18288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314" name="Group 1026"/>
          <p:cNvGrpSpPr>
            <a:grpSpLocks/>
          </p:cNvGrpSpPr>
          <p:nvPr/>
        </p:nvGrpSpPr>
        <p:grpSpPr bwMode="auto">
          <a:xfrm>
            <a:off x="457200" y="992188"/>
            <a:ext cx="8153400" cy="1600200"/>
            <a:chOff x="288" y="625"/>
            <a:chExt cx="5136" cy="1008"/>
          </a:xfrm>
        </p:grpSpPr>
        <p:sp>
          <p:nvSpPr>
            <p:cNvPr id="13320" name="Arc 1027"/>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13321" name="Arc 1028"/>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13322" name="Arc 1029"/>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13323" name="AutoShape 1030"/>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sp>
        <p:nvSpPr>
          <p:cNvPr id="13315" name="Rectangle 1031"/>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13316" name="Rectangle 1032"/>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9577" name="Rectangle 1033"/>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Arial" pitchFamily="-112" charset="0"/>
                <a:ea typeface="+mn-ea"/>
                <a:cs typeface="+mn-cs"/>
              </a:defRPr>
            </a:lvl1pPr>
          </a:lstStyle>
          <a:p>
            <a:pPr>
              <a:defRPr/>
            </a:pPr>
            <a:endParaRPr lang="en-US"/>
          </a:p>
        </p:txBody>
      </p:sp>
      <p:sp>
        <p:nvSpPr>
          <p:cNvPr id="109578" name="Rectangle 1034"/>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Arial" pitchFamily="-112" charset="0"/>
                <a:ea typeface="+mn-ea"/>
                <a:cs typeface="+mn-cs"/>
              </a:defRPr>
            </a:lvl1pPr>
          </a:lstStyle>
          <a:p>
            <a:pPr>
              <a:defRPr/>
            </a:pPr>
            <a:endParaRPr lang="en-US"/>
          </a:p>
        </p:txBody>
      </p:sp>
      <p:sp>
        <p:nvSpPr>
          <p:cNvPr id="109579" name="Rectangle 1035"/>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Arial" charset="0"/>
              </a:defRPr>
            </a:lvl1pPr>
          </a:lstStyle>
          <a:p>
            <a:pPr>
              <a:defRPr/>
            </a:pPr>
            <a:fld id="{BBF00756-A410-EF4A-9110-0B0A3CDE0E5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9247" r:id="rId1"/>
    <p:sldLayoutId id="2147489209" r:id="rId2"/>
    <p:sldLayoutId id="2147489210" r:id="rId3"/>
    <p:sldLayoutId id="2147489211" r:id="rId4"/>
    <p:sldLayoutId id="2147489212" r:id="rId5"/>
    <p:sldLayoutId id="2147489213" r:id="rId6"/>
    <p:sldLayoutId id="2147489214" r:id="rId7"/>
    <p:sldLayoutId id="2147489215" r:id="rId8"/>
    <p:sldLayoutId id="2147489216" r:id="rId9"/>
    <p:sldLayoutId id="2147489217" r:id="rId10"/>
    <p:sldLayoutId id="2147489218" r:id="rId11"/>
  </p:sldLayoutIdLst>
  <p:txStyles>
    <p:titleStyle>
      <a:lvl1pPr algn="r" rtl="0" eaLnBrk="0" fontAlgn="base" hangingPunct="0">
        <a:spcBef>
          <a:spcPct val="0"/>
        </a:spcBef>
        <a:spcAft>
          <a:spcPct val="0"/>
        </a:spcAft>
        <a:defRPr sz="4400" i="1">
          <a:solidFill>
            <a:schemeClr val="tx2"/>
          </a:solidFill>
          <a:latin typeface="+mj-lt"/>
          <a:ea typeface="ＭＳ Ｐゴシック" charset="-128"/>
          <a:cs typeface="ＭＳ Ｐゴシック" charset="-128"/>
        </a:defRPr>
      </a:lvl1pPr>
      <a:lvl2pPr algn="r" rtl="0" eaLnBrk="0" fontAlgn="base" hangingPunct="0">
        <a:spcBef>
          <a:spcPct val="0"/>
        </a:spcBef>
        <a:spcAft>
          <a:spcPct val="0"/>
        </a:spcAft>
        <a:defRPr sz="4400" i="1">
          <a:solidFill>
            <a:schemeClr val="tx2"/>
          </a:solidFill>
          <a:latin typeface="Times New Roman" pitchFamily="-112" charset="0"/>
          <a:ea typeface="ＭＳ Ｐゴシック" charset="-128"/>
          <a:cs typeface="ＭＳ Ｐゴシック" charset="-128"/>
        </a:defRPr>
      </a:lvl2pPr>
      <a:lvl3pPr algn="r" rtl="0" eaLnBrk="0" fontAlgn="base" hangingPunct="0">
        <a:spcBef>
          <a:spcPct val="0"/>
        </a:spcBef>
        <a:spcAft>
          <a:spcPct val="0"/>
        </a:spcAft>
        <a:defRPr sz="4400" i="1">
          <a:solidFill>
            <a:schemeClr val="tx2"/>
          </a:solidFill>
          <a:latin typeface="Times New Roman" pitchFamily="-112" charset="0"/>
          <a:ea typeface="ＭＳ Ｐゴシック" charset="-128"/>
          <a:cs typeface="ＭＳ Ｐゴシック" charset="-128"/>
        </a:defRPr>
      </a:lvl3pPr>
      <a:lvl4pPr algn="r" rtl="0" eaLnBrk="0" fontAlgn="base" hangingPunct="0">
        <a:spcBef>
          <a:spcPct val="0"/>
        </a:spcBef>
        <a:spcAft>
          <a:spcPct val="0"/>
        </a:spcAft>
        <a:defRPr sz="4400" i="1">
          <a:solidFill>
            <a:schemeClr val="tx2"/>
          </a:solidFill>
          <a:latin typeface="Times New Roman" pitchFamily="-112" charset="0"/>
          <a:ea typeface="ＭＳ Ｐゴシック" charset="-128"/>
          <a:cs typeface="ＭＳ Ｐゴシック" charset="-128"/>
        </a:defRPr>
      </a:lvl4pPr>
      <a:lvl5pPr algn="r" rtl="0" eaLnBrk="0" fontAlgn="base" hangingPunct="0">
        <a:spcBef>
          <a:spcPct val="0"/>
        </a:spcBef>
        <a:spcAft>
          <a:spcPct val="0"/>
        </a:spcAft>
        <a:defRPr sz="4400" i="1">
          <a:solidFill>
            <a:schemeClr val="tx2"/>
          </a:solidFill>
          <a:latin typeface="Times New Roman" pitchFamily="-112" charset="0"/>
          <a:ea typeface="ＭＳ Ｐゴシック" charset="-128"/>
          <a:cs typeface="ＭＳ Ｐゴシック" charset="-128"/>
        </a:defRPr>
      </a:lvl5pPr>
      <a:lvl6pPr marL="457200" algn="r" rtl="0" fontAlgn="base">
        <a:spcBef>
          <a:spcPct val="0"/>
        </a:spcBef>
        <a:spcAft>
          <a:spcPct val="0"/>
        </a:spcAft>
        <a:defRPr sz="4400" i="1">
          <a:solidFill>
            <a:schemeClr val="tx2"/>
          </a:solidFill>
          <a:latin typeface="Times New Roman" pitchFamily="-112" charset="0"/>
        </a:defRPr>
      </a:lvl6pPr>
      <a:lvl7pPr marL="914400" algn="r" rtl="0" fontAlgn="base">
        <a:spcBef>
          <a:spcPct val="0"/>
        </a:spcBef>
        <a:spcAft>
          <a:spcPct val="0"/>
        </a:spcAft>
        <a:defRPr sz="4400" i="1">
          <a:solidFill>
            <a:schemeClr val="tx2"/>
          </a:solidFill>
          <a:latin typeface="Times New Roman" pitchFamily="-112" charset="0"/>
        </a:defRPr>
      </a:lvl7pPr>
      <a:lvl8pPr marL="1371600" algn="r" rtl="0" fontAlgn="base">
        <a:spcBef>
          <a:spcPct val="0"/>
        </a:spcBef>
        <a:spcAft>
          <a:spcPct val="0"/>
        </a:spcAft>
        <a:defRPr sz="4400" i="1">
          <a:solidFill>
            <a:schemeClr val="tx2"/>
          </a:solidFill>
          <a:latin typeface="Times New Roman" pitchFamily="-112" charset="0"/>
        </a:defRPr>
      </a:lvl8pPr>
      <a:lvl9pPr marL="1828800" algn="r" rtl="0" fontAlgn="base">
        <a:spcBef>
          <a:spcPct val="0"/>
        </a:spcBef>
        <a:spcAft>
          <a:spcPct val="0"/>
        </a:spcAft>
        <a:defRPr sz="4400" i="1">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59746" name="Line 1026"/>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9747" name="Rectangle 1027"/>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59748" name="Rectangle 1028"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59749" name="Rectangle 1029"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59750" name="Line 1030"/>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9751" name="Rectangle 1031"/>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33832" name="Rectangle 1032"/>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9753" name="Rectangle 1033"/>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3834" name="Rectangle 1034"/>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spcBef>
                <a:spcPct val="50000"/>
              </a:spcBef>
              <a:defRPr sz="1400">
                <a:solidFill>
                  <a:srgbClr val="003300"/>
                </a:solidFill>
                <a:latin typeface="Times New Roman" pitchFamily="-111" charset="0"/>
                <a:ea typeface="Times New Roman" pitchFamily="-111" charset="0"/>
                <a:cs typeface="Times New Roman" pitchFamily="-111" charset="0"/>
              </a:defRPr>
            </a:lvl1pPr>
          </a:lstStyle>
          <a:p>
            <a:pPr>
              <a:defRPr/>
            </a:pPr>
            <a:endParaRPr lang="en-US"/>
          </a:p>
        </p:txBody>
      </p:sp>
      <p:sp>
        <p:nvSpPr>
          <p:cNvPr id="333835" name="Rectangle 1035"/>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a:solidFill>
                  <a:srgbClr val="003300"/>
                </a:solidFill>
                <a:latin typeface="Times New Roman" pitchFamily="-111" charset="0"/>
                <a:ea typeface="Times New Roman" pitchFamily="-111" charset="0"/>
                <a:cs typeface="Times New Roman" pitchFamily="-111" charset="0"/>
              </a:defRPr>
            </a:lvl1pPr>
          </a:lstStyle>
          <a:p>
            <a:pPr>
              <a:defRPr/>
            </a:pPr>
            <a:endParaRPr lang="en-US"/>
          </a:p>
        </p:txBody>
      </p:sp>
      <p:sp>
        <p:nvSpPr>
          <p:cNvPr id="333836" name="Rectangle 1036"/>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a:solidFill>
                  <a:srgbClr val="003300"/>
                </a:solidFill>
                <a:latin typeface="Times New Roman" charset="0"/>
                <a:cs typeface="Times New Roman" charset="0"/>
              </a:defRPr>
            </a:lvl1pPr>
          </a:lstStyle>
          <a:p>
            <a:pPr>
              <a:defRPr/>
            </a:pPr>
            <a:fld id="{1BAA5BE6-C625-A14F-86E4-42EF4C3C163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346" r:id="rId1"/>
    <p:sldLayoutId id="2147489347" r:id="rId2"/>
    <p:sldLayoutId id="2147489348" r:id="rId3"/>
    <p:sldLayoutId id="2147489349" r:id="rId4"/>
    <p:sldLayoutId id="2147489350" r:id="rId5"/>
    <p:sldLayoutId id="2147489351" r:id="rId6"/>
    <p:sldLayoutId id="2147489352" r:id="rId7"/>
    <p:sldLayoutId id="2147489353" r:id="rId8"/>
    <p:sldLayoutId id="2147489354" r:id="rId9"/>
    <p:sldLayoutId id="2147489355" r:id="rId10"/>
    <p:sldLayoutId id="2147489356" r:id="rId11"/>
  </p:sldLayoutIdLst>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a:ea typeface="ＭＳ Ｐゴシック" pitchFamily="-111" charset="-128"/>
          <a:cs typeface="Arial"/>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5pPr>
      <a:lvl6pPr marL="457200"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20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Times New Roman" charset="0"/>
                <a:ea typeface="Times New Roman" charset="0"/>
                <a:cs typeface="Times New Roman" charset="0"/>
              </a:defRPr>
            </a:lvl1pPr>
          </a:lstStyle>
          <a:p>
            <a:pPr>
              <a:defRPr/>
            </a:pPr>
            <a:endParaRPr lang="en-US"/>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Times New Roman" charset="0"/>
                <a:cs typeface="Times New Roman" charset="0"/>
              </a:defRPr>
            </a:lvl1pPr>
          </a:lstStyle>
          <a:p>
            <a:pPr>
              <a:defRPr/>
            </a:pPr>
            <a:endParaRPr lang="en-US"/>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Times New Roman" charset="0"/>
              </a:defRPr>
            </a:lvl1pPr>
          </a:lstStyle>
          <a:p>
            <a:pPr>
              <a:defRPr/>
            </a:pPr>
            <a:fld id="{39108823-136C-6740-A6D5-0ED501240F9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357" r:id="rId1"/>
    <p:sldLayoutId id="2147489358" r:id="rId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grpSp>
        <p:nvGrpSpPr>
          <p:cNvPr id="175106" name="Group 2"/>
          <p:cNvGrpSpPr>
            <a:grpSpLocks/>
          </p:cNvGrpSpPr>
          <p:nvPr/>
        </p:nvGrpSpPr>
        <p:grpSpPr bwMode="auto">
          <a:xfrm>
            <a:off x="685800" y="117475"/>
            <a:ext cx="8456613" cy="6738938"/>
            <a:chOff x="432" y="74"/>
            <a:chExt cx="5327" cy="4245"/>
          </a:xfrm>
        </p:grpSpPr>
        <p:sp>
          <p:nvSpPr>
            <p:cNvPr id="175112"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nvGrpSpPr>
            <p:cNvPr id="175113" name="Group 4"/>
            <p:cNvGrpSpPr>
              <a:grpSpLocks/>
            </p:cNvGrpSpPr>
            <p:nvPr/>
          </p:nvGrpSpPr>
          <p:grpSpPr bwMode="auto">
            <a:xfrm>
              <a:off x="2859" y="4250"/>
              <a:ext cx="2729" cy="41"/>
              <a:chOff x="2859" y="4250"/>
              <a:chExt cx="2729" cy="41"/>
            </a:xfrm>
          </p:grpSpPr>
          <p:sp>
            <p:nvSpPr>
              <p:cNvPr id="175118"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75119"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75120"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75121"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75122"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75123"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75124"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75125"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sp>
          <p:nvSpPr>
            <p:cNvPr id="175114" name="Rectangle 13"/>
            <p:cNvSpPr>
              <a:spLocks noChangeArrowheads="1"/>
            </p:cNvSpPr>
            <p:nvPr/>
          </p:nvSpPr>
          <p:spPr bwMode="invGray">
            <a:xfrm>
              <a:off x="480" y="480"/>
              <a:ext cx="5279" cy="48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75115"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75116"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75117"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sp>
        <p:nvSpPr>
          <p:cNvPr id="175107"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75108"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87"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eaLnBrk="0" hangingPunct="0">
              <a:spcBef>
                <a:spcPct val="50000"/>
              </a:spcBef>
              <a:defRPr sz="1400">
                <a:solidFill>
                  <a:srgbClr val="FFFFFF"/>
                </a:solidFill>
                <a:latin typeface="Times New Roman" pitchFamily="-111" charset="0"/>
                <a:ea typeface="Times New Roman" pitchFamily="-111" charset="0"/>
                <a:cs typeface="Times New Roman" pitchFamily="-111" charset="0"/>
              </a:defRPr>
            </a:lvl1pPr>
          </a:lstStyle>
          <a:p>
            <a:pPr>
              <a:defRPr/>
            </a:pPr>
            <a:endParaRPr lang="en-US"/>
          </a:p>
        </p:txBody>
      </p:sp>
      <p:sp>
        <p:nvSpPr>
          <p:cNvPr id="7188"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0" hangingPunct="0">
              <a:spcBef>
                <a:spcPct val="50000"/>
              </a:spcBef>
              <a:defRPr sz="1400">
                <a:solidFill>
                  <a:srgbClr val="FFFFFF"/>
                </a:solidFill>
                <a:latin typeface="Times New Roman" pitchFamily="-111" charset="0"/>
                <a:ea typeface="Times New Roman" pitchFamily="-111" charset="0"/>
                <a:cs typeface="Times New Roman" pitchFamily="-111" charset="0"/>
              </a:defRPr>
            </a:lvl1pPr>
          </a:lstStyle>
          <a:p>
            <a:pPr>
              <a:defRPr/>
            </a:pPr>
            <a:endParaRPr lang="en-US"/>
          </a:p>
        </p:txBody>
      </p:sp>
      <p:sp>
        <p:nvSpPr>
          <p:cNvPr id="7189"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0" hangingPunct="0">
              <a:spcBef>
                <a:spcPct val="50000"/>
              </a:spcBef>
              <a:defRPr sz="1400">
                <a:solidFill>
                  <a:srgbClr val="FFFFFF"/>
                </a:solidFill>
                <a:latin typeface="Times New Roman" charset="0"/>
                <a:cs typeface="Times New Roman" charset="0"/>
              </a:defRPr>
            </a:lvl1pPr>
          </a:lstStyle>
          <a:p>
            <a:pPr>
              <a:defRPr/>
            </a:pPr>
            <a:fld id="{98C1FAF2-7B7C-8645-9E1B-6FA85BE4E84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9359" r:id="rId1"/>
    <p:sldLayoutId id="2147489360" r:id="rId2"/>
    <p:sldLayoutId id="2147489361" r:id="rId3"/>
    <p:sldLayoutId id="2147489362" r:id="rId4"/>
    <p:sldLayoutId id="2147489363" r:id="rId5"/>
    <p:sldLayoutId id="2147489364" r:id="rId6"/>
    <p:sldLayoutId id="2147489365" r:id="rId7"/>
    <p:sldLayoutId id="2147489366" r:id="rId8"/>
    <p:sldLayoutId id="2147489367" r:id="rId9"/>
    <p:sldLayoutId id="2147489368" r:id="rId10"/>
    <p:sldLayoutId id="2147489369" r:id="rId11"/>
    <p:sldLayoutId id="2147489370" r:id="rId12"/>
  </p:sldLayoutIdLst>
  <p:txStyles>
    <p:titleStyle>
      <a:lvl1pPr algn="ctr" rtl="0" eaLnBrk="0" fontAlgn="base" hangingPunct="0">
        <a:spcBef>
          <a:spcPct val="0"/>
        </a:spcBef>
        <a:spcAft>
          <a:spcPct val="0"/>
        </a:spcAft>
        <a:defRPr kumimoji="1"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a:solidFill>
                  <a:srgbClr val="FFFFFF"/>
                </a:solidFill>
                <a:latin typeface="Arial" pitchFamily="-111" charset="0"/>
                <a:ea typeface="+mn-ea"/>
                <a:cs typeface="+mn-cs"/>
              </a:defRPr>
            </a:lvl1pPr>
          </a:lstStyle>
          <a:p>
            <a:pPr>
              <a:defRPr/>
            </a:pPr>
            <a:endParaRPr lang="en-US"/>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rgbClr val="FFFFFF"/>
                </a:solidFill>
                <a:latin typeface="Arial" charset="0"/>
              </a:defRPr>
            </a:lvl1pPr>
          </a:lstStyle>
          <a:p>
            <a:pPr>
              <a:defRPr/>
            </a:pPr>
            <a:fld id="{0043DC23-5407-1B43-822D-F9894536ED93}" type="slidenum">
              <a:rPr lang="en-US"/>
              <a:pPr>
                <a:defRPr/>
              </a:pPr>
              <a:t>‹#›</a:t>
            </a:fld>
            <a:endParaRPr lang="en-US"/>
          </a:p>
        </p:txBody>
      </p:sp>
      <p:grpSp>
        <p:nvGrpSpPr>
          <p:cNvPr id="188420" name="Group 4"/>
          <p:cNvGrpSpPr>
            <a:grpSpLocks/>
          </p:cNvGrpSpPr>
          <p:nvPr/>
        </p:nvGrpSpPr>
        <p:grpSpPr bwMode="auto">
          <a:xfrm>
            <a:off x="0" y="0"/>
            <a:ext cx="9140825" cy="6850063"/>
            <a:chOff x="0" y="0"/>
            <a:chExt cx="5758" cy="4315"/>
          </a:xfrm>
        </p:grpSpPr>
        <p:grpSp>
          <p:nvGrpSpPr>
            <p:cNvPr id="188424"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b="0">
                <a:solidFill>
                  <a:srgbClr val="FFFFFF"/>
                </a:solidFill>
                <a:latin typeface="Arial" pitchFamily="-111" charset="0"/>
                <a:ea typeface="+mn-ea"/>
                <a:cs typeface="+mn-cs"/>
              </a:defRPr>
            </a:lvl1pPr>
          </a:lstStyle>
          <a:p>
            <a:pPr>
              <a:defRPr/>
            </a:pPr>
            <a:endParaRPr lang="en-US"/>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9371" r:id="rId1"/>
    <p:sldLayoutId id="2147489372" r:id="rId2"/>
    <p:sldLayoutId id="2147489373" r:id="rId3"/>
    <p:sldLayoutId id="2147489374" r:id="rId4"/>
    <p:sldLayoutId id="2147489375" r:id="rId5"/>
    <p:sldLayoutId id="2147489376" r:id="rId6"/>
    <p:sldLayoutId id="2147489377" r:id="rId7"/>
    <p:sldLayoutId id="2147489378" r:id="rId8"/>
    <p:sldLayoutId id="2147489379" r:id="rId9"/>
    <p:sldLayoutId id="2147489380" r:id="rId10"/>
    <p:sldLayoutId id="2147489381" r:id="rId11"/>
    <p:sldLayoutId id="2147489382" r:id="rId12"/>
    <p:sldLayoutId id="2147489383" r:id="rId13"/>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2" charset="-128"/>
          <a:cs typeface="Arial"/>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275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20275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44"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charset="0"/>
                <a:cs typeface="Arial"/>
              </a:defRPr>
            </a:lvl1pPr>
          </a:lstStyle>
          <a:p>
            <a:pPr>
              <a:defRPr/>
            </a:pPr>
            <a:endParaRPr lang="en-GB"/>
          </a:p>
        </p:txBody>
      </p:sp>
      <p:sp>
        <p:nvSpPr>
          <p:cNvPr id="10245"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charset="0"/>
                <a:cs typeface="Arial"/>
              </a:defRPr>
            </a:lvl1pPr>
          </a:lstStyle>
          <a:p>
            <a:pPr>
              <a:defRPr/>
            </a:pPr>
            <a:endParaRPr lang="en-GB"/>
          </a:p>
        </p:txBody>
      </p:sp>
      <p:sp>
        <p:nvSpPr>
          <p:cNvPr id="10246"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cs typeface="Arial" charset="0"/>
              </a:defRPr>
            </a:lvl1pPr>
          </a:lstStyle>
          <a:p>
            <a:pPr>
              <a:defRPr/>
            </a:pPr>
            <a:fld id="{C183CF65-F338-634F-8CCD-5BFAF752E124}"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9384" r:id="rId1"/>
    <p:sldLayoutId id="2147489385" r:id="rId2"/>
    <p:sldLayoutId id="2147489386" r:id="rId3"/>
    <p:sldLayoutId id="2147489387" r:id="rId4"/>
    <p:sldLayoutId id="2147489388" r:id="rId5"/>
    <p:sldLayoutId id="2147489389" r:id="rId6"/>
    <p:sldLayoutId id="2147489390" r:id="rId7"/>
    <p:sldLayoutId id="2147489391" r:id="rId8"/>
    <p:sldLayoutId id="2147489392" r:id="rId9"/>
    <p:sldLayoutId id="2147489393" r:id="rId10"/>
    <p:sldLayoutId id="2147489394" r:id="rId11"/>
  </p:sldLayoutIdLst>
  <p:transition>
    <p:rand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13378" name="Rectangle 2"/>
          <p:cNvSpPr>
            <a:spLocks noGrp="1" noChangeArrowheads="1"/>
          </p:cNvSpPr>
          <p:nvPr>
            <p:ph type="title"/>
          </p:nvPr>
        </p:nvSpPr>
        <p:spPr bwMode="auto">
          <a:xfrm>
            <a:off x="2286000" y="457200"/>
            <a:ext cx="6172200" cy="12954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3379" name="Rectangle 3"/>
          <p:cNvSpPr>
            <a:spLocks noGrp="1" noChangeArrowheads="1"/>
          </p:cNvSpPr>
          <p:nvPr>
            <p:ph type="body" idx="1"/>
          </p:nvPr>
        </p:nvSpPr>
        <p:spPr bwMode="auto">
          <a:xfrm>
            <a:off x="2362200" y="1981200"/>
            <a:ext cx="6096000" cy="41148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3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Tahoma"/>
                <a:ea typeface="ＭＳ Ｐゴシック" charset="-128"/>
                <a:cs typeface="ＭＳ Ｐゴシック" charset="-128"/>
              </a:defRPr>
            </a:lvl1pPr>
          </a:lstStyle>
          <a:p>
            <a:pPr>
              <a:defRPr/>
            </a:pPr>
            <a:endParaRPr lang="en-US"/>
          </a:p>
        </p:txBody>
      </p:sp>
      <p:sp>
        <p:nvSpPr>
          <p:cNvPr id="613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Tahoma"/>
                <a:ea typeface="ＭＳ Ｐゴシック" charset="-128"/>
                <a:cs typeface="ＭＳ Ｐゴシック" charset="-128"/>
              </a:defRPr>
            </a:lvl1pPr>
          </a:lstStyle>
          <a:p>
            <a:pPr>
              <a:defRPr/>
            </a:pPr>
            <a:endParaRPr lang="en-US"/>
          </a:p>
        </p:txBody>
      </p:sp>
      <p:sp>
        <p:nvSpPr>
          <p:cNvPr id="613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ahoma" charset="0"/>
              </a:defRPr>
            </a:lvl1pPr>
          </a:lstStyle>
          <a:p>
            <a:pPr>
              <a:defRPr/>
            </a:pPr>
            <a:fld id="{FE4A2FC7-11C1-AA41-A3CF-7B006157389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9395" r:id="rId1"/>
    <p:sldLayoutId id="2147489396" r:id="rId2"/>
    <p:sldLayoutId id="2147489397" r:id="rId3"/>
    <p:sldLayoutId id="2147489398" r:id="rId4"/>
    <p:sldLayoutId id="2147489399" r:id="rId5"/>
    <p:sldLayoutId id="2147489400" r:id="rId6"/>
    <p:sldLayoutId id="2147489401" r:id="rId7"/>
    <p:sldLayoutId id="2147489402" r:id="rId8"/>
    <p:sldLayoutId id="2147489403" r:id="rId9"/>
    <p:sldLayoutId id="2147489404" r:id="rId10"/>
    <p:sldLayoutId id="2147489405" r:id="rId11"/>
  </p:sldLayoutIdLst>
  <p:hf sldNum="0" hdr="0"/>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2pPr>
      <a:lvl3pPr algn="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3pPr>
      <a:lvl4pPr algn="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4pPr>
      <a:lvl5pPr algn="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5pPr>
      <a:lvl6pPr marL="457200" algn="r" rtl="0" fontAlgn="base">
        <a:spcBef>
          <a:spcPct val="0"/>
        </a:spcBef>
        <a:spcAft>
          <a:spcPct val="0"/>
        </a:spcAft>
        <a:defRPr sz="4400" i="1">
          <a:solidFill>
            <a:schemeClr val="tx2"/>
          </a:solidFill>
          <a:latin typeface="Tahoma" charset="-52"/>
          <a:ea typeface="ＭＳ Ｐゴシック" charset="-128"/>
          <a:cs typeface="ＭＳ Ｐゴシック" charset="-128"/>
        </a:defRPr>
      </a:lvl6pPr>
      <a:lvl7pPr marL="914400" algn="r" rtl="0" fontAlgn="base">
        <a:spcBef>
          <a:spcPct val="0"/>
        </a:spcBef>
        <a:spcAft>
          <a:spcPct val="0"/>
        </a:spcAft>
        <a:defRPr sz="4400" i="1">
          <a:solidFill>
            <a:schemeClr val="tx2"/>
          </a:solidFill>
          <a:latin typeface="Tahoma" charset="-52"/>
          <a:ea typeface="ＭＳ Ｐゴシック" charset="-128"/>
          <a:cs typeface="ＭＳ Ｐゴシック" charset="-128"/>
        </a:defRPr>
      </a:lvl7pPr>
      <a:lvl8pPr marL="1371600" algn="r" rtl="0" fontAlgn="base">
        <a:spcBef>
          <a:spcPct val="0"/>
        </a:spcBef>
        <a:spcAft>
          <a:spcPct val="0"/>
        </a:spcAft>
        <a:defRPr sz="4400" i="1">
          <a:solidFill>
            <a:schemeClr val="tx2"/>
          </a:solidFill>
          <a:latin typeface="Tahoma" charset="-52"/>
          <a:ea typeface="ＭＳ Ｐゴシック" charset="-128"/>
          <a:cs typeface="ＭＳ Ｐゴシック" charset="-128"/>
        </a:defRPr>
      </a:lvl8pPr>
      <a:lvl9pPr marL="1828800" algn="r" rtl="0" fontAlgn="base">
        <a:spcBef>
          <a:spcPct val="0"/>
        </a:spcBef>
        <a:spcAft>
          <a:spcPct val="0"/>
        </a:spcAft>
        <a:defRPr sz="4400" i="1">
          <a:solidFill>
            <a:schemeClr val="tx2"/>
          </a:solidFill>
          <a:latin typeface="Tahoma" charset="-52"/>
          <a:ea typeface="ＭＳ Ｐゴシック" charset="-128"/>
          <a:cs typeface="ＭＳ Ｐゴシック" charset="-128"/>
        </a:defRPr>
      </a:lvl9pPr>
    </p:titleStyle>
    <p:bodyStyle>
      <a:lvl1pPr marL="342900" indent="-342900" algn="l" rtl="0" eaLnBrk="0" fontAlgn="base" hangingPunct="0">
        <a:spcBef>
          <a:spcPct val="20000"/>
        </a:spcBef>
        <a:spcAft>
          <a:spcPct val="0"/>
        </a:spcAft>
        <a:buFont typeface="Monotype Sorts" charset="0"/>
        <a:buChar char="F"/>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Monotype Sorts" charset="0"/>
        <a:buChar char="F"/>
        <a:defRPr sz="2800">
          <a:solidFill>
            <a:schemeClr val="tx1"/>
          </a:solidFill>
          <a:latin typeface="+mn-lt"/>
          <a:ea typeface="+mn-ea"/>
        </a:defRPr>
      </a:lvl2pPr>
      <a:lvl3pPr marL="1143000" indent="-228600" algn="l" rtl="0" eaLnBrk="0" fontAlgn="base" hangingPunct="0">
        <a:spcBef>
          <a:spcPct val="20000"/>
        </a:spcBef>
        <a:spcAft>
          <a:spcPct val="0"/>
        </a:spcAft>
        <a:buFont typeface="Monotype Sorts" charset="0"/>
        <a:buChar char="F"/>
        <a:defRPr sz="2400">
          <a:solidFill>
            <a:schemeClr val="tx1"/>
          </a:solidFill>
          <a:latin typeface="+mn-lt"/>
          <a:ea typeface="+mn-ea"/>
        </a:defRPr>
      </a:lvl3pPr>
      <a:lvl4pPr marL="1600200" indent="-228600" algn="l" rtl="0" eaLnBrk="0" fontAlgn="base" hangingPunct="0">
        <a:spcBef>
          <a:spcPct val="20000"/>
        </a:spcBef>
        <a:spcAft>
          <a:spcPct val="0"/>
        </a:spcAft>
        <a:buFont typeface="Monotype Sorts" charset="0"/>
        <a:buChar char="F"/>
        <a:defRPr sz="2000">
          <a:solidFill>
            <a:schemeClr val="tx1"/>
          </a:solidFill>
          <a:latin typeface="+mn-lt"/>
          <a:ea typeface="+mn-ea"/>
        </a:defRPr>
      </a:lvl4pPr>
      <a:lvl5pPr marL="2057400" indent="-228600" algn="l" rtl="0" eaLnBrk="0" fontAlgn="base" hangingPunct="0">
        <a:spcBef>
          <a:spcPct val="20000"/>
        </a:spcBef>
        <a:spcAft>
          <a:spcPct val="0"/>
        </a:spcAft>
        <a:buFont typeface="Monotype Sorts" charset="0"/>
        <a:buChar char="F"/>
        <a:defRPr sz="2000">
          <a:solidFill>
            <a:schemeClr val="tx1"/>
          </a:solidFill>
          <a:latin typeface="+mn-lt"/>
          <a:ea typeface="+mn-ea"/>
        </a:defRPr>
      </a:lvl5pPr>
      <a:lvl6pPr marL="2514600" indent="-228600" algn="l" rtl="0" fontAlgn="base">
        <a:spcBef>
          <a:spcPct val="20000"/>
        </a:spcBef>
        <a:spcAft>
          <a:spcPct val="0"/>
        </a:spcAft>
        <a:buFont typeface="Monotype Sorts" charset="2"/>
        <a:buChar char="F"/>
        <a:defRPr sz="2000">
          <a:solidFill>
            <a:schemeClr val="tx1"/>
          </a:solidFill>
          <a:latin typeface="+mn-lt"/>
          <a:ea typeface="+mn-ea"/>
        </a:defRPr>
      </a:lvl6pPr>
      <a:lvl7pPr marL="2971800" indent="-228600" algn="l" rtl="0" fontAlgn="base">
        <a:spcBef>
          <a:spcPct val="20000"/>
        </a:spcBef>
        <a:spcAft>
          <a:spcPct val="0"/>
        </a:spcAft>
        <a:buFont typeface="Monotype Sorts" charset="2"/>
        <a:buChar char="F"/>
        <a:defRPr sz="2000">
          <a:solidFill>
            <a:schemeClr val="tx1"/>
          </a:solidFill>
          <a:latin typeface="+mn-lt"/>
          <a:ea typeface="+mn-ea"/>
        </a:defRPr>
      </a:lvl7pPr>
      <a:lvl8pPr marL="3429000" indent="-228600" algn="l" rtl="0" fontAlgn="base">
        <a:spcBef>
          <a:spcPct val="20000"/>
        </a:spcBef>
        <a:spcAft>
          <a:spcPct val="0"/>
        </a:spcAft>
        <a:buFont typeface="Monotype Sorts" charset="2"/>
        <a:buChar char="F"/>
        <a:defRPr sz="2000">
          <a:solidFill>
            <a:schemeClr val="tx1"/>
          </a:solidFill>
          <a:latin typeface="+mn-lt"/>
          <a:ea typeface="+mn-ea"/>
        </a:defRPr>
      </a:lvl8pPr>
      <a:lvl9pPr marL="3886200" indent="-228600" algn="l" rtl="0" fontAlgn="base">
        <a:spcBef>
          <a:spcPct val="20000"/>
        </a:spcBef>
        <a:spcAft>
          <a:spcPct val="0"/>
        </a:spcAft>
        <a:buFont typeface="Monotype Sorts" charset="2"/>
        <a:buChar char="F"/>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8354" name="Rectangle 2"/>
          <p:cNvSpPr>
            <a:spLocks noGrp="1" noChangeArrowheads="1"/>
          </p:cNvSpPr>
          <p:nvPr>
            <p:ph type="title"/>
          </p:nvPr>
        </p:nvSpPr>
        <p:spPr bwMode="auto">
          <a:xfrm>
            <a:off x="0" y="549275"/>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Title</a:t>
            </a:r>
          </a:p>
        </p:txBody>
      </p:sp>
      <p:sp>
        <p:nvSpPr>
          <p:cNvPr id="11" name="Rectangle 6"/>
          <p:cNvSpPr>
            <a:spLocks noGrp="1" noChangeArrowheads="1"/>
          </p:cNvSpPr>
          <p:nvPr>
            <p:ph type="sldNum" sz="quarter" idx="4"/>
          </p:nvPr>
        </p:nvSpPr>
        <p:spPr>
          <a:xfrm>
            <a:off x="8101013" y="19050"/>
            <a:ext cx="963612" cy="457200"/>
          </a:xfrm>
          <a:prstGeom prst="rect">
            <a:avLst/>
          </a:prstGeom>
          <a:ln/>
        </p:spPr>
        <p:txBody>
          <a:bodyPr/>
          <a:lstStyle>
            <a:lvl1pPr algn="r" eaLnBrk="1" hangingPunct="1">
              <a:defRPr sz="2400" b="1">
                <a:solidFill>
                  <a:srgbClr val="FFFFFF"/>
                </a:solidFill>
                <a:latin typeface="Arial" charset="0"/>
              </a:defRPr>
            </a:lvl1pPr>
          </a:lstStyle>
          <a:p>
            <a:pPr>
              <a:defRPr/>
            </a:pPr>
            <a:fld id="{EC1ED9F2-C92E-BC4A-A9A6-357D7ECB48D5}"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9406" r:id="rId1"/>
    <p:sldLayoutId id="2147489407" r:id="rId2"/>
    <p:sldLayoutId id="2147489408" r:id="rId3"/>
    <p:sldLayoutId id="2147489409" r:id="rId4"/>
    <p:sldLayoutId id="2147489410" r:id="rId5"/>
    <p:sldLayoutId id="2147489411" r:id="rId6"/>
    <p:sldLayoutId id="2147489412" r:id="rId7"/>
    <p:sldLayoutId id="2147489413" r:id="rId8"/>
    <p:sldLayoutId id="2147489414" r:id="rId9"/>
    <p:sldLayoutId id="2147489415" r:id="rId10"/>
    <p:sldLayoutId id="2147489416" r:id="rId11"/>
  </p:sldLayoutIdLst>
  <p:txStyles>
    <p:titleStyle>
      <a:lvl1pPr algn="ctr" rtl="0" eaLnBrk="0" fontAlgn="base" hangingPunct="0">
        <a:spcBef>
          <a:spcPct val="0"/>
        </a:spcBef>
        <a:spcAft>
          <a:spcPct val="0"/>
        </a:spcAft>
        <a:defRPr sz="4400" b="1">
          <a:solidFill>
            <a:srgbClr val="FFFFFF"/>
          </a:solidFill>
          <a:latin typeface="+mj-lt"/>
          <a:ea typeface="+mj-ea"/>
          <a:cs typeface="+mj-cs"/>
        </a:defRPr>
      </a:lvl1pPr>
      <a:lvl2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r" rtl="0" eaLnBrk="0" fontAlgn="base" hangingPunct="0">
        <a:spcBef>
          <a:spcPct val="20000"/>
        </a:spcBef>
        <a:spcAft>
          <a:spcPct val="0"/>
        </a:spcAft>
        <a:defRPr sz="2400" b="1">
          <a:solidFill>
            <a:srgbClr val="FFFFFF"/>
          </a:solidFill>
          <a:latin typeface="+mn-lt"/>
          <a:ea typeface="+mn-ea"/>
          <a:cs typeface="+mn-cs"/>
        </a:defRPr>
      </a:lvl1pPr>
      <a:lvl2pPr marL="742950" indent="-285750" algn="l" rtl="0" eaLnBrk="0" fontAlgn="base" hangingPunct="0">
        <a:spcBef>
          <a:spcPct val="20000"/>
        </a:spcBef>
        <a:spcAft>
          <a:spcPct val="0"/>
        </a:spcAft>
        <a:buChar char="–"/>
        <a:defRPr sz="2800" b="1">
          <a:solidFill>
            <a:srgbClr val="FFFFFF"/>
          </a:solidFill>
          <a:latin typeface="+mn-lt"/>
          <a:ea typeface="+mn-ea"/>
        </a:defRPr>
      </a:lvl2pPr>
      <a:lvl3pPr marL="1143000" indent="-228600" algn="l" rtl="0" eaLnBrk="0" fontAlgn="base" hangingPunct="0">
        <a:spcBef>
          <a:spcPct val="20000"/>
        </a:spcBef>
        <a:spcAft>
          <a:spcPct val="0"/>
        </a:spcAft>
        <a:buChar char="•"/>
        <a:defRPr sz="2400" b="1">
          <a:solidFill>
            <a:srgbClr val="FFFFFF"/>
          </a:solidFill>
          <a:latin typeface="+mn-lt"/>
          <a:ea typeface="+mn-ea"/>
        </a:defRPr>
      </a:lvl3pPr>
      <a:lvl4pPr marL="1600200" indent="-228600" algn="l" rtl="0" eaLnBrk="0" fontAlgn="base" hangingPunct="0">
        <a:spcBef>
          <a:spcPct val="20000"/>
        </a:spcBef>
        <a:spcAft>
          <a:spcPct val="0"/>
        </a:spcAft>
        <a:buChar char="–"/>
        <a:defRPr sz="2000" b="1">
          <a:solidFill>
            <a:srgbClr val="FFFFFF"/>
          </a:solidFill>
          <a:latin typeface="+mn-lt"/>
          <a:ea typeface="+mn-ea"/>
        </a:defRPr>
      </a:lvl4pPr>
      <a:lvl5pPr marL="2057400" indent="-228600" algn="l" rtl="0" eaLnBrk="0" fontAlgn="base" hangingPunct="0">
        <a:spcBef>
          <a:spcPct val="20000"/>
        </a:spcBef>
        <a:spcAft>
          <a:spcPct val="0"/>
        </a:spcAft>
        <a:buChar char="»"/>
        <a:defRPr sz="2000" b="1">
          <a:solidFill>
            <a:srgbClr val="FFFFFF"/>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0642" name="Title Placeholder 1"/>
          <p:cNvSpPr>
            <a:spLocks noGrp="1"/>
          </p:cNvSpPr>
          <p:nvPr>
            <p:ph type="title"/>
          </p:nvPr>
        </p:nvSpPr>
        <p:spPr bwMode="auto">
          <a:xfrm>
            <a:off x="0" y="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89417" r:id="rId1"/>
    <p:sldLayoutId id="2147489418" r:id="rId2"/>
    <p:sldLayoutId id="2147489419" r:id="rId3"/>
    <p:sldLayoutId id="2147489420" r:id="rId4"/>
    <p:sldLayoutId id="2147489421" r:id="rId5"/>
    <p:sldLayoutId id="2147489422" r:id="rId6"/>
    <p:sldLayoutId id="2147489423" r:id="rId7"/>
    <p:sldLayoutId id="2147489424" r:id="rId8"/>
    <p:sldLayoutId id="2147489425" r:id="rId9"/>
    <p:sldLayoutId id="2147489426" r:id="rId10"/>
    <p:sldLayoutId id="2147489427" r:id="rId11"/>
  </p:sldLayoutIdLst>
  <p:txStyles>
    <p:titleStyle>
      <a:lvl1pPr algn="ctr" rtl="0" eaLnBrk="0" fontAlgn="base" hangingPunct="0">
        <a:spcBef>
          <a:spcPct val="0"/>
        </a:spcBef>
        <a:spcAft>
          <a:spcPct val="0"/>
        </a:spcAft>
        <a:defRPr sz="4400" kern="12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rgbClr val="FFFFFF"/>
          </a:solidFill>
          <a:latin typeface="Arial" charset="0"/>
          <a:ea typeface="ＭＳ Ｐゴシック" charset="0"/>
        </a:defRPr>
      </a:lvl6pPr>
      <a:lvl7pPr marL="914400" algn="ctr" rtl="0" fontAlgn="base">
        <a:spcBef>
          <a:spcPct val="0"/>
        </a:spcBef>
        <a:spcAft>
          <a:spcPct val="0"/>
        </a:spcAft>
        <a:defRPr sz="4400">
          <a:solidFill>
            <a:srgbClr val="FFFFFF"/>
          </a:solidFill>
          <a:latin typeface="Arial" charset="0"/>
          <a:ea typeface="ＭＳ Ｐゴシック" charset="0"/>
        </a:defRPr>
      </a:lvl7pPr>
      <a:lvl8pPr marL="1371600" algn="ctr" rtl="0" fontAlgn="base">
        <a:spcBef>
          <a:spcPct val="0"/>
        </a:spcBef>
        <a:spcAft>
          <a:spcPct val="0"/>
        </a:spcAft>
        <a:defRPr sz="4400">
          <a:solidFill>
            <a:srgbClr val="FFFFFF"/>
          </a:solidFill>
          <a:latin typeface="Arial" charset="0"/>
          <a:ea typeface="ＭＳ Ｐゴシック" charset="0"/>
        </a:defRPr>
      </a:lvl8pPr>
      <a:lvl9pPr marL="1828800" algn="ctr" rtl="0" fontAlgn="base">
        <a:spcBef>
          <a:spcPct val="0"/>
        </a:spcBef>
        <a:spcAft>
          <a:spcPct val="0"/>
        </a:spcAft>
        <a:defRPr sz="4400">
          <a:solidFill>
            <a:srgbClr val="FFFFFF"/>
          </a:solidFill>
          <a:latin typeface="Arial"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Font typeface="Arial" charset="0"/>
        <a:buChar char="–"/>
        <a:defRPr sz="2800" kern="1200">
          <a:solidFill>
            <a:srgbClr val="FFFFFF"/>
          </a:solidFill>
          <a:latin typeface="Arial"/>
          <a:ea typeface="ＭＳ Ｐゴシック" charset="0"/>
          <a:cs typeface="Arial"/>
        </a:defRPr>
      </a:lvl2pPr>
      <a:lvl3pPr marL="1143000" indent="-228600" algn="l" rtl="0" eaLnBrk="0" fontAlgn="base" hangingPunct="0">
        <a:spcBef>
          <a:spcPct val="20000"/>
        </a:spcBef>
        <a:spcAft>
          <a:spcPct val="0"/>
        </a:spcAft>
        <a:buFont typeface="Arial" charset="0"/>
        <a:buChar char="•"/>
        <a:defRPr sz="2400" kern="1200">
          <a:solidFill>
            <a:srgbClr val="FFFFFF"/>
          </a:solidFill>
          <a:latin typeface="Arial"/>
          <a:ea typeface="ＭＳ Ｐゴシック" charset="0"/>
          <a:cs typeface="Arial"/>
        </a:defRPr>
      </a:lvl3pPr>
      <a:lvl4pPr marL="16002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4pPr>
      <a:lvl5pPr marL="20574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29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6" tIns="45709" rIns="91416" bIns="45709" numCol="1" anchor="ctr" anchorCtr="0" compatLnSpc="1">
            <a:prstTxWarp prst="textNoShape">
              <a:avLst/>
            </a:prstTxWarp>
          </a:bodyPr>
          <a:lstStyle/>
          <a:p>
            <a:pPr lvl="0"/>
            <a:r>
              <a:rPr lang="en-US"/>
              <a:t>Click to edit Master title style</a:t>
            </a:r>
          </a:p>
        </p:txBody>
      </p:sp>
      <p:sp>
        <p:nvSpPr>
          <p:cNvPr id="2529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6" tIns="45709" rIns="91416"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lvl1pPr eaLnBrk="0" hangingPunct="0">
              <a:defRPr sz="1400" b="0">
                <a:solidFill>
                  <a:srgbClr val="000000"/>
                </a:solidFill>
                <a:latin typeface="Arial"/>
                <a:ea typeface="Osaka"/>
                <a:cs typeface="Osaka"/>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lvl1pPr algn="ctr" eaLnBrk="0" hangingPunct="0">
              <a:defRPr sz="1400" b="0">
                <a:solidFill>
                  <a:srgbClr val="000000"/>
                </a:solidFill>
                <a:latin typeface="Arial"/>
                <a:ea typeface="Osaka"/>
                <a:cs typeface="Osaka"/>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lvl1pPr algn="r" eaLnBrk="0" hangingPunct="0">
              <a:defRPr sz="1400" b="0">
                <a:solidFill>
                  <a:srgbClr val="000000"/>
                </a:solidFill>
                <a:latin typeface="Arial"/>
                <a:ea typeface="Osaka"/>
                <a:cs typeface="Osaka"/>
              </a:defRPr>
            </a:lvl1pPr>
          </a:lstStyle>
          <a:p>
            <a:pPr>
              <a:defRPr/>
            </a:pPr>
            <a:fld id="{37A3F00B-9D3F-5049-BD77-AD8C4B4255D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235" r:id="rId1"/>
    <p:sldLayoutId id="2147489236" r:id="rId2"/>
    <p:sldLayoutId id="2147489237" r:id="rId3"/>
    <p:sldLayoutId id="2147489238" r:id="rId4"/>
    <p:sldLayoutId id="2147489239" r:id="rId5"/>
    <p:sldLayoutId id="2147489240" r:id="rId6"/>
    <p:sldLayoutId id="2147489241" r:id="rId7"/>
    <p:sldLayoutId id="2147489242" r:id="rId8"/>
    <p:sldLayoutId id="2147489243" r:id="rId9"/>
    <p:sldLayoutId id="2147489244" r:id="rId10"/>
    <p:sldLayoutId id="214748924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ea typeface="+mn-ea"/>
          <a:cs typeface="+mn-cs"/>
        </a:defRPr>
      </a:lvl2pPr>
      <a:lvl3pPr marL="1141413" indent="-227013" algn="l" rtl="0" eaLnBrk="0" fontAlgn="base" hangingPunct="0">
        <a:spcBef>
          <a:spcPct val="20000"/>
        </a:spcBef>
        <a:spcAft>
          <a:spcPct val="0"/>
        </a:spcAft>
        <a:buChar char="•"/>
        <a:defRPr sz="2400">
          <a:solidFill>
            <a:schemeClr val="tx1"/>
          </a:solidFill>
          <a:latin typeface="+mn-lt"/>
          <a:ea typeface="+mn-ea"/>
          <a:cs typeface="+mn-cs"/>
        </a:defRPr>
      </a:lvl3pPr>
      <a:lvl4pPr marL="1598613" indent="-227013" algn="l" rtl="0" eaLnBrk="0" fontAlgn="base" hangingPunct="0">
        <a:spcBef>
          <a:spcPct val="20000"/>
        </a:spcBef>
        <a:spcAft>
          <a:spcPct val="0"/>
        </a:spcAft>
        <a:buChar char="–"/>
        <a:defRPr sz="2000">
          <a:solidFill>
            <a:schemeClr val="tx1"/>
          </a:solidFill>
          <a:latin typeface="+mn-lt"/>
          <a:ea typeface="+mn-ea"/>
          <a:cs typeface="+mn-cs"/>
        </a:defRPr>
      </a:lvl4pPr>
      <a:lvl5pPr marL="2055813" indent="-227013" algn="l" rtl="0" eaLnBrk="0" fontAlgn="base" hangingPunct="0">
        <a:spcBef>
          <a:spcPct val="20000"/>
        </a:spcBef>
        <a:spcAft>
          <a:spcPct val="0"/>
        </a:spcAft>
        <a:buChar char="»"/>
        <a:defRPr sz="2000">
          <a:solidFill>
            <a:schemeClr val="tx1"/>
          </a:solidFill>
          <a:latin typeface="+mn-lt"/>
          <a:ea typeface="+mn-ea"/>
          <a:cs typeface="+mn-cs"/>
        </a:defRPr>
      </a:lvl5pPr>
      <a:lvl6pPr marL="2513959" indent="-228541" algn="l" rtl="0" eaLnBrk="0" fontAlgn="base" hangingPunct="0">
        <a:spcBef>
          <a:spcPct val="20000"/>
        </a:spcBef>
        <a:spcAft>
          <a:spcPct val="0"/>
        </a:spcAft>
        <a:buChar char="»"/>
        <a:defRPr sz="2000">
          <a:solidFill>
            <a:schemeClr val="tx1"/>
          </a:solidFill>
          <a:latin typeface="+mn-lt"/>
          <a:ea typeface="+mn-ea"/>
          <a:cs typeface="+mn-cs"/>
        </a:defRPr>
      </a:lvl6pPr>
      <a:lvl7pPr marL="2971040" indent="-228541" algn="l" rtl="0" eaLnBrk="0" fontAlgn="base" hangingPunct="0">
        <a:spcBef>
          <a:spcPct val="20000"/>
        </a:spcBef>
        <a:spcAft>
          <a:spcPct val="0"/>
        </a:spcAft>
        <a:buChar char="»"/>
        <a:defRPr sz="2000">
          <a:solidFill>
            <a:schemeClr val="tx1"/>
          </a:solidFill>
          <a:latin typeface="+mn-lt"/>
          <a:ea typeface="+mn-ea"/>
          <a:cs typeface="+mn-cs"/>
        </a:defRPr>
      </a:lvl7pPr>
      <a:lvl8pPr marL="3428124" indent="-228541" algn="l" rtl="0" eaLnBrk="0" fontAlgn="base" hangingPunct="0">
        <a:spcBef>
          <a:spcPct val="20000"/>
        </a:spcBef>
        <a:spcAft>
          <a:spcPct val="0"/>
        </a:spcAft>
        <a:buChar char="»"/>
        <a:defRPr sz="2000">
          <a:solidFill>
            <a:schemeClr val="tx1"/>
          </a:solidFill>
          <a:latin typeface="+mn-lt"/>
          <a:ea typeface="+mn-ea"/>
          <a:cs typeface="+mn-cs"/>
        </a:defRPr>
      </a:lvl8pPr>
      <a:lvl9pPr marL="3885205" indent="-228541" algn="l" rtl="0" eaLnBrk="0" fontAlgn="base" hangingPunct="0">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82" rtl="0" eaLnBrk="1" latinLnBrk="0" hangingPunct="1">
        <a:defRPr sz="1800" kern="1200">
          <a:solidFill>
            <a:schemeClr val="tx1"/>
          </a:solidFill>
          <a:latin typeface="+mn-lt"/>
          <a:ea typeface="+mn-ea"/>
          <a:cs typeface="+mn-cs"/>
        </a:defRPr>
      </a:lvl1pPr>
      <a:lvl2pPr marL="457082" algn="l" defTabSz="457082" rtl="0" eaLnBrk="1" latinLnBrk="0" hangingPunct="1">
        <a:defRPr sz="1800" kern="1200">
          <a:solidFill>
            <a:schemeClr val="tx1"/>
          </a:solidFill>
          <a:latin typeface="+mn-lt"/>
          <a:ea typeface="+mn-ea"/>
          <a:cs typeface="+mn-cs"/>
        </a:defRPr>
      </a:lvl2pPr>
      <a:lvl3pPr marL="914165" algn="l" defTabSz="457082" rtl="0" eaLnBrk="1" latinLnBrk="0" hangingPunct="1">
        <a:defRPr sz="1800" kern="1200">
          <a:solidFill>
            <a:schemeClr val="tx1"/>
          </a:solidFill>
          <a:latin typeface="+mn-lt"/>
          <a:ea typeface="+mn-ea"/>
          <a:cs typeface="+mn-cs"/>
        </a:defRPr>
      </a:lvl3pPr>
      <a:lvl4pPr marL="1371250" algn="l" defTabSz="457082" rtl="0" eaLnBrk="1" latinLnBrk="0" hangingPunct="1">
        <a:defRPr sz="1800" kern="1200">
          <a:solidFill>
            <a:schemeClr val="tx1"/>
          </a:solidFill>
          <a:latin typeface="+mn-lt"/>
          <a:ea typeface="+mn-ea"/>
          <a:cs typeface="+mn-cs"/>
        </a:defRPr>
      </a:lvl4pPr>
      <a:lvl5pPr marL="1828332" algn="l" defTabSz="457082" rtl="0" eaLnBrk="1" latinLnBrk="0" hangingPunct="1">
        <a:defRPr sz="1800" kern="1200">
          <a:solidFill>
            <a:schemeClr val="tx1"/>
          </a:solidFill>
          <a:latin typeface="+mn-lt"/>
          <a:ea typeface="+mn-ea"/>
          <a:cs typeface="+mn-cs"/>
        </a:defRPr>
      </a:lvl5pPr>
      <a:lvl6pPr marL="2285415" algn="l" defTabSz="457082" rtl="0" eaLnBrk="1" latinLnBrk="0" hangingPunct="1">
        <a:defRPr sz="1800" kern="1200">
          <a:solidFill>
            <a:schemeClr val="tx1"/>
          </a:solidFill>
          <a:latin typeface="+mn-lt"/>
          <a:ea typeface="+mn-ea"/>
          <a:cs typeface="+mn-cs"/>
        </a:defRPr>
      </a:lvl6pPr>
      <a:lvl7pPr marL="2742500" algn="l" defTabSz="457082" rtl="0" eaLnBrk="1" latinLnBrk="0" hangingPunct="1">
        <a:defRPr sz="1800" kern="1200">
          <a:solidFill>
            <a:schemeClr val="tx1"/>
          </a:solidFill>
          <a:latin typeface="+mn-lt"/>
          <a:ea typeface="+mn-ea"/>
          <a:cs typeface="+mn-cs"/>
        </a:defRPr>
      </a:lvl7pPr>
      <a:lvl8pPr marL="3199580" algn="l" defTabSz="457082" rtl="0" eaLnBrk="1" latinLnBrk="0" hangingPunct="1">
        <a:defRPr sz="1800" kern="1200">
          <a:solidFill>
            <a:schemeClr val="tx1"/>
          </a:solidFill>
          <a:latin typeface="+mn-lt"/>
          <a:ea typeface="+mn-ea"/>
          <a:cs typeface="+mn-cs"/>
        </a:defRPr>
      </a:lvl8pPr>
      <a:lvl9pPr marL="3656665" algn="l" defTabSz="457082"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5218" name="Rectangle 2"/>
          <p:cNvSpPr>
            <a:spLocks noGrp="1" noChangeArrowheads="1"/>
          </p:cNvSpPr>
          <p:nvPr>
            <p:ph type="title"/>
          </p:nvPr>
        </p:nvSpPr>
        <p:spPr bwMode="auto">
          <a:xfrm>
            <a:off x="38100" y="609600"/>
            <a:ext cx="9142413"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5219" name="Rectangle 3"/>
          <p:cNvSpPr>
            <a:spLocks noGrp="1" noChangeArrowheads="1"/>
          </p:cNvSpPr>
          <p:nvPr>
            <p:ph type="body" idx="1"/>
          </p:nvPr>
        </p:nvSpPr>
        <p:spPr bwMode="auto">
          <a:xfrm>
            <a:off x="38100" y="1981200"/>
            <a:ext cx="9142413"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12" charset="0"/>
                <a:ea typeface="Osaka" pitchFamily="-112" charset="-128"/>
                <a:cs typeface="Osaka" pitchFamily="-112" charset="-128"/>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Osaka" pitchFamily="-112" charset="-128"/>
                <a:cs typeface="Osaka" pitchFamily="-112" charset="-128"/>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ea typeface="Osaka" charset="0"/>
                <a:cs typeface="Osaka" charset="0"/>
              </a:defRPr>
            </a:lvl1pPr>
          </a:lstStyle>
          <a:p>
            <a:pPr>
              <a:defRPr/>
            </a:pPr>
            <a:fld id="{0FCFD975-EB09-B244-94E8-D5CD3BC97C8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428" r:id="rId1"/>
    <p:sldLayoutId id="2147489429" r:id="rId2"/>
    <p:sldLayoutId id="2147489430" r:id="rId3"/>
    <p:sldLayoutId id="2147489431" r:id="rId4"/>
    <p:sldLayoutId id="2147489432" r:id="rId5"/>
    <p:sldLayoutId id="2147489433" r:id="rId6"/>
    <p:sldLayoutId id="2147489434" r:id="rId7"/>
    <p:sldLayoutId id="2147489435" r:id="rId8"/>
    <p:sldLayoutId id="2147489436" r:id="rId9"/>
    <p:sldLayoutId id="2147489437" r:id="rId10"/>
    <p:sldLayoutId id="2147489438" r:id="rId11"/>
  </p:sldLayoutIdLst>
  <p:txStyles>
    <p:titleStyle>
      <a:lvl1pPr algn="ctr" rtl="0" eaLnBrk="0" fontAlgn="base" hangingPunct="0">
        <a:spcBef>
          <a:spcPct val="0"/>
        </a:spcBef>
        <a:spcAft>
          <a:spcPct val="0"/>
        </a:spcAft>
        <a:defRPr sz="4400" b="1">
          <a:solidFill>
            <a:schemeClr val="tx2"/>
          </a:solidFill>
          <a:latin typeface="+mj-lt"/>
          <a:ea typeface="+mj-ea"/>
          <a:cs typeface="Osaka" pitchFamily="-112" charset="-128"/>
        </a:defRPr>
      </a:lvl1pPr>
      <a:lvl2pPr algn="ctr" rtl="0" eaLnBrk="0" fontAlgn="base" hangingPunct="0">
        <a:spcBef>
          <a:spcPct val="0"/>
        </a:spcBef>
        <a:spcAft>
          <a:spcPct val="0"/>
        </a:spcAft>
        <a:defRPr sz="4400" b="1">
          <a:solidFill>
            <a:schemeClr val="tx2"/>
          </a:solidFill>
          <a:latin typeface="Arial" pitchFamily="34" charset="0"/>
          <a:ea typeface="Osaka" charset="-128"/>
          <a:cs typeface="Osaka" pitchFamily="-112" charset="-128"/>
        </a:defRPr>
      </a:lvl2pPr>
      <a:lvl3pPr algn="ctr" rtl="0" eaLnBrk="0" fontAlgn="base" hangingPunct="0">
        <a:spcBef>
          <a:spcPct val="0"/>
        </a:spcBef>
        <a:spcAft>
          <a:spcPct val="0"/>
        </a:spcAft>
        <a:defRPr sz="4400" b="1">
          <a:solidFill>
            <a:schemeClr val="tx2"/>
          </a:solidFill>
          <a:latin typeface="Arial" pitchFamily="34" charset="0"/>
          <a:ea typeface="Osaka" charset="-128"/>
          <a:cs typeface="Osaka" pitchFamily="-112" charset="-128"/>
        </a:defRPr>
      </a:lvl3pPr>
      <a:lvl4pPr algn="ctr" rtl="0" eaLnBrk="0" fontAlgn="base" hangingPunct="0">
        <a:spcBef>
          <a:spcPct val="0"/>
        </a:spcBef>
        <a:spcAft>
          <a:spcPct val="0"/>
        </a:spcAft>
        <a:defRPr sz="4400" b="1">
          <a:solidFill>
            <a:schemeClr val="tx2"/>
          </a:solidFill>
          <a:latin typeface="Arial" pitchFamily="34" charset="0"/>
          <a:ea typeface="Osaka" charset="-128"/>
          <a:cs typeface="Osaka" pitchFamily="-112" charset="-128"/>
        </a:defRPr>
      </a:lvl4pPr>
      <a:lvl5pPr algn="ctr" rtl="0" eaLnBrk="0" fontAlgn="base" hangingPunct="0">
        <a:spcBef>
          <a:spcPct val="0"/>
        </a:spcBef>
        <a:spcAft>
          <a:spcPct val="0"/>
        </a:spcAft>
        <a:defRPr sz="4400" b="1">
          <a:solidFill>
            <a:schemeClr val="tx2"/>
          </a:solidFill>
          <a:latin typeface="Arial" pitchFamily="34" charset="0"/>
          <a:ea typeface="Osaka" charset="-128"/>
          <a:cs typeface="Osaka" pitchFamily="-112" charset="-128"/>
        </a:defRPr>
      </a:lvl5pPr>
      <a:lvl6pPr marL="457200" algn="ctr" rtl="0" fontAlgn="base">
        <a:spcBef>
          <a:spcPct val="0"/>
        </a:spcBef>
        <a:spcAft>
          <a:spcPct val="0"/>
        </a:spcAft>
        <a:defRPr sz="4400">
          <a:solidFill>
            <a:schemeClr val="tx2"/>
          </a:solidFill>
          <a:latin typeface="Arial" pitchFamily="34" charset="0"/>
          <a:ea typeface="Osaka" charset="-128"/>
        </a:defRPr>
      </a:lvl6pPr>
      <a:lvl7pPr marL="914400" algn="ctr" rtl="0" fontAlgn="base">
        <a:spcBef>
          <a:spcPct val="0"/>
        </a:spcBef>
        <a:spcAft>
          <a:spcPct val="0"/>
        </a:spcAft>
        <a:defRPr sz="4400">
          <a:solidFill>
            <a:schemeClr val="tx2"/>
          </a:solidFill>
          <a:latin typeface="Arial" pitchFamily="34" charset="0"/>
          <a:ea typeface="Osaka" charset="-128"/>
        </a:defRPr>
      </a:lvl7pPr>
      <a:lvl8pPr marL="1371600" algn="ctr" rtl="0" fontAlgn="base">
        <a:spcBef>
          <a:spcPct val="0"/>
        </a:spcBef>
        <a:spcAft>
          <a:spcPct val="0"/>
        </a:spcAft>
        <a:defRPr sz="4400">
          <a:solidFill>
            <a:schemeClr val="tx2"/>
          </a:solidFill>
          <a:latin typeface="Arial" pitchFamily="34" charset="0"/>
          <a:ea typeface="Osaka" charset="-128"/>
        </a:defRPr>
      </a:lvl8pPr>
      <a:lvl9pPr marL="1828800" algn="ctr" rtl="0" fontAlgn="base">
        <a:spcBef>
          <a:spcPct val="0"/>
        </a:spcBef>
        <a:spcAft>
          <a:spcPct val="0"/>
        </a:spcAft>
        <a:defRPr sz="4400">
          <a:solidFill>
            <a:schemeClr val="tx2"/>
          </a:solidFill>
          <a:latin typeface="Arial" pitchFamily="34" charset="0"/>
          <a:ea typeface="Osaka" charset="-128"/>
        </a:defRPr>
      </a:lvl9pPr>
    </p:titleStyle>
    <p:bodyStyle>
      <a:lvl1pPr marL="342900" indent="-342900" algn="l" rtl="0" eaLnBrk="0" fontAlgn="base" hangingPunct="0">
        <a:spcBef>
          <a:spcPct val="20000"/>
        </a:spcBef>
        <a:spcAft>
          <a:spcPct val="0"/>
        </a:spcAft>
        <a:buChar char="•"/>
        <a:defRPr sz="3200" b="1">
          <a:solidFill>
            <a:schemeClr val="tx1"/>
          </a:solidFill>
          <a:latin typeface="+mn-lt"/>
          <a:ea typeface="+mn-ea"/>
          <a:cs typeface="Osaka" pitchFamily="-112" charset="-128"/>
        </a:defRPr>
      </a:lvl1pPr>
      <a:lvl2pPr marL="742950" indent="-285750" algn="l" rtl="0" eaLnBrk="0" fontAlgn="base" hangingPunct="0">
        <a:spcBef>
          <a:spcPct val="20000"/>
        </a:spcBef>
        <a:spcAft>
          <a:spcPct val="0"/>
        </a:spcAft>
        <a:buChar char="–"/>
        <a:defRPr sz="2800" b="1">
          <a:solidFill>
            <a:schemeClr val="tx1"/>
          </a:solidFill>
          <a:latin typeface="+mn-lt"/>
          <a:ea typeface="+mn-ea"/>
          <a:cs typeface="Osaka" pitchFamily="-112" charset="-128"/>
        </a:defRPr>
      </a:lvl2pPr>
      <a:lvl3pPr marL="1143000" indent="-228600" algn="l" rtl="0" eaLnBrk="0" fontAlgn="base" hangingPunct="0">
        <a:spcBef>
          <a:spcPct val="20000"/>
        </a:spcBef>
        <a:spcAft>
          <a:spcPct val="0"/>
        </a:spcAft>
        <a:buChar char="•"/>
        <a:defRPr sz="2400" b="1">
          <a:solidFill>
            <a:schemeClr val="tx1"/>
          </a:solidFill>
          <a:latin typeface="+mn-lt"/>
          <a:ea typeface="+mn-ea"/>
          <a:cs typeface="Osaka" pitchFamily="-112" charset="-128"/>
        </a:defRPr>
      </a:lvl3pPr>
      <a:lvl4pPr marL="1600200" indent="-228600" algn="l" rtl="0" eaLnBrk="0" fontAlgn="base" hangingPunct="0">
        <a:spcBef>
          <a:spcPct val="20000"/>
        </a:spcBef>
        <a:spcAft>
          <a:spcPct val="0"/>
        </a:spcAft>
        <a:buChar char="–"/>
        <a:defRPr sz="2000" b="1">
          <a:solidFill>
            <a:schemeClr val="tx1"/>
          </a:solidFill>
          <a:latin typeface="+mn-lt"/>
          <a:ea typeface="+mn-ea"/>
          <a:cs typeface="Osaka" pitchFamily="-112" charset="-128"/>
        </a:defRPr>
      </a:lvl4pPr>
      <a:lvl5pPr marL="2057400" indent="-228600" algn="l" rtl="0" eaLnBrk="0" fontAlgn="base" hangingPunct="0">
        <a:spcBef>
          <a:spcPct val="20000"/>
        </a:spcBef>
        <a:spcAft>
          <a:spcPct val="0"/>
        </a:spcAft>
        <a:buChar char="»"/>
        <a:defRPr sz="2000" b="1">
          <a:solidFill>
            <a:schemeClr val="tx1"/>
          </a:solidFill>
          <a:latin typeface="+mn-lt"/>
          <a:ea typeface="+mn-ea"/>
          <a:cs typeface="Osaka" pitchFamily="-112"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4211"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421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9421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p>
        </p:txBody>
      </p:sp>
      <p:sp>
        <p:nvSpPr>
          <p:cNvPr id="9421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B757E405-87E4-F041-B9DA-973C2699A3F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219" r:id="rId1"/>
    <p:sldLayoutId id="2147489220" r:id="rId2"/>
    <p:sldLayoutId id="2147489221" r:id="rId3"/>
    <p:sldLayoutId id="2147489222" r:id="rId4"/>
    <p:sldLayoutId id="2147489223" r:id="rId5"/>
    <p:sldLayoutId id="2147489224" r:id="rId6"/>
    <p:sldLayoutId id="2147489225" r:id="rId7"/>
    <p:sldLayoutId id="2147489226" r:id="rId8"/>
    <p:sldLayoutId id="2147489227" r:id="rId9"/>
    <p:sldLayoutId id="2147489228" r:id="rId10"/>
    <p:sldLayoutId id="214748922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Verdana"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Verdana"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Verdana"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Verdana"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DDDDDD"/>
            </a:outerShdw>
          </a:effectLst>
          <a:latin typeface="Verdana" pitchFamily="-112" charset="0"/>
        </a:defRPr>
      </a:lvl6pPr>
      <a:lvl7pPr marL="914400" algn="ctr" rtl="0" fontAlgn="base">
        <a:spcBef>
          <a:spcPct val="0"/>
        </a:spcBef>
        <a:spcAft>
          <a:spcPct val="0"/>
        </a:spcAft>
        <a:defRPr sz="4400">
          <a:solidFill>
            <a:schemeClr val="tx2"/>
          </a:solidFill>
          <a:effectLst>
            <a:outerShdw blurRad="38100" dist="38100" dir="2700000" algn="tl">
              <a:srgbClr val="DDDDDD"/>
            </a:outerShdw>
          </a:effectLst>
          <a:latin typeface="Verdana" pitchFamily="-112" charset="0"/>
        </a:defRPr>
      </a:lvl7pPr>
      <a:lvl8pPr marL="1371600" algn="ctr" rtl="0" fontAlgn="base">
        <a:spcBef>
          <a:spcPct val="0"/>
        </a:spcBef>
        <a:spcAft>
          <a:spcPct val="0"/>
        </a:spcAft>
        <a:defRPr sz="4400">
          <a:solidFill>
            <a:schemeClr val="tx2"/>
          </a:solidFill>
          <a:effectLst>
            <a:outerShdw blurRad="38100" dist="38100" dir="2700000" algn="tl">
              <a:srgbClr val="DDDDDD"/>
            </a:outerShdw>
          </a:effectLst>
          <a:latin typeface="Verdana" pitchFamily="-112" charset="0"/>
        </a:defRPr>
      </a:lvl8pPr>
      <a:lvl9pPr marL="1828800" algn="ctr" rtl="0" fontAlgn="base">
        <a:spcBef>
          <a:spcPct val="0"/>
        </a:spcBef>
        <a:spcAft>
          <a:spcPct val="0"/>
        </a:spcAft>
        <a:defRPr sz="4400">
          <a:solidFill>
            <a:schemeClr val="tx2"/>
          </a:solidFill>
          <a:effectLst>
            <a:outerShdw blurRad="38100" dist="38100" dir="2700000" algn="tl">
              <a:srgbClr val="DDDDDD"/>
            </a:outerShdw>
          </a:effectLst>
          <a:latin typeface="Verdana" pitchFamily="-112" charset="0"/>
        </a:defRPr>
      </a:lvl9pPr>
    </p:titleStyle>
    <p:bodyStyle>
      <a:lvl1pPr marL="342900" indent="-342900" algn="l" rtl="0" eaLnBrk="0" fontAlgn="base" hangingPunct="0">
        <a:spcBef>
          <a:spcPct val="20000"/>
        </a:spcBef>
        <a:spcAft>
          <a:spcPct val="0"/>
        </a:spcAft>
        <a:buChar char="•"/>
        <a:defRPr sz="3200">
          <a:solidFill>
            <a:schemeClr val="tx1"/>
          </a:solidFill>
          <a:effectLst>
            <a:outerShdw blurRad="38100" dist="38100" dir="2700000" algn="tl">
              <a:srgbClr val="DDDDDD"/>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DDDDDD"/>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effectLst>
            <a:outerShdw blurRad="38100" dist="38100" dir="2700000" algn="tl">
              <a:srgbClr val="DDDDDD"/>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DDDDDD"/>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effectLst>
            <a:outerShdw blurRad="38100" dist="38100" dir="2700000" algn="tl">
              <a:srgbClr val="DDDDDD"/>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effectLst>
            <a:outerShdw blurRad="38100" dist="38100" dir="2700000" algn="tl">
              <a:srgbClr val="DDDDDD"/>
            </a:outerShdw>
          </a:effectLst>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effectLst>
            <a:outerShdw blurRad="38100" dist="38100" dir="2700000" algn="tl">
              <a:srgbClr val="DDDDDD"/>
            </a:outerShdw>
          </a:effectLst>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effectLst>
            <a:outerShdw blurRad="38100" dist="38100" dir="2700000" algn="tl">
              <a:srgbClr val="DDDDDD"/>
            </a:outerShdw>
          </a:effectLst>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effectLst>
            <a:outerShdw blurRad="38100" dist="38100" dir="2700000" algn="tl">
              <a:srgbClr val="DDDDDD"/>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pitchFamily="-112" charset="0"/>
                <a:ea typeface="ＭＳ Ｐゴシック" pitchFamily="-112" charset="-128"/>
                <a:cs typeface="ＭＳ Ｐゴシック" pitchFamily="-112" charset="-128"/>
              </a:defRPr>
            </a:lvl1pPr>
          </a:lstStyle>
          <a:p>
            <a:pPr eaLnBrk="0" hangingPunct="0">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pitchFamily="-112" charset="0"/>
                <a:ea typeface="ＭＳ Ｐゴシック" pitchFamily="-112" charset="-128"/>
                <a:cs typeface="ＭＳ Ｐゴシック" pitchFamily="-112" charset="-128"/>
              </a:defRPr>
            </a:lvl1pPr>
          </a:lstStyle>
          <a:p>
            <a:pPr eaLnBrk="0" hangingPunct="0">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eaLnBrk="0" hangingPunct="0">
              <a:defRPr/>
            </a:pPr>
            <a:fld id="{12370250-F613-124A-AE3C-82C94AB536BB}" type="slidenum">
              <a:rPr lang="en-US">
                <a:solidFill>
                  <a:srgbClr val="000000"/>
                </a:solidFill>
                <a:latin typeface="Arial" charset="0"/>
              </a:rPr>
              <a:pPr eaLnBrk="0" hangingPunct="0">
                <a:defRPr/>
              </a:pPr>
              <a:t>‹#›</a:t>
            </a:fld>
            <a:endParaRPr lang="en-US">
              <a:solidFill>
                <a:srgbClr val="000000"/>
              </a:solidFill>
              <a:latin typeface="Arial" charset="0"/>
            </a:endParaRPr>
          </a:p>
        </p:txBody>
      </p:sp>
    </p:spTree>
    <p:extLst>
      <p:ext uri="{BB962C8B-B14F-4D97-AF65-F5344CB8AC3E}">
        <p14:creationId xmlns:p14="http://schemas.microsoft.com/office/powerpoint/2010/main" val="436675583"/>
      </p:ext>
    </p:extLst>
  </p:cSld>
  <p:clrMap bg1="lt1" tx1="dk1" bg2="lt2" tx2="dk2" accent1="accent1" accent2="accent2" accent3="accent3" accent4="accent4" accent5="accent5" accent6="accent6" hlink="hlink" folHlink="folHlink"/>
  <p:sldLayoutIdLst>
    <p:sldLayoutId id="2147489440" r:id="rId1"/>
    <p:sldLayoutId id="2147489441" r:id="rId2"/>
    <p:sldLayoutId id="2147489442" r:id="rId3"/>
    <p:sldLayoutId id="2147489443" r:id="rId4"/>
    <p:sldLayoutId id="2147489444" r:id="rId5"/>
    <p:sldLayoutId id="2147489445" r:id="rId6"/>
    <p:sldLayoutId id="2147489446" r:id="rId7"/>
    <p:sldLayoutId id="2147489447" r:id="rId8"/>
    <p:sldLayoutId id="2147489448" r:id="rId9"/>
    <p:sldLayoutId id="2147489449" r:id="rId10"/>
    <p:sldLayoutId id="214748945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2886885763"/>
      </p:ext>
    </p:extLst>
  </p:cSld>
  <p:clrMap bg1="dk2" tx1="lt1" bg2="dk1" tx2="lt2" accent1="accent1" accent2="accent2" accent3="accent3" accent4="accent4" accent5="accent5" accent6="accent6" hlink="hlink" folHlink="folHlink"/>
  <p:sldLayoutIdLst>
    <p:sldLayoutId id="2147489452" r:id="rId1"/>
    <p:sldLayoutId id="2147489453" r:id="rId2"/>
    <p:sldLayoutId id="2147489454" r:id="rId3"/>
    <p:sldLayoutId id="2147489455" r:id="rId4"/>
    <p:sldLayoutId id="2147489456" r:id="rId5"/>
    <p:sldLayoutId id="2147489457" r:id="rId6"/>
    <p:sldLayoutId id="2147489458" r:id="rId7"/>
    <p:sldLayoutId id="2147489459" r:id="rId8"/>
    <p:sldLayoutId id="2147489460" r:id="rId9"/>
    <p:sldLayoutId id="2147489461" r:id="rId10"/>
    <p:sldLayoutId id="2147489462"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555673594"/>
      </p:ext>
    </p:extLst>
  </p:cSld>
  <p:clrMap bg1="lt1" tx1="dk1" bg2="lt2" tx2="dk2" accent1="accent1" accent2="accent2" accent3="accent3" accent4="accent4" accent5="accent5" accent6="accent6" hlink="hlink" folHlink="folHlink"/>
  <p:sldLayoutIdLst>
    <p:sldLayoutId id="2147489476" r:id="rId1"/>
    <p:sldLayoutId id="2147489477" r:id="rId2"/>
    <p:sldLayoutId id="2147489478" r:id="rId3"/>
    <p:sldLayoutId id="2147489479" r:id="rId4"/>
    <p:sldLayoutId id="2147489480" r:id="rId5"/>
    <p:sldLayoutId id="2147489481" r:id="rId6"/>
    <p:sldLayoutId id="2147489482" r:id="rId7"/>
    <p:sldLayoutId id="2147489483" r:id="rId8"/>
    <p:sldLayoutId id="2147489484" r:id="rId9"/>
    <p:sldLayoutId id="2147489485" r:id="rId10"/>
    <p:sldLayoutId id="214748948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571620138"/>
      </p:ext>
    </p:extLst>
  </p:cSld>
  <p:clrMap bg1="lt1" tx1="dk1" bg2="lt2" tx2="dk2" accent1="accent1" accent2="accent2" accent3="accent3" accent4="accent4" accent5="accent5" accent6="accent6" hlink="hlink" folHlink="folHlink"/>
  <p:sldLayoutIdLst>
    <p:sldLayoutId id="2147489500" r:id="rId1"/>
    <p:sldLayoutId id="2147489501" r:id="rId2"/>
    <p:sldLayoutId id="2147489502" r:id="rId3"/>
    <p:sldLayoutId id="2147489503" r:id="rId4"/>
    <p:sldLayoutId id="2147489504" r:id="rId5"/>
    <p:sldLayoutId id="2147489505" r:id="rId6"/>
    <p:sldLayoutId id="2147489506" r:id="rId7"/>
    <p:sldLayoutId id="2147489507" r:id="rId8"/>
    <p:sldLayoutId id="2147489508" r:id="rId9"/>
    <p:sldLayoutId id="2147489509" r:id="rId10"/>
    <p:sldLayoutId id="214748951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736912789"/>
      </p:ext>
    </p:extLst>
  </p:cSld>
  <p:clrMap bg1="lt1" tx1="dk1" bg2="lt2" tx2="dk2" accent1="accent1" accent2="accent2" accent3="accent3" accent4="accent4" accent5="accent5" accent6="accent6" hlink="hlink" folHlink="folHlink"/>
  <p:sldLayoutIdLst>
    <p:sldLayoutId id="2147489512" r:id="rId1"/>
    <p:sldLayoutId id="2147489513" r:id="rId2"/>
    <p:sldLayoutId id="2147489514" r:id="rId3"/>
    <p:sldLayoutId id="2147489515" r:id="rId4"/>
    <p:sldLayoutId id="2147489516" r:id="rId5"/>
    <p:sldLayoutId id="2147489517" r:id="rId6"/>
    <p:sldLayoutId id="2147489518" r:id="rId7"/>
    <p:sldLayoutId id="2147489519" r:id="rId8"/>
    <p:sldLayoutId id="2147489520" r:id="rId9"/>
    <p:sldLayoutId id="2147489521" r:id="rId10"/>
    <p:sldLayoutId id="214748952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3069555800"/>
      </p:ext>
    </p:extLst>
  </p:cSld>
  <p:clrMap bg1="lt1" tx1="dk1" bg2="lt2" tx2="dk2" accent1="accent1" accent2="accent2" accent3="accent3" accent4="accent4" accent5="accent5" accent6="accent6" hlink="hlink" folHlink="folHlink"/>
  <p:sldLayoutIdLst>
    <p:sldLayoutId id="2147489536" r:id="rId1"/>
    <p:sldLayoutId id="2147489537" r:id="rId2"/>
    <p:sldLayoutId id="2147489538" r:id="rId3"/>
    <p:sldLayoutId id="2147489539" r:id="rId4"/>
    <p:sldLayoutId id="2147489540" r:id="rId5"/>
    <p:sldLayoutId id="2147489541" r:id="rId6"/>
    <p:sldLayoutId id="2147489542" r:id="rId7"/>
    <p:sldLayoutId id="2147489543" r:id="rId8"/>
    <p:sldLayoutId id="2147489544" r:id="rId9"/>
    <p:sldLayoutId id="2147489545" r:id="rId10"/>
    <p:sldLayoutId id="2147489546" r:id="rId11"/>
    <p:sldLayoutId id="2147489547" r:id="rId12"/>
    <p:sldLayoutId id="214748954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bwMode="ltGray">
      <p:bgPr>
        <a:solidFill>
          <a:schemeClr val="bg2"/>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000000"/>
              </a:solidFill>
            </a:endParaRPr>
          </a:p>
        </p:txBody>
      </p:sp>
      <p:sp>
        <p:nvSpPr>
          <p:cNvPr id="1027"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000000"/>
              </a:solidFill>
            </a:endParaRPr>
          </a:p>
        </p:txBody>
      </p:sp>
      <p:pic>
        <p:nvPicPr>
          <p:cNvPr id="1028" name="Picture 4"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9" name="Picture 5"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0" name="Rectangle 6"/>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7"/>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7" charset="0"/>
                <a:ea typeface="+mn-ea"/>
                <a:cs typeface="+mn-cs"/>
              </a:defRPr>
            </a:lvl1pPr>
          </a:lstStyle>
          <a:p>
            <a:pPr>
              <a:defRPr/>
            </a:pPr>
            <a:endParaRPr lang="en-US">
              <a:solidFill>
                <a:srgbClr val="000000"/>
              </a:solidFill>
            </a:endParaRPr>
          </a:p>
        </p:txBody>
      </p:sp>
      <p:sp>
        <p:nvSpPr>
          <p:cNvPr id="6153" name="Rectangle 9"/>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7" charset="0"/>
                <a:ea typeface="+mn-ea"/>
                <a:cs typeface="+mn-cs"/>
              </a:defRPr>
            </a:lvl1pPr>
          </a:lstStyle>
          <a:p>
            <a:pPr>
              <a:defRPr/>
            </a:pPr>
            <a:endParaRPr lang="en-US">
              <a:solidFill>
                <a:srgbClr val="000000"/>
              </a:solidFill>
            </a:endParaRPr>
          </a:p>
        </p:txBody>
      </p:sp>
      <p:sp>
        <p:nvSpPr>
          <p:cNvPr id="6154" name="Rectangle 10"/>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59DCBD2E-90F0-0142-A71E-44B66B4177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4516100"/>
      </p:ext>
    </p:extLst>
  </p:cSld>
  <p:clrMap bg1="lt1" tx1="dk1" bg2="lt2" tx2="dk2" accent1="accent1" accent2="accent2" accent3="accent3" accent4="accent4" accent5="accent5" accent6="accent6" hlink="hlink" folHlink="folHlink"/>
  <p:sldLayoutIdLst>
    <p:sldLayoutId id="2147489550" r:id="rId1"/>
    <p:sldLayoutId id="2147489551" r:id="rId2"/>
    <p:sldLayoutId id="2147489552" r:id="rId3"/>
    <p:sldLayoutId id="2147489553" r:id="rId4"/>
    <p:sldLayoutId id="2147489554" r:id="rId5"/>
    <p:sldLayoutId id="2147489555" r:id="rId6"/>
    <p:sldLayoutId id="2147489556" r:id="rId7"/>
    <p:sldLayoutId id="2147489557" r:id="rId8"/>
    <p:sldLayoutId id="2147489558" r:id="rId9"/>
    <p:sldLayoutId id="2147489559" r:id="rId10"/>
    <p:sldLayoutId id="2147489560"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7"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59888C7A-2A00-CE4F-B88D-9F0B29DFDD5B}"/>
              </a:ext>
            </a:extLst>
          </p:cNvPr>
          <p:cNvSpPr>
            <a:spLocks noGrp="1" noChangeArrowheads="1"/>
          </p:cNvSpPr>
          <p:nvPr>
            <p:ph type="body" idx="1"/>
          </p:nvPr>
        </p:nvSpPr>
        <p:spPr bwMode="auto">
          <a:xfrm>
            <a:off x="892969" y="3536156"/>
            <a:ext cx="7358063" cy="33218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t" anchorCtr="0" compatLnSpc="1">
            <a:prstTxWarp prst="textNoShape">
              <a:avLst/>
            </a:prstTxWarp>
          </a:bodyPr>
          <a:lstStyle/>
          <a:p>
            <a:pPr lvl="0"/>
            <a:r>
              <a:rPr lang="en-US" altLang="en-US">
                <a:sym typeface="Gill Sans" panose="020B0502020104020203" pitchFamily="34" charset="-79"/>
              </a:rPr>
              <a:t>Click to edit Master text styles</a:t>
            </a:r>
          </a:p>
          <a:p>
            <a:pPr lvl="1"/>
            <a:r>
              <a:rPr lang="en-US" altLang="en-US">
                <a:sym typeface="Gill Sans" panose="020B0502020104020203" pitchFamily="34" charset="-79"/>
              </a:rPr>
              <a:t>Second level</a:t>
            </a:r>
          </a:p>
          <a:p>
            <a:pPr lvl="2"/>
            <a:r>
              <a:rPr lang="en-US" altLang="en-US">
                <a:sym typeface="Gill Sans" panose="020B0502020104020203" pitchFamily="34" charset="-79"/>
              </a:rPr>
              <a:t>Third level</a:t>
            </a:r>
          </a:p>
          <a:p>
            <a:pPr lvl="3"/>
            <a:r>
              <a:rPr lang="en-US" altLang="en-US">
                <a:sym typeface="Gill Sans" panose="020B0502020104020203" pitchFamily="34" charset="-79"/>
              </a:rPr>
              <a:t>Fourth level</a:t>
            </a:r>
          </a:p>
          <a:p>
            <a:pPr lvl="4"/>
            <a:r>
              <a:rPr lang="en-US" altLang="en-US">
                <a:sym typeface="Gill Sans" panose="020B0502020104020203" pitchFamily="34" charset="-79"/>
              </a:rPr>
              <a:t>Fifth level</a:t>
            </a:r>
          </a:p>
        </p:txBody>
      </p:sp>
      <p:sp>
        <p:nvSpPr>
          <p:cNvPr id="1026" name="Rectangle 2">
            <a:extLst>
              <a:ext uri="{FF2B5EF4-FFF2-40B4-BE49-F238E27FC236}">
                <a16:creationId xmlns:a16="http://schemas.microsoft.com/office/drawing/2014/main" id="{77D40AA8-CB58-CB49-819A-F00AD2F1745C}"/>
              </a:ext>
            </a:extLst>
          </p:cNvPr>
          <p:cNvSpPr>
            <a:spLocks noGrp="1" noChangeArrowheads="1"/>
          </p:cNvSpPr>
          <p:nvPr>
            <p:ph type="title"/>
          </p:nvPr>
        </p:nvSpPr>
        <p:spPr bwMode="auto">
          <a:xfrm>
            <a:off x="892969" y="0"/>
            <a:ext cx="7358063" cy="34736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b" anchorCtr="0" compatLnSpc="1">
            <a:prstTxWarp prst="textNoShape">
              <a:avLst/>
            </a:prstTxWarp>
          </a:bodyPr>
          <a:lstStyle/>
          <a:p>
            <a:pPr lvl="0"/>
            <a:r>
              <a:rPr lang="en-US" altLang="en-US">
                <a:sym typeface="Gill Sans" panose="020B0502020104020203" pitchFamily="34" charset="-79"/>
              </a:rPr>
              <a:t>Click to edit Master title style</a:t>
            </a:r>
          </a:p>
        </p:txBody>
      </p:sp>
    </p:spTree>
    <p:extLst>
      <p:ext uri="{BB962C8B-B14F-4D97-AF65-F5344CB8AC3E}">
        <p14:creationId xmlns:p14="http://schemas.microsoft.com/office/powerpoint/2010/main" val="3487611632"/>
      </p:ext>
    </p:extLst>
  </p:cSld>
  <p:clrMap bg1="lt1" tx1="dk1" bg2="lt2" tx2="dk2" accent1="accent1" accent2="accent2" accent3="accent3" accent4="accent4" accent5="accent5" accent6="accent6" hlink="hlink" folHlink="folHlink"/>
  <p:sldLayoutIdLst>
    <p:sldLayoutId id="2147489562" r:id="rId1"/>
    <p:sldLayoutId id="2147489563" r:id="rId2"/>
    <p:sldLayoutId id="2147489564" r:id="rId3"/>
    <p:sldLayoutId id="2147489565" r:id="rId4"/>
    <p:sldLayoutId id="2147489566" r:id="rId5"/>
    <p:sldLayoutId id="2147489567" r:id="rId6"/>
    <p:sldLayoutId id="2147489568" r:id="rId7"/>
    <p:sldLayoutId id="2147489569" r:id="rId8"/>
    <p:sldLayoutId id="2147489570" r:id="rId9"/>
    <p:sldLayoutId id="2147489571" r:id="rId10"/>
    <p:sldLayoutId id="2147489572" r:id="rId11"/>
  </p:sldLayoutIdLst>
  <p:transition/>
  <p:txStyles>
    <p:titleStyle>
      <a:lvl1pPr algn="ctr" rtl="0" fontAlgn="base">
        <a:spcBef>
          <a:spcPct val="0"/>
        </a:spcBef>
        <a:spcAft>
          <a:spcPct val="0"/>
        </a:spcAft>
        <a:defRPr sz="5906" kern="1200">
          <a:solidFill>
            <a:schemeClr val="tx1"/>
          </a:solidFill>
          <a:latin typeface="+mj-lt"/>
          <a:ea typeface="+mj-ea"/>
          <a:cs typeface="+mj-cs"/>
          <a:sym typeface="Gill Sans" panose="020B0502020104020203" pitchFamily="34" charset="-79"/>
        </a:defRPr>
      </a:lvl1pPr>
      <a:lvl2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2pPr>
      <a:lvl3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3pPr>
      <a:lvl4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4pPr>
      <a:lvl5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5pPr>
      <a:lvl6pPr marL="321457"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6pPr>
      <a:lvl7pPr marL="642915"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7pPr>
      <a:lvl8pPr marL="964372"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8pPr>
      <a:lvl9pPr marL="1285829"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9pPr>
    </p:titleStyle>
    <p:bodyStyle>
      <a:lvl1pPr algn="ctr" rtl="0" fontAlgn="base">
        <a:spcBef>
          <a:spcPct val="0"/>
        </a:spcBef>
        <a:spcAft>
          <a:spcPct val="0"/>
        </a:spcAft>
        <a:defRPr sz="2531" kern="1200">
          <a:solidFill>
            <a:schemeClr val="tx1"/>
          </a:solidFill>
          <a:latin typeface="+mn-lt"/>
          <a:ea typeface="+mn-ea"/>
          <a:cs typeface="+mn-cs"/>
          <a:sym typeface="Gill Sans" panose="020B0502020104020203" pitchFamily="34" charset="-79"/>
        </a:defRPr>
      </a:lvl1pPr>
      <a:lvl2pPr algn="ctr" rtl="0" fontAlgn="base">
        <a:spcBef>
          <a:spcPct val="0"/>
        </a:spcBef>
        <a:spcAft>
          <a:spcPct val="0"/>
        </a:spcAft>
        <a:defRPr sz="2531" kern="1200">
          <a:solidFill>
            <a:schemeClr val="tx1"/>
          </a:solidFill>
          <a:latin typeface="+mn-lt"/>
          <a:ea typeface="+mn-ea"/>
          <a:cs typeface="+mn-cs"/>
          <a:sym typeface="Gill Sans" panose="020B0502020104020203" pitchFamily="34" charset="-79"/>
        </a:defRPr>
      </a:lvl2pPr>
      <a:lvl3pPr algn="ctr" rtl="0" fontAlgn="base">
        <a:spcBef>
          <a:spcPct val="0"/>
        </a:spcBef>
        <a:spcAft>
          <a:spcPct val="0"/>
        </a:spcAft>
        <a:defRPr sz="2531" kern="1200">
          <a:solidFill>
            <a:schemeClr val="tx1"/>
          </a:solidFill>
          <a:latin typeface="+mn-lt"/>
          <a:ea typeface="+mn-ea"/>
          <a:cs typeface="+mn-cs"/>
          <a:sym typeface="Gill Sans" panose="020B0502020104020203" pitchFamily="34" charset="-79"/>
        </a:defRPr>
      </a:lvl3pPr>
      <a:lvl4pPr algn="ctr" rtl="0" fontAlgn="base">
        <a:spcBef>
          <a:spcPct val="0"/>
        </a:spcBef>
        <a:spcAft>
          <a:spcPct val="0"/>
        </a:spcAft>
        <a:defRPr sz="2531" kern="1200">
          <a:solidFill>
            <a:schemeClr val="tx1"/>
          </a:solidFill>
          <a:latin typeface="+mn-lt"/>
          <a:ea typeface="+mn-ea"/>
          <a:cs typeface="+mn-cs"/>
          <a:sym typeface="Gill Sans" panose="020B0502020104020203" pitchFamily="34" charset="-79"/>
        </a:defRPr>
      </a:lvl4pPr>
      <a:lvl5pPr algn="ctr" rtl="0" fontAlgn="base">
        <a:spcBef>
          <a:spcPct val="0"/>
        </a:spcBef>
        <a:spcAft>
          <a:spcPct val="0"/>
        </a:spcAft>
        <a:defRPr sz="2531" kern="1200">
          <a:solidFill>
            <a:schemeClr val="tx1"/>
          </a:solidFill>
          <a:latin typeface="+mn-lt"/>
          <a:ea typeface="+mn-ea"/>
          <a:cs typeface="+mn-cs"/>
          <a:sym typeface="Gill Sans" panose="020B0502020104020203" pitchFamily="34" charset="-79"/>
        </a:defRPr>
      </a:lvl5pPr>
      <a:lvl6pPr marL="1768015"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473"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0930"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387"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n-US"/>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483517494"/>
      </p:ext>
    </p:extLst>
  </p:cSld>
  <p:clrMap bg1="lt1" tx1="dk1" bg2="lt2" tx2="dk2" accent1="accent1" accent2="accent2" accent3="accent3" accent4="accent4" accent5="accent5" accent6="accent6" hlink="hlink" folHlink="folHlink"/>
  <p:sldLayoutIdLst>
    <p:sldLayoutId id="2147489574" r:id="rId1"/>
    <p:sldLayoutId id="2147489575" r:id="rId2"/>
    <p:sldLayoutId id="2147489576" r:id="rId3"/>
    <p:sldLayoutId id="2147489577" r:id="rId4"/>
    <p:sldLayoutId id="2147489578" r:id="rId5"/>
    <p:sldLayoutId id="2147489579" r:id="rId6"/>
    <p:sldLayoutId id="2147489580" r:id="rId7"/>
    <p:sldLayoutId id="2147489581" r:id="rId8"/>
    <p:sldLayoutId id="2147489582" r:id="rId9"/>
    <p:sldLayoutId id="2147489583" r:id="rId10"/>
    <p:sldLayoutId id="2147489584" r:id="rId11"/>
    <p:sldLayoutId id="2147489585" r:id="rId12"/>
    <p:sldLayoutId id="214748958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12" indent="-28573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942" indent="-228588"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118" indent="-228588"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295" indent="-228588"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966864190"/>
      </p:ext>
    </p:extLst>
  </p:cSld>
  <p:clrMap bg1="lt1" tx1="dk1" bg2="lt2" tx2="dk2" accent1="accent1" accent2="accent2" accent3="accent3" accent4="accent4" accent5="accent5" accent6="accent6" hlink="hlink" folHlink="folHlink"/>
  <p:sldLayoutIdLst>
    <p:sldLayoutId id="2147489588" r:id="rId1"/>
    <p:sldLayoutId id="2147489589" r:id="rId2"/>
    <p:sldLayoutId id="2147489590" r:id="rId3"/>
    <p:sldLayoutId id="2147489591" r:id="rId4"/>
    <p:sldLayoutId id="2147489592" r:id="rId5"/>
    <p:sldLayoutId id="2147489593" r:id="rId6"/>
    <p:sldLayoutId id="2147489594" r:id="rId7"/>
    <p:sldLayoutId id="2147489595" r:id="rId8"/>
    <p:sldLayoutId id="2147489596" r:id="rId9"/>
    <p:sldLayoutId id="2147489597" r:id="rId10"/>
    <p:sldLayoutId id="2147489598" r:id="rId11"/>
    <p:sldLayoutId id="2147489599" r:id="rId12"/>
    <p:sldLayoutId id="214748960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37890" name="Picture 2" descr="C:\My Documents\bits\Expbanna.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891"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076"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a:solidFill>
                  <a:srgbClr val="482400"/>
                </a:solidFill>
                <a:latin typeface="Arial" charset="0"/>
                <a:ea typeface="+mn-ea"/>
                <a:cs typeface="+mn-cs"/>
              </a:defRPr>
            </a:lvl1pPr>
          </a:lstStyle>
          <a:p>
            <a:pPr>
              <a:defRPr/>
            </a:pPr>
            <a:endParaRPr lang="en-US"/>
          </a:p>
        </p:txBody>
      </p:sp>
      <p:sp>
        <p:nvSpPr>
          <p:cNvPr id="3077"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a:spcBef>
                <a:spcPct val="0"/>
              </a:spcBef>
              <a:defRPr sz="1400">
                <a:solidFill>
                  <a:srgbClr val="482400"/>
                </a:solidFill>
                <a:latin typeface="Arial" charset="0"/>
                <a:ea typeface="+mn-ea"/>
                <a:cs typeface="+mn-cs"/>
              </a:defRPr>
            </a:lvl1pPr>
          </a:lstStyle>
          <a:p>
            <a:pPr>
              <a:defRPr/>
            </a:pPr>
            <a:endParaRPr lang="en-US"/>
          </a:p>
        </p:txBody>
      </p:sp>
      <p:sp>
        <p:nvSpPr>
          <p:cNvPr id="3078"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defRPr sz="1400">
                <a:solidFill>
                  <a:srgbClr val="482400"/>
                </a:solidFill>
                <a:latin typeface="Arial" charset="0"/>
                <a:cs typeface="Times New Roman" charset="0"/>
              </a:defRPr>
            </a:lvl1pPr>
          </a:lstStyle>
          <a:p>
            <a:pPr>
              <a:defRPr/>
            </a:pPr>
            <a:fld id="{C61603EE-D92D-674C-B28F-4B22872EF951}" type="slidenum">
              <a:rPr lang="en-US"/>
              <a:pPr>
                <a:defRPr/>
              </a:pPr>
              <a:t>‹#›</a:t>
            </a:fld>
            <a:endParaRPr lang="en-US"/>
          </a:p>
        </p:txBody>
      </p:sp>
      <p:pic>
        <p:nvPicPr>
          <p:cNvPr id="37895" name="Picture 7" descr="P:\!Themes\Expedition\EXPHORSA.GIF"/>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896"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9230" r:id="rId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mj-cs"/>
        </a:defRPr>
      </a:lvl1pPr>
      <a:lvl2pPr algn="l"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l"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l"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l"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7200" algn="l"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l"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l"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l"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Blip>
          <a:blip r:embed="rId6"/>
        </a:buBlip>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lr>
          <a:schemeClr val="accent2"/>
        </a:buClr>
        <a:buFont typeface="Wingdings" charset="0"/>
        <a:buBlip>
          <a:blip r:embed="rId7"/>
        </a:buBlip>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mn-ea"/>
          <a:cs typeface="+mn-cs"/>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1868" tIns="40933" rIns="81868" bIns="40933" anchor="ctr"/>
          <a:lstStyle/>
          <a:p>
            <a:pPr algn="l" defTabSz="404326" eaLnBrk="0" hangingPunct="0">
              <a:lnSpc>
                <a:spcPct val="93000"/>
              </a:lnSpc>
              <a:buClr>
                <a:srgbClr val="000000"/>
              </a:buClr>
              <a:buSzPct val="100000"/>
              <a:buFont typeface="Times New Roman" charset="0"/>
              <a:buNone/>
            </a:pPr>
            <a:endParaRPr lang="en-US" sz="2200">
              <a:solidFill>
                <a:srgbClr val="FFFFFF"/>
              </a:solidFill>
              <a:ea typeface="MS Gothic" charset="0"/>
              <a:cs typeface="MS Gothic" charset="0"/>
            </a:endParaRPr>
          </a:p>
        </p:txBody>
      </p:sp>
      <p:sp>
        <p:nvSpPr>
          <p:cNvPr id="2" name="Text Box 2"/>
          <p:cNvSpPr txBox="1">
            <a:spLocks noChangeArrowheads="1"/>
          </p:cNvSpPr>
          <p:nvPr/>
        </p:nvSpPr>
        <p:spPr bwMode="auto">
          <a:xfrm>
            <a:off x="761571" y="6558049"/>
            <a:ext cx="876887" cy="223110"/>
          </a:xfrm>
          <a:prstGeom prst="rect">
            <a:avLst/>
          </a:prstGeom>
          <a:noFill/>
          <a:ln w="9525">
            <a:noFill/>
            <a:round/>
            <a:headEnd/>
            <a:tailEnd/>
          </a:ln>
          <a:effectLst/>
        </p:spPr>
        <p:txBody>
          <a:bodyPr wrap="none" lIns="80575" tIns="41896" rIns="80575" bIns="41896"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06553" eaLnBrk="0" hangingPunct="0">
              <a:spcBef>
                <a:spcPts val="505"/>
              </a:spcBef>
              <a:buClr>
                <a:srgbClr val="FFFFFF"/>
              </a:buClr>
              <a:buSzPct val="100000"/>
              <a:buFont typeface="Arial" charset="0"/>
              <a:buNone/>
              <a:defRPr/>
            </a:pPr>
            <a:r>
              <a:rPr lang="en-GB" sz="800" b="1">
                <a:solidFill>
                  <a:srgbClr val="FFFFFF"/>
                </a:solidFill>
                <a:latin typeface="Arial" charset="0"/>
              </a:rPr>
              <a:t>© </a:t>
            </a:r>
            <a:r>
              <a:rPr lang="en-GB" sz="900" b="1">
                <a:solidFill>
                  <a:srgbClr val="FFFFFF"/>
                </a:solidFill>
                <a:latin typeface="Arial" charset="0"/>
              </a:rPr>
              <a:t>2006</a:t>
            </a:r>
            <a:r>
              <a:rPr lang="en-GB" sz="800" b="1">
                <a:solidFill>
                  <a:srgbClr val="FFFFFF"/>
                </a:solidFill>
                <a:latin typeface="Arial" charset="0"/>
              </a:rPr>
              <a:t> TBBMI</a:t>
            </a:r>
          </a:p>
        </p:txBody>
      </p:sp>
      <p:sp>
        <p:nvSpPr>
          <p:cNvPr id="2052" name="Rectangle 3"/>
          <p:cNvSpPr>
            <a:spLocks noChangeArrowheads="1"/>
          </p:cNvSpPr>
          <p:nvPr/>
        </p:nvSpPr>
        <p:spPr bwMode="auto">
          <a:xfrm>
            <a:off x="7814556" y="6542235"/>
            <a:ext cx="673072" cy="2253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75" tIns="41896" rIns="80575" bIns="41896" anchor="ctr">
            <a:spAutoFit/>
          </a:bodyPr>
          <a:lstStyle/>
          <a:p>
            <a:pPr defTabSz="404326" eaLnBrk="0" hangingPunct="0">
              <a:buClr>
                <a:srgbClr val="FFFFFF"/>
              </a:buClr>
              <a:buSzPct val="100000"/>
              <a:buFont typeface="Comic Sans MS" charset="0"/>
              <a:buNone/>
              <a:tabLst>
                <a:tab pos="0" algn="l"/>
                <a:tab pos="814346" algn="l"/>
                <a:tab pos="1632960" algn="l"/>
                <a:tab pos="2450154" algn="l"/>
                <a:tab pos="3268769" algn="l"/>
                <a:tab pos="4087381" algn="l"/>
                <a:tab pos="4907417" algn="l"/>
                <a:tab pos="5726038" algn="l"/>
                <a:tab pos="6544654" algn="l"/>
                <a:tab pos="7364694" algn="l"/>
                <a:tab pos="8183307" algn="l"/>
                <a:tab pos="9003345" algn="l"/>
              </a:tabLst>
            </a:pPr>
            <a:r>
              <a:rPr lang="en-GB" sz="900" b="1">
                <a:solidFill>
                  <a:srgbClr val="FFFFFF"/>
                </a:solidFill>
                <a:latin typeface="Comic Sans MS" charset="0"/>
                <a:ea typeface="MS Gothic" charset="0"/>
                <a:cs typeface="MS Gothic" charset="0"/>
              </a:rPr>
              <a:t>9.65.08.</a:t>
            </a:r>
          </a:p>
        </p:txBody>
      </p:sp>
      <p:sp>
        <p:nvSpPr>
          <p:cNvPr id="2053" name="Rectangle 4"/>
          <p:cNvSpPr>
            <a:spLocks noChangeArrowheads="1"/>
          </p:cNvSpPr>
          <p:nvPr/>
        </p:nvSpPr>
        <p:spPr bwMode="auto">
          <a:xfrm>
            <a:off x="461818" y="106468"/>
            <a:ext cx="4061114" cy="924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882" tIns="45441" rIns="90882" bIns="45441">
            <a:spAutoFit/>
          </a:bodyPr>
          <a:lstStyle/>
          <a:p>
            <a:pPr algn="l" defTabSz="404326" eaLnBrk="0" hangingPunct="0">
              <a:lnSpc>
                <a:spcPct val="125000"/>
              </a:lnSpc>
              <a:spcBef>
                <a:spcPts val="1346"/>
              </a:spcBef>
              <a:buClr>
                <a:srgbClr val="FFFF00"/>
              </a:buClr>
              <a:buSzPct val="100000"/>
              <a:buFont typeface="Helvetica" charset="0"/>
              <a:buNone/>
              <a:tabLst>
                <a:tab pos="0" algn="l"/>
                <a:tab pos="814346" algn="l"/>
                <a:tab pos="1632960" algn="l"/>
                <a:tab pos="2450154" algn="l"/>
                <a:tab pos="3268769" algn="l"/>
                <a:tab pos="4087381" algn="l"/>
                <a:tab pos="4907417" algn="l"/>
                <a:tab pos="5726038" algn="l"/>
                <a:tab pos="6544654" algn="l"/>
                <a:tab pos="7364694" algn="l"/>
                <a:tab pos="8183307" algn="l"/>
                <a:tab pos="9003345" algn="l"/>
              </a:tabLst>
            </a:pPr>
            <a:r>
              <a:rPr lang="en-GB" sz="2200" b="1">
                <a:solidFill>
                  <a:srgbClr val="FFFF00"/>
                </a:solidFill>
                <a:latin typeface="Helvetica" charset="0"/>
              </a:rPr>
              <a:t>The  New Testament          Comes Together</a:t>
            </a:r>
          </a:p>
        </p:txBody>
      </p:sp>
    </p:spTree>
    <p:extLst>
      <p:ext uri="{BB962C8B-B14F-4D97-AF65-F5344CB8AC3E}">
        <p14:creationId xmlns:p14="http://schemas.microsoft.com/office/powerpoint/2010/main" val="2463360200"/>
      </p:ext>
    </p:extLst>
  </p:cSld>
  <p:clrMap bg1="lt1" tx1="dk1" bg2="lt2" tx2="dk2" accent1="accent1" accent2="accent2" accent3="accent3" accent4="accent4" accent5="accent5" accent6="accent6" hlink="hlink" folHlink="folHlink"/>
  <p:sldLayoutIdLst>
    <p:sldLayoutId id="2147489618" r:id="rId1"/>
    <p:sldLayoutId id="2147489619" r:id="rId2"/>
    <p:sldLayoutId id="2147489620" r:id="rId3"/>
    <p:sldLayoutId id="2147489621" r:id="rId4"/>
    <p:sldLayoutId id="2147489622" r:id="rId5"/>
    <p:sldLayoutId id="2147489623" r:id="rId6"/>
    <p:sldLayoutId id="2147489624" r:id="rId7"/>
    <p:sldLayoutId id="2147489625" r:id="rId8"/>
    <p:sldLayoutId id="2147489626" r:id="rId9"/>
    <p:sldLayoutId id="2147489627" r:id="rId10"/>
    <p:sldLayoutId id="2147489628" r:id="rId11"/>
  </p:sldLayoutIdLst>
  <p:txStyles>
    <p:titleStyle>
      <a:lvl1pPr algn="ctr" defTabSz="404326"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ＭＳ Ｐゴシック" charset="0"/>
          <a:cs typeface="+mj-cs"/>
        </a:defRPr>
      </a:lvl1pPr>
      <a:lvl2pPr algn="ctr" defTabSz="404326"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2pPr>
      <a:lvl3pPr algn="ctr" defTabSz="404326"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3pPr>
      <a:lvl4pPr algn="ctr" defTabSz="404326"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4pPr>
      <a:lvl5pPr algn="ctr" defTabSz="404326"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5pPr>
      <a:lvl6pPr marL="409300" algn="ctr" defTabSz="409300"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18604" algn="ctr" defTabSz="409300"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27901" algn="ctr" defTabSz="409300"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37203" algn="ctr" defTabSz="409300"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0292" indent="-330292" algn="l" defTabSz="404326" rtl="0" eaLnBrk="0" fontAlgn="base" hangingPunct="0">
        <a:lnSpc>
          <a:spcPct val="93000"/>
        </a:lnSpc>
        <a:spcBef>
          <a:spcPts val="785"/>
        </a:spcBef>
        <a:spcAft>
          <a:spcPct val="0"/>
        </a:spcAft>
        <a:buClr>
          <a:srgbClr val="000000"/>
        </a:buClr>
        <a:buSzPct val="100000"/>
        <a:buFont typeface="Times New Roman" charset="0"/>
        <a:buChar char="•"/>
        <a:defRPr sz="3100">
          <a:solidFill>
            <a:srgbClr val="000000"/>
          </a:solidFill>
          <a:latin typeface="+mn-lt"/>
          <a:ea typeface="ＭＳ Ｐゴシック" charset="0"/>
          <a:cs typeface="+mn-cs"/>
        </a:defRPr>
      </a:lvl1pPr>
      <a:lvl2pPr marL="726076" indent="-274769" algn="l" defTabSz="404326" rtl="0" eaLnBrk="0" fontAlgn="base" hangingPunct="0">
        <a:lnSpc>
          <a:spcPct val="93000"/>
        </a:lnSpc>
        <a:spcBef>
          <a:spcPts val="695"/>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19013" indent="-217823" algn="l" defTabSz="404326" rtl="0" eaLnBrk="0" fontAlgn="base" hangingPunct="0">
        <a:lnSpc>
          <a:spcPct val="93000"/>
        </a:lnSpc>
        <a:spcBef>
          <a:spcPts val="583"/>
        </a:spcBef>
        <a:spcAft>
          <a:spcPct val="0"/>
        </a:spcAft>
        <a:buClr>
          <a:srgbClr val="000000"/>
        </a:buClr>
        <a:buSzPct val="100000"/>
        <a:buFont typeface="Times New Roman" charset="0"/>
        <a:buChar char="•"/>
        <a:defRPr sz="2300">
          <a:solidFill>
            <a:srgbClr val="000000"/>
          </a:solidFill>
          <a:latin typeface="+mn-lt"/>
          <a:ea typeface="+mn-ea"/>
          <a:cs typeface="+mn-cs"/>
        </a:defRPr>
      </a:lvl3pPr>
      <a:lvl4pPr marL="1570317" indent="-217823" algn="l" defTabSz="404326" rtl="0" eaLnBrk="0" fontAlgn="base" hangingPunct="0">
        <a:lnSpc>
          <a:spcPct val="93000"/>
        </a:lnSpc>
        <a:spcBef>
          <a:spcPts val="505"/>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21624" indent="-217823" algn="l" defTabSz="404326" rtl="0" eaLnBrk="0" fontAlgn="base" hangingPunct="0">
        <a:lnSpc>
          <a:spcPct val="93000"/>
        </a:lnSpc>
        <a:spcBef>
          <a:spcPts val="505"/>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434488" indent="-224548" algn="l" defTabSz="409300"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43789" indent="-224548" algn="l" defTabSz="409300"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53095" indent="-224548" algn="l" defTabSz="409300"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62390" indent="-224548" algn="l" defTabSz="409300"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09300" rtl="0" eaLnBrk="1" latinLnBrk="0" hangingPunct="1">
        <a:defRPr sz="1600" kern="1200">
          <a:solidFill>
            <a:schemeClr val="tx1"/>
          </a:solidFill>
          <a:latin typeface="+mn-lt"/>
          <a:ea typeface="+mn-ea"/>
          <a:cs typeface="+mn-cs"/>
        </a:defRPr>
      </a:lvl1pPr>
      <a:lvl2pPr marL="409300" algn="l" defTabSz="409300" rtl="0" eaLnBrk="1" latinLnBrk="0" hangingPunct="1">
        <a:defRPr sz="1600" kern="1200">
          <a:solidFill>
            <a:schemeClr val="tx1"/>
          </a:solidFill>
          <a:latin typeface="+mn-lt"/>
          <a:ea typeface="+mn-ea"/>
          <a:cs typeface="+mn-cs"/>
        </a:defRPr>
      </a:lvl2pPr>
      <a:lvl3pPr marL="818604" algn="l" defTabSz="409300" rtl="0" eaLnBrk="1" latinLnBrk="0" hangingPunct="1">
        <a:defRPr sz="1600" kern="1200">
          <a:solidFill>
            <a:schemeClr val="tx1"/>
          </a:solidFill>
          <a:latin typeface="+mn-lt"/>
          <a:ea typeface="+mn-ea"/>
          <a:cs typeface="+mn-cs"/>
        </a:defRPr>
      </a:lvl3pPr>
      <a:lvl4pPr marL="1227901" algn="l" defTabSz="409300" rtl="0" eaLnBrk="1" latinLnBrk="0" hangingPunct="1">
        <a:defRPr sz="1600" kern="1200">
          <a:solidFill>
            <a:schemeClr val="tx1"/>
          </a:solidFill>
          <a:latin typeface="+mn-lt"/>
          <a:ea typeface="+mn-ea"/>
          <a:cs typeface="+mn-cs"/>
        </a:defRPr>
      </a:lvl4pPr>
      <a:lvl5pPr marL="1637203" algn="l" defTabSz="409300" rtl="0" eaLnBrk="1" latinLnBrk="0" hangingPunct="1">
        <a:defRPr sz="1600" kern="1200">
          <a:solidFill>
            <a:schemeClr val="tx1"/>
          </a:solidFill>
          <a:latin typeface="+mn-lt"/>
          <a:ea typeface="+mn-ea"/>
          <a:cs typeface="+mn-cs"/>
        </a:defRPr>
      </a:lvl5pPr>
      <a:lvl6pPr marL="2046503" algn="l" defTabSz="409300" rtl="0" eaLnBrk="1" latinLnBrk="0" hangingPunct="1">
        <a:defRPr sz="1600" kern="1200">
          <a:solidFill>
            <a:schemeClr val="tx1"/>
          </a:solidFill>
          <a:latin typeface="+mn-lt"/>
          <a:ea typeface="+mn-ea"/>
          <a:cs typeface="+mn-cs"/>
        </a:defRPr>
      </a:lvl6pPr>
      <a:lvl7pPr marL="2455805" algn="l" defTabSz="409300" rtl="0" eaLnBrk="1" latinLnBrk="0" hangingPunct="1">
        <a:defRPr sz="1600" kern="1200">
          <a:solidFill>
            <a:schemeClr val="tx1"/>
          </a:solidFill>
          <a:latin typeface="+mn-lt"/>
          <a:ea typeface="+mn-ea"/>
          <a:cs typeface="+mn-cs"/>
        </a:defRPr>
      </a:lvl7pPr>
      <a:lvl8pPr marL="2865108" algn="l" defTabSz="409300" rtl="0" eaLnBrk="1" latinLnBrk="0" hangingPunct="1">
        <a:defRPr sz="1600" kern="1200">
          <a:solidFill>
            <a:schemeClr val="tx1"/>
          </a:solidFill>
          <a:latin typeface="+mn-lt"/>
          <a:ea typeface="+mn-ea"/>
          <a:cs typeface="+mn-cs"/>
        </a:defRPr>
      </a:lvl8pPr>
      <a:lvl9pPr marL="3274406" algn="l" defTabSz="409300" rtl="0" eaLnBrk="1" latinLnBrk="0" hangingPunct="1">
        <a:defRPr sz="16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8"/>
            </a:gs>
            <a:gs pos="100000">
              <a:schemeClr val="bg1"/>
            </a:gs>
          </a:gsLst>
          <a:lin ang="2700000" scaled="1"/>
        </a:gradFill>
        <a:effectLst/>
      </p:bgPr>
    </p:bg>
    <p:spTree>
      <p:nvGrpSpPr>
        <p:cNvPr id="1" name=""/>
        <p:cNvGrpSpPr/>
        <p:nvPr/>
      </p:nvGrpSpPr>
      <p:grpSpPr>
        <a:xfrm>
          <a:off x="0" y="0"/>
          <a:ext cx="0" cy="0"/>
          <a:chOff x="0" y="0"/>
          <a:chExt cx="0" cy="0"/>
        </a:xfrm>
      </p:grpSpPr>
      <p:grpSp>
        <p:nvGrpSpPr>
          <p:cNvPr id="13314" name="Group 2"/>
          <p:cNvGrpSpPr>
            <a:grpSpLocks/>
          </p:cNvGrpSpPr>
          <p:nvPr/>
        </p:nvGrpSpPr>
        <p:grpSpPr bwMode="auto">
          <a:xfrm>
            <a:off x="0" y="8"/>
            <a:ext cx="9144000" cy="6856413"/>
            <a:chOff x="0" y="0"/>
            <a:chExt cx="5760" cy="4319"/>
          </a:xfrm>
        </p:grpSpPr>
        <p:sp>
          <p:nvSpPr>
            <p:cNvPr id="406531"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406532"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406533"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13323" name="Freeform 6"/>
            <p:cNvSpPr>
              <a:spLocks/>
            </p:cNvSpPr>
            <p:nvPr/>
          </p:nvSpPr>
          <p:spPr bwMode="hidden">
            <a:xfrm>
              <a:off x="4038" y="3577"/>
              <a:ext cx="1720" cy="65"/>
            </a:xfrm>
            <a:custGeom>
              <a:avLst/>
              <a:gdLst>
                <a:gd name="T0" fmla="*/ 1712 w 1722"/>
                <a:gd name="T1" fmla="*/ 61 h 66"/>
                <a:gd name="T2" fmla="*/ 1712 w 1722"/>
                <a:gd name="T3" fmla="*/ 55 h 66"/>
                <a:gd name="T4" fmla="*/ 0 w 1722"/>
                <a:gd name="T5" fmla="*/ 0 h 66"/>
                <a:gd name="T6" fmla="*/ 0 w 1722"/>
                <a:gd name="T7" fmla="*/ 43 h 66"/>
                <a:gd name="T8" fmla="*/ 1712 w 1722"/>
                <a:gd name="T9" fmla="*/ 61 h 66"/>
                <a:gd name="T10" fmla="*/ 1712 w 1722"/>
                <a:gd name="T11" fmla="*/ 6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06535"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sz="4000">
                <a:latin typeface="Times New Roman" pitchFamily="-112" charset="0"/>
                <a:ea typeface="+mn-ea"/>
                <a:cs typeface="+mn-cs"/>
              </a:endParaRPr>
            </a:p>
          </p:txBody>
        </p:sp>
        <p:sp>
          <p:nvSpPr>
            <p:cNvPr id="13325" name="Freeform 8"/>
            <p:cNvSpPr>
              <a:spLocks/>
            </p:cNvSpPr>
            <p:nvPr/>
          </p:nvSpPr>
          <p:spPr bwMode="hidden">
            <a:xfrm>
              <a:off x="4784" y="3702"/>
              <a:ext cx="974" cy="101"/>
            </a:xfrm>
            <a:custGeom>
              <a:avLst/>
              <a:gdLst>
                <a:gd name="T0" fmla="*/ 970 w 975"/>
                <a:gd name="T1" fmla="*/ 48 h 101"/>
                <a:gd name="T2" fmla="*/ 970 w 975"/>
                <a:gd name="T3" fmla="*/ 0 h 101"/>
                <a:gd name="T4" fmla="*/ 0 w 975"/>
                <a:gd name="T5" fmla="*/ 24 h 101"/>
                <a:gd name="T6" fmla="*/ 0 w 975"/>
                <a:gd name="T7" fmla="*/ 101 h 101"/>
                <a:gd name="T8" fmla="*/ 970 w 975"/>
                <a:gd name="T9" fmla="*/ 48 h 101"/>
                <a:gd name="T10" fmla="*/ 970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326" name="Freeform 9"/>
            <p:cNvSpPr>
              <a:spLocks/>
            </p:cNvSpPr>
            <p:nvPr/>
          </p:nvSpPr>
          <p:spPr bwMode="hidden">
            <a:xfrm>
              <a:off x="3619" y="3815"/>
              <a:ext cx="2139" cy="198"/>
            </a:xfrm>
            <a:custGeom>
              <a:avLst/>
              <a:gdLst>
                <a:gd name="T0" fmla="*/ 2131 w 2141"/>
                <a:gd name="T1" fmla="*/ 0 h 198"/>
                <a:gd name="T2" fmla="*/ 0 w 2141"/>
                <a:gd name="T3" fmla="*/ 156 h 198"/>
                <a:gd name="T4" fmla="*/ 0 w 2141"/>
                <a:gd name="T5" fmla="*/ 198 h 198"/>
                <a:gd name="T6" fmla="*/ 2131 w 2141"/>
                <a:gd name="T7" fmla="*/ 0 h 198"/>
                <a:gd name="T8" fmla="*/ 213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06538"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13328" name="Freeform 11"/>
            <p:cNvSpPr>
              <a:spLocks/>
            </p:cNvSpPr>
            <p:nvPr/>
          </p:nvSpPr>
          <p:spPr bwMode="hidden">
            <a:xfrm>
              <a:off x="2097" y="4043"/>
              <a:ext cx="2514" cy="276"/>
            </a:xfrm>
            <a:custGeom>
              <a:avLst/>
              <a:gdLst>
                <a:gd name="T0" fmla="*/ 2167 w 2517"/>
                <a:gd name="T1" fmla="*/ 276 h 276"/>
                <a:gd name="T2" fmla="*/ 2502 w 2517"/>
                <a:gd name="T3" fmla="*/ 204 h 276"/>
                <a:gd name="T4" fmla="*/ 2245 w 2517"/>
                <a:gd name="T5" fmla="*/ 0 h 276"/>
                <a:gd name="T6" fmla="*/ 0 w 2517"/>
                <a:gd name="T7" fmla="*/ 276 h 276"/>
                <a:gd name="T8" fmla="*/ 2167 w 2517"/>
                <a:gd name="T9" fmla="*/ 276 h 276"/>
                <a:gd name="T10" fmla="*/ 216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06540"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13330" name="Freeform 13"/>
            <p:cNvSpPr>
              <a:spLocks/>
            </p:cNvSpPr>
            <p:nvPr/>
          </p:nvSpPr>
          <p:spPr bwMode="hidden">
            <a:xfrm>
              <a:off x="5030" y="3151"/>
              <a:ext cx="728" cy="240"/>
            </a:xfrm>
            <a:custGeom>
              <a:avLst/>
              <a:gdLst>
                <a:gd name="T0" fmla="*/ 724 w 729"/>
                <a:gd name="T1" fmla="*/ 240 h 240"/>
                <a:gd name="T2" fmla="*/ 0 w 729"/>
                <a:gd name="T3" fmla="*/ 0 h 240"/>
                <a:gd name="T4" fmla="*/ 0 w 729"/>
                <a:gd name="T5" fmla="*/ 6 h 240"/>
                <a:gd name="T6" fmla="*/ 724 w 729"/>
                <a:gd name="T7" fmla="*/ 240 h 240"/>
                <a:gd name="T8" fmla="*/ 724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06542"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13332" name="Freeform 15"/>
            <p:cNvSpPr>
              <a:spLocks/>
            </p:cNvSpPr>
            <p:nvPr/>
          </p:nvSpPr>
          <p:spPr bwMode="hidden">
            <a:xfrm>
              <a:off x="5030" y="3049"/>
              <a:ext cx="728" cy="318"/>
            </a:xfrm>
            <a:custGeom>
              <a:avLst/>
              <a:gdLst>
                <a:gd name="T0" fmla="*/ 724 w 729"/>
                <a:gd name="T1" fmla="*/ 318 h 318"/>
                <a:gd name="T2" fmla="*/ 724 w 729"/>
                <a:gd name="T3" fmla="*/ 312 h 318"/>
                <a:gd name="T4" fmla="*/ 0 w 729"/>
                <a:gd name="T5" fmla="*/ 0 h 318"/>
                <a:gd name="T6" fmla="*/ 0 w 729"/>
                <a:gd name="T7" fmla="*/ 54 h 318"/>
                <a:gd name="T8" fmla="*/ 724 w 729"/>
                <a:gd name="T9" fmla="*/ 318 h 318"/>
                <a:gd name="T10" fmla="*/ 724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06544"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406545"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406546"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13336"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06548"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13338"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06550"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406551"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sz="4000">
                <a:latin typeface="Times New Roman" pitchFamily="-112" charset="0"/>
                <a:ea typeface="+mn-ea"/>
                <a:cs typeface="+mn-cs"/>
              </a:endParaRPr>
            </a:p>
          </p:txBody>
        </p:sp>
        <p:sp>
          <p:nvSpPr>
            <p:cNvPr id="406552"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13342"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06554"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406555"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13345" name="Freeform 28"/>
            <p:cNvSpPr>
              <a:spLocks/>
            </p:cNvSpPr>
            <p:nvPr/>
          </p:nvSpPr>
          <p:spPr bwMode="hidden">
            <a:xfrm>
              <a:off x="5698" y="653"/>
              <a:ext cx="60" cy="311"/>
            </a:xfrm>
            <a:custGeom>
              <a:avLst/>
              <a:gdLst>
                <a:gd name="T0" fmla="*/ 0 w 60"/>
                <a:gd name="T1" fmla="*/ 144 h 312"/>
                <a:gd name="T2" fmla="*/ 60 w 60"/>
                <a:gd name="T3" fmla="*/ 307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06557"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13347"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06559"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406560"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406561"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406562"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406563"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406564"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406565"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406566"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sz="4000">
                <a:latin typeface="Times New Roman" pitchFamily="-112" charset="0"/>
                <a:ea typeface="+mn-ea"/>
                <a:cs typeface="+mn-cs"/>
              </a:endParaRPr>
            </a:p>
          </p:txBody>
        </p:sp>
        <p:grpSp>
          <p:nvGrpSpPr>
            <p:cNvPr id="13356" name="Group 39"/>
            <p:cNvGrpSpPr>
              <a:grpSpLocks/>
            </p:cNvGrpSpPr>
            <p:nvPr userDrawn="1"/>
          </p:nvGrpSpPr>
          <p:grpSpPr bwMode="auto">
            <a:xfrm>
              <a:off x="0" y="1632"/>
              <a:ext cx="5758" cy="1858"/>
              <a:chOff x="0" y="1632"/>
              <a:chExt cx="5758" cy="1858"/>
            </a:xfrm>
          </p:grpSpPr>
          <p:sp>
            <p:nvSpPr>
              <p:cNvPr id="406568"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406569"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sz="4000">
                  <a:latin typeface="Times New Roman" pitchFamily="-112" charset="0"/>
                  <a:ea typeface="+mn-ea"/>
                  <a:cs typeface="+mn-cs"/>
                </a:endParaRPr>
              </a:p>
            </p:txBody>
          </p:sp>
        </p:grpSp>
      </p:grpSp>
      <p:sp>
        <p:nvSpPr>
          <p:cNvPr id="13315" name="Rectangle 42"/>
          <p:cNvSpPr>
            <a:spLocks noGrp="1" noChangeArrowheads="1"/>
          </p:cNvSpPr>
          <p:nvPr>
            <p:ph type="title"/>
          </p:nvPr>
        </p:nvSpPr>
        <p:spPr bwMode="auto">
          <a:xfrm>
            <a:off x="457200" y="277813"/>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34" tIns="45667" rIns="91334" bIns="45667" numCol="1" anchor="ctr" anchorCtr="0" compatLnSpc="1">
            <a:prstTxWarp prst="textNoShape">
              <a:avLst/>
            </a:prstTxWarp>
          </a:bodyPr>
          <a:lstStyle/>
          <a:p>
            <a:pPr lvl="0"/>
            <a:r>
              <a:rPr lang="en-US"/>
              <a:t>Click to edit Master title style</a:t>
            </a:r>
          </a:p>
        </p:txBody>
      </p:sp>
      <p:sp>
        <p:nvSpPr>
          <p:cNvPr id="13316" name="Rectangle 43"/>
          <p:cNvSpPr>
            <a:spLocks noGrp="1" noChangeArrowheads="1"/>
          </p:cNvSpPr>
          <p:nvPr>
            <p:ph type="body" idx="1"/>
          </p:nvPr>
        </p:nvSpPr>
        <p:spPr bwMode="auto">
          <a:xfrm>
            <a:off x="457200" y="1600216"/>
            <a:ext cx="8229600" cy="453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6572" name="Rectangle 44"/>
          <p:cNvSpPr>
            <a:spLocks noGrp="1" noChangeArrowheads="1"/>
          </p:cNvSpPr>
          <p:nvPr>
            <p:ph type="dt" sz="half" idx="2"/>
          </p:nvPr>
        </p:nvSpPr>
        <p:spPr bwMode="auto">
          <a:xfrm>
            <a:off x="457201" y="6243638"/>
            <a:ext cx="2133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l">
              <a:defRPr sz="1200">
                <a:effectLst>
                  <a:outerShdw blurRad="38100" dist="38100" dir="2700000" algn="tl">
                    <a:srgbClr val="000000"/>
                  </a:outerShdw>
                </a:effectLst>
                <a:latin typeface="+mn-lt"/>
                <a:ea typeface="+mn-ea"/>
                <a:cs typeface="+mn-cs"/>
              </a:defRPr>
            </a:lvl1pPr>
          </a:lstStyle>
          <a:p>
            <a:pPr>
              <a:defRPr/>
            </a:pPr>
            <a:endParaRPr lang="en-US"/>
          </a:p>
        </p:txBody>
      </p:sp>
      <p:sp>
        <p:nvSpPr>
          <p:cNvPr id="406573"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defRPr sz="1200">
                <a:effectLst>
                  <a:outerShdw blurRad="38100" dist="38100" dir="2700000" algn="tl">
                    <a:srgbClr val="000000"/>
                  </a:outerShdw>
                </a:effectLst>
                <a:latin typeface="+mn-lt"/>
                <a:ea typeface="+mn-ea"/>
                <a:cs typeface="+mn-cs"/>
              </a:defRPr>
            </a:lvl1pPr>
          </a:lstStyle>
          <a:p>
            <a:pPr>
              <a:defRPr/>
            </a:pPr>
            <a:endParaRPr lang="en-US"/>
          </a:p>
        </p:txBody>
      </p:sp>
      <p:sp>
        <p:nvSpPr>
          <p:cNvPr id="406574"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r">
              <a:defRPr sz="1200">
                <a:effectLst>
                  <a:outerShdw blurRad="38100" dist="38100" dir="2700000" algn="tl">
                    <a:srgbClr val="000000"/>
                  </a:outerShdw>
                </a:effectLst>
                <a:latin typeface="Arial" charset="0"/>
              </a:defRPr>
            </a:lvl1pPr>
          </a:lstStyle>
          <a:p>
            <a:pPr>
              <a:defRPr/>
            </a:pPr>
            <a:fld id="{36B084E7-E474-8D47-8818-0E526FB5419B}" type="slidenum">
              <a:rPr lang="en-US"/>
              <a:pPr>
                <a:defRPr/>
              </a:pPr>
              <a:t>‹#›</a:t>
            </a:fld>
            <a:endParaRPr lang="en-US"/>
          </a:p>
        </p:txBody>
      </p:sp>
    </p:spTree>
    <p:extLst>
      <p:ext uri="{BB962C8B-B14F-4D97-AF65-F5344CB8AC3E}">
        <p14:creationId xmlns:p14="http://schemas.microsoft.com/office/powerpoint/2010/main" val="165488264"/>
      </p:ext>
    </p:extLst>
  </p:cSld>
  <p:clrMap bg1="dk2" tx1="lt1" bg2="dk1" tx2="lt2" accent1="accent1" accent2="accent2" accent3="accent3" accent4="accent4" accent5="accent5" accent6="accent6" hlink="hlink" folHlink="folHlink"/>
  <p:sldLayoutIdLst>
    <p:sldLayoutId id="2147489630" r:id="rId1"/>
    <p:sldLayoutId id="2147489631" r:id="rId2"/>
    <p:sldLayoutId id="2147489632" r:id="rId3"/>
    <p:sldLayoutId id="2147489633" r:id="rId4"/>
    <p:sldLayoutId id="2147489634" r:id="rId5"/>
    <p:sldLayoutId id="2147489635" r:id="rId6"/>
    <p:sldLayoutId id="2147489636" r:id="rId7"/>
    <p:sldLayoutId id="2147489637" r:id="rId8"/>
    <p:sldLayoutId id="2147489638" r:id="rId9"/>
    <p:sldLayoutId id="2147489639" r:id="rId10"/>
    <p:sldLayoutId id="2147489640"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6686"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337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0051"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6739"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p:titleStyle>
    <p:bodyStyle>
      <a:lvl1pPr marL="342512" indent="-342512"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latin typeface="+mn-lt"/>
          <a:ea typeface="+mn-ea"/>
          <a:cs typeface="+mn-cs"/>
        </a:defRPr>
      </a:lvl1pPr>
      <a:lvl2pPr marL="742108" indent="-285428" algn="l" rtl="0" eaLnBrk="0" fontAlgn="base" hangingPunct="0">
        <a:spcBef>
          <a:spcPct val="20000"/>
        </a:spcBef>
        <a:spcAft>
          <a:spcPct val="0"/>
        </a:spcAft>
        <a:buChar char="–"/>
        <a:defRPr sz="2800">
          <a:solidFill>
            <a:schemeClr val="tx1"/>
          </a:solidFill>
          <a:latin typeface="+mn-lt"/>
          <a:ea typeface="+mn-ea"/>
        </a:defRPr>
      </a:lvl2pPr>
      <a:lvl3pPr marL="1141708" indent="-228341"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latin typeface="+mn-lt"/>
          <a:ea typeface="+mn-ea"/>
        </a:defRPr>
      </a:lvl3pPr>
      <a:lvl4pPr marL="1598393" indent="-228341" algn="l" rtl="0" eaLnBrk="0" fontAlgn="base" hangingPunct="0">
        <a:spcBef>
          <a:spcPct val="20000"/>
        </a:spcBef>
        <a:spcAft>
          <a:spcPct val="0"/>
        </a:spcAft>
        <a:buChar char="–"/>
        <a:defRPr sz="2000">
          <a:solidFill>
            <a:schemeClr val="tx1"/>
          </a:solidFill>
          <a:latin typeface="+mn-lt"/>
          <a:ea typeface="+mn-ea"/>
        </a:defRPr>
      </a:lvl4pPr>
      <a:lvl5pPr marL="2055075" indent="-228341"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latin typeface="+mn-lt"/>
          <a:ea typeface="+mn-ea"/>
        </a:defRPr>
      </a:lvl5pPr>
      <a:lvl6pPr marL="2511759" indent="-228341" algn="l" rtl="0" eaLnBrk="0" fontAlgn="base" hangingPunct="0">
        <a:spcBef>
          <a:spcPct val="20000"/>
        </a:spcBef>
        <a:spcAft>
          <a:spcPct val="0"/>
        </a:spcAft>
        <a:buClr>
          <a:schemeClr val="folHlink"/>
        </a:buClr>
        <a:buSzPct val="90000"/>
        <a:buFont typeface="Wingdings" pitchFamily="-112" charset="2"/>
        <a:buBlip>
          <a:blip r:embed="rId15"/>
        </a:buBlip>
        <a:defRPr sz="2000">
          <a:solidFill>
            <a:schemeClr val="tx1"/>
          </a:solidFill>
          <a:latin typeface="+mn-lt"/>
          <a:ea typeface="+mn-ea"/>
        </a:defRPr>
      </a:lvl6pPr>
      <a:lvl7pPr marL="2968447" indent="-228341" algn="l" rtl="0" eaLnBrk="0" fontAlgn="base" hangingPunct="0">
        <a:spcBef>
          <a:spcPct val="20000"/>
        </a:spcBef>
        <a:spcAft>
          <a:spcPct val="0"/>
        </a:spcAft>
        <a:buClr>
          <a:schemeClr val="folHlink"/>
        </a:buClr>
        <a:buSzPct val="90000"/>
        <a:buFont typeface="Wingdings" pitchFamily="-112" charset="2"/>
        <a:buBlip>
          <a:blip r:embed="rId15"/>
        </a:buBlip>
        <a:defRPr sz="2000">
          <a:solidFill>
            <a:schemeClr val="tx1"/>
          </a:solidFill>
          <a:latin typeface="+mn-lt"/>
          <a:ea typeface="+mn-ea"/>
        </a:defRPr>
      </a:lvl7pPr>
      <a:lvl8pPr marL="3425126" indent="-228341" algn="l" rtl="0" eaLnBrk="0" fontAlgn="base" hangingPunct="0">
        <a:spcBef>
          <a:spcPct val="20000"/>
        </a:spcBef>
        <a:spcAft>
          <a:spcPct val="0"/>
        </a:spcAft>
        <a:buClr>
          <a:schemeClr val="folHlink"/>
        </a:buClr>
        <a:buSzPct val="90000"/>
        <a:buFont typeface="Wingdings" pitchFamily="-112" charset="2"/>
        <a:buBlip>
          <a:blip r:embed="rId15"/>
        </a:buBlip>
        <a:defRPr sz="2000">
          <a:solidFill>
            <a:schemeClr val="tx1"/>
          </a:solidFill>
          <a:latin typeface="+mn-lt"/>
          <a:ea typeface="+mn-ea"/>
        </a:defRPr>
      </a:lvl8pPr>
      <a:lvl9pPr marL="3881814" indent="-228341" algn="l" rtl="0" eaLnBrk="0" fontAlgn="base" hangingPunct="0">
        <a:spcBef>
          <a:spcPct val="20000"/>
        </a:spcBef>
        <a:spcAft>
          <a:spcPct val="0"/>
        </a:spcAft>
        <a:buClr>
          <a:schemeClr val="folHlink"/>
        </a:buClr>
        <a:buSzPct val="90000"/>
        <a:buFont typeface="Wingdings" pitchFamily="-112" charset="2"/>
        <a:buBlip>
          <a:blip r:embed="rId15"/>
        </a:buBlip>
        <a:defRPr sz="2000">
          <a:solidFill>
            <a:schemeClr val="tx1"/>
          </a:solidFill>
          <a:latin typeface="+mn-lt"/>
          <a:ea typeface="+mn-ea"/>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5A6C734A-3DE5-4DFB-A606-21DCF756977F}"/>
              </a:ext>
            </a:extLst>
          </p:cNvPr>
          <p:cNvSpPr>
            <a:spLocks noGrp="1" noChangeArrowheads="1"/>
          </p:cNvSpPr>
          <p:nvPr>
            <p:ph type="body" idx="1"/>
          </p:nvPr>
        </p:nvSpPr>
        <p:spPr bwMode="auto">
          <a:xfrm>
            <a:off x="892969" y="3536156"/>
            <a:ext cx="7358063" cy="33218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t" anchorCtr="0" compatLnSpc="1">
            <a:prstTxWarp prst="textNoShape">
              <a:avLst/>
            </a:prstTxWarp>
          </a:bodyPr>
          <a:lstStyle/>
          <a:p>
            <a:pPr lvl="0"/>
            <a:r>
              <a:rPr lang="en-US" altLang="en-US" dirty="0">
                <a:sym typeface="Gill Sans" charset="0"/>
              </a:rPr>
              <a:t>Click to edit Master text styles</a:t>
            </a:r>
          </a:p>
          <a:p>
            <a:pPr lvl="1"/>
            <a:r>
              <a:rPr lang="en-US" altLang="en-US" dirty="0">
                <a:sym typeface="Gill Sans" charset="0"/>
              </a:rPr>
              <a:t>Second level</a:t>
            </a:r>
          </a:p>
          <a:p>
            <a:pPr lvl="2"/>
            <a:r>
              <a:rPr lang="en-US" altLang="en-US" dirty="0">
                <a:sym typeface="Gill Sans" charset="0"/>
              </a:rPr>
              <a:t>Third level</a:t>
            </a:r>
          </a:p>
          <a:p>
            <a:pPr lvl="3"/>
            <a:r>
              <a:rPr lang="en-US" altLang="en-US" dirty="0">
                <a:sym typeface="Gill Sans" charset="0"/>
              </a:rPr>
              <a:t>Fourth level</a:t>
            </a:r>
          </a:p>
          <a:p>
            <a:pPr lvl="4"/>
            <a:r>
              <a:rPr lang="en-US" altLang="en-US" dirty="0">
                <a:sym typeface="Gill Sans" charset="0"/>
              </a:rPr>
              <a:t>Fifth level</a:t>
            </a:r>
          </a:p>
        </p:txBody>
      </p:sp>
      <p:sp>
        <p:nvSpPr>
          <p:cNvPr id="1026" name="Rectangle 2">
            <a:extLst>
              <a:ext uri="{FF2B5EF4-FFF2-40B4-BE49-F238E27FC236}">
                <a16:creationId xmlns:a16="http://schemas.microsoft.com/office/drawing/2014/main" id="{87B1578A-F3FF-40BE-9746-44199D45F6DF}"/>
              </a:ext>
            </a:extLst>
          </p:cNvPr>
          <p:cNvSpPr>
            <a:spLocks noGrp="1" noChangeArrowheads="1"/>
          </p:cNvSpPr>
          <p:nvPr>
            <p:ph type="title"/>
          </p:nvPr>
        </p:nvSpPr>
        <p:spPr bwMode="auto">
          <a:xfrm>
            <a:off x="892969" y="0"/>
            <a:ext cx="7358063" cy="34736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b" anchorCtr="0" compatLnSpc="1">
            <a:prstTxWarp prst="textNoShape">
              <a:avLst/>
            </a:prstTxWarp>
          </a:bodyPr>
          <a:lstStyle/>
          <a:p>
            <a:pPr lvl="0"/>
            <a:r>
              <a:rPr lang="en-US" altLang="en-US" dirty="0">
                <a:sym typeface="Gill Sans" charset="0"/>
              </a:rPr>
              <a:t>Click to edit Master title style</a:t>
            </a:r>
          </a:p>
        </p:txBody>
      </p:sp>
    </p:spTree>
    <p:extLst>
      <p:ext uri="{BB962C8B-B14F-4D97-AF65-F5344CB8AC3E}">
        <p14:creationId xmlns:p14="http://schemas.microsoft.com/office/powerpoint/2010/main" val="909849001"/>
      </p:ext>
    </p:extLst>
  </p:cSld>
  <p:clrMap bg1="lt1" tx1="dk1" bg2="lt2" tx2="dk2" accent1="accent1" accent2="accent2" accent3="accent3" accent4="accent4" accent5="accent5" accent6="accent6" hlink="hlink" folHlink="folHlink"/>
  <p:sldLayoutIdLst>
    <p:sldLayoutId id="2147489642" r:id="rId1"/>
    <p:sldLayoutId id="2147489643" r:id="rId2"/>
    <p:sldLayoutId id="2147489644" r:id="rId3"/>
    <p:sldLayoutId id="2147489645" r:id="rId4"/>
    <p:sldLayoutId id="2147489646" r:id="rId5"/>
    <p:sldLayoutId id="2147489647" r:id="rId6"/>
    <p:sldLayoutId id="2147489648" r:id="rId7"/>
    <p:sldLayoutId id="2147489649" r:id="rId8"/>
    <p:sldLayoutId id="2147489650" r:id="rId9"/>
    <p:sldLayoutId id="2147489651" r:id="rId10"/>
    <p:sldLayoutId id="2147489652" r:id="rId11"/>
  </p:sldLayoutIdLst>
  <p:transition/>
  <p:txStyles>
    <p:titleStyle>
      <a:lvl1pPr algn="ctr" rtl="0" fontAlgn="base">
        <a:spcBef>
          <a:spcPct val="0"/>
        </a:spcBef>
        <a:spcAft>
          <a:spcPct val="0"/>
        </a:spcAft>
        <a:defRPr sz="5906" kern="1200">
          <a:solidFill>
            <a:schemeClr val="tx1"/>
          </a:solidFill>
          <a:latin typeface="Arial Black" panose="020B0A04020102020204" pitchFamily="34" charset="0"/>
          <a:ea typeface="+mj-ea"/>
          <a:cs typeface="+mj-cs"/>
          <a:sym typeface="Gill Sans" charset="0"/>
        </a:defRPr>
      </a:lvl1pPr>
      <a:lvl2pPr algn="ctr" rtl="0" fontAlgn="base">
        <a:spcBef>
          <a:spcPct val="0"/>
        </a:spcBef>
        <a:spcAft>
          <a:spcPct val="0"/>
        </a:spcAft>
        <a:defRPr sz="5906">
          <a:solidFill>
            <a:schemeClr val="tx1"/>
          </a:solidFill>
          <a:latin typeface="Gill Sans" charset="0"/>
          <a:cs typeface="ヒラギノ角ゴ ProN W3" charset="0"/>
          <a:sym typeface="Gill Sans" charset="0"/>
        </a:defRPr>
      </a:lvl2pPr>
      <a:lvl3pPr algn="ctr" rtl="0" fontAlgn="base">
        <a:spcBef>
          <a:spcPct val="0"/>
        </a:spcBef>
        <a:spcAft>
          <a:spcPct val="0"/>
        </a:spcAft>
        <a:defRPr sz="5906">
          <a:solidFill>
            <a:schemeClr val="tx1"/>
          </a:solidFill>
          <a:latin typeface="Gill Sans" charset="0"/>
          <a:cs typeface="ヒラギノ角ゴ ProN W3" charset="0"/>
          <a:sym typeface="Gill Sans" charset="0"/>
        </a:defRPr>
      </a:lvl3pPr>
      <a:lvl4pPr algn="ctr" rtl="0" fontAlgn="base">
        <a:spcBef>
          <a:spcPct val="0"/>
        </a:spcBef>
        <a:spcAft>
          <a:spcPct val="0"/>
        </a:spcAft>
        <a:defRPr sz="5906">
          <a:solidFill>
            <a:schemeClr val="tx1"/>
          </a:solidFill>
          <a:latin typeface="Gill Sans" charset="0"/>
          <a:cs typeface="ヒラギノ角ゴ ProN W3" charset="0"/>
          <a:sym typeface="Gill Sans" charset="0"/>
        </a:defRPr>
      </a:lvl4pPr>
      <a:lvl5pPr algn="ctr" rtl="0" fontAlgn="base">
        <a:spcBef>
          <a:spcPct val="0"/>
        </a:spcBef>
        <a:spcAft>
          <a:spcPct val="0"/>
        </a:spcAft>
        <a:defRPr sz="5906">
          <a:solidFill>
            <a:schemeClr val="tx1"/>
          </a:solidFill>
          <a:latin typeface="Gill Sans" charset="0"/>
          <a:cs typeface="ヒラギノ角ゴ ProN W3" charset="0"/>
          <a:sym typeface="Gill Sans" charset="0"/>
        </a:defRPr>
      </a:lvl5pPr>
      <a:lvl6pPr marL="321457" algn="ctr" rtl="0" fontAlgn="base">
        <a:spcBef>
          <a:spcPct val="0"/>
        </a:spcBef>
        <a:spcAft>
          <a:spcPct val="0"/>
        </a:spcAft>
        <a:defRPr sz="5906">
          <a:solidFill>
            <a:schemeClr val="tx1"/>
          </a:solidFill>
          <a:latin typeface="Gill Sans" charset="0"/>
          <a:cs typeface="ヒラギノ角ゴ ProN W3" charset="0"/>
          <a:sym typeface="Gill Sans" charset="0"/>
        </a:defRPr>
      </a:lvl6pPr>
      <a:lvl7pPr marL="642915" algn="ctr" rtl="0" fontAlgn="base">
        <a:spcBef>
          <a:spcPct val="0"/>
        </a:spcBef>
        <a:spcAft>
          <a:spcPct val="0"/>
        </a:spcAft>
        <a:defRPr sz="5906">
          <a:solidFill>
            <a:schemeClr val="tx1"/>
          </a:solidFill>
          <a:latin typeface="Gill Sans" charset="0"/>
          <a:cs typeface="ヒラギノ角ゴ ProN W3" charset="0"/>
          <a:sym typeface="Gill Sans" charset="0"/>
        </a:defRPr>
      </a:lvl7pPr>
      <a:lvl8pPr marL="964372" algn="ctr" rtl="0" fontAlgn="base">
        <a:spcBef>
          <a:spcPct val="0"/>
        </a:spcBef>
        <a:spcAft>
          <a:spcPct val="0"/>
        </a:spcAft>
        <a:defRPr sz="5906">
          <a:solidFill>
            <a:schemeClr val="tx1"/>
          </a:solidFill>
          <a:latin typeface="Gill Sans" charset="0"/>
          <a:cs typeface="ヒラギノ角ゴ ProN W3" charset="0"/>
          <a:sym typeface="Gill Sans" charset="0"/>
        </a:defRPr>
      </a:lvl8pPr>
      <a:lvl9pPr marL="1285829" algn="ctr" rtl="0" fontAlgn="base">
        <a:spcBef>
          <a:spcPct val="0"/>
        </a:spcBef>
        <a:spcAft>
          <a:spcPct val="0"/>
        </a:spcAft>
        <a:defRPr sz="5906">
          <a:solidFill>
            <a:schemeClr val="tx1"/>
          </a:solidFill>
          <a:latin typeface="Gill Sans" charset="0"/>
          <a:cs typeface="ヒラギノ角ゴ ProN W3" charset="0"/>
          <a:sym typeface="Gill Sans" charset="0"/>
        </a:defRPr>
      </a:lvl9pPr>
    </p:titleStyle>
    <p:bodyStyle>
      <a:lvl1pPr algn="ctr" rtl="0" fontAlgn="base">
        <a:spcBef>
          <a:spcPct val="0"/>
        </a:spcBef>
        <a:spcAft>
          <a:spcPct val="0"/>
        </a:spcAft>
        <a:defRPr sz="2531" kern="1200">
          <a:solidFill>
            <a:schemeClr val="tx1"/>
          </a:solidFill>
          <a:latin typeface="Arial Black" panose="020B0A04020102020204" pitchFamily="34" charset="0"/>
          <a:ea typeface="+mn-ea"/>
          <a:cs typeface="+mn-cs"/>
          <a:sym typeface="Gill Sans" charset="0"/>
        </a:defRPr>
      </a:lvl1pPr>
      <a:lvl2pPr algn="ctr" rtl="0" fontAlgn="base">
        <a:spcBef>
          <a:spcPct val="0"/>
        </a:spcBef>
        <a:spcAft>
          <a:spcPct val="0"/>
        </a:spcAft>
        <a:defRPr sz="2531" kern="1200">
          <a:solidFill>
            <a:schemeClr val="tx1"/>
          </a:solidFill>
          <a:latin typeface="Arial Black" panose="020B0A04020102020204" pitchFamily="34" charset="0"/>
          <a:ea typeface="+mn-ea"/>
          <a:cs typeface="+mn-cs"/>
          <a:sym typeface="Gill Sans" charset="0"/>
        </a:defRPr>
      </a:lvl2pPr>
      <a:lvl3pPr algn="ctr" rtl="0" fontAlgn="base">
        <a:spcBef>
          <a:spcPct val="0"/>
        </a:spcBef>
        <a:spcAft>
          <a:spcPct val="0"/>
        </a:spcAft>
        <a:defRPr sz="2531" kern="1200">
          <a:solidFill>
            <a:schemeClr val="tx1"/>
          </a:solidFill>
          <a:latin typeface="Arial Black" panose="020B0A04020102020204" pitchFamily="34" charset="0"/>
          <a:ea typeface="+mn-ea"/>
          <a:cs typeface="+mn-cs"/>
          <a:sym typeface="Gill Sans" charset="0"/>
        </a:defRPr>
      </a:lvl3pPr>
      <a:lvl4pPr algn="ctr" rtl="0" fontAlgn="base">
        <a:spcBef>
          <a:spcPct val="0"/>
        </a:spcBef>
        <a:spcAft>
          <a:spcPct val="0"/>
        </a:spcAft>
        <a:defRPr sz="2531" kern="1200">
          <a:solidFill>
            <a:schemeClr val="tx1"/>
          </a:solidFill>
          <a:latin typeface="Arial Black" panose="020B0A04020102020204" pitchFamily="34" charset="0"/>
          <a:ea typeface="+mn-ea"/>
          <a:cs typeface="+mn-cs"/>
          <a:sym typeface="Gill Sans" charset="0"/>
        </a:defRPr>
      </a:lvl4pPr>
      <a:lvl5pPr algn="ctr" rtl="0" fontAlgn="base">
        <a:spcBef>
          <a:spcPct val="0"/>
        </a:spcBef>
        <a:spcAft>
          <a:spcPct val="0"/>
        </a:spcAft>
        <a:defRPr sz="2531" kern="1200">
          <a:solidFill>
            <a:schemeClr val="tx1"/>
          </a:solidFill>
          <a:latin typeface="Arial Black" panose="020B0A04020102020204" pitchFamily="34" charset="0"/>
          <a:ea typeface="+mn-ea"/>
          <a:cs typeface="+mn-cs"/>
          <a:sym typeface="Gill Sans" charset="0"/>
        </a:defRPr>
      </a:lvl5pPr>
      <a:lvl6pPr marL="1768015"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473"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0930"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387"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n-US"/>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pPr defTabSz="914400" eaLnBrk="0" fontAlgn="base" hangingPunct="0">
              <a:spcBef>
                <a:spcPct val="0"/>
              </a:spcBef>
              <a:spcAft>
                <a:spcPct val="0"/>
              </a:spcAft>
            </a:pPr>
            <a:endParaRPr lang="en-US">
              <a:solidFill>
                <a:srgbClr val="000000"/>
              </a:solidFill>
              <a:latin typeface="Arial" charset="0"/>
              <a:ea typeface="ヒラギノ角ゴ Pro W3" charset="0"/>
              <a:cs typeface="ヒラギノ角ゴ Pro W3"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pPr defTabSz="914400" eaLnBrk="0" fontAlgn="base" hangingPunct="0">
              <a:spcBef>
                <a:spcPct val="0"/>
              </a:spcBef>
              <a:spcAft>
                <a:spcPct val="0"/>
              </a:spcAft>
            </a:pPr>
            <a:endParaRPr lang="en-US">
              <a:solidFill>
                <a:srgbClr val="000000"/>
              </a:solidFill>
              <a:latin typeface="Arial" charset="0"/>
              <a:ea typeface="ヒラギノ角ゴ Pro W3" charset="0"/>
              <a:cs typeface="ヒラギノ角ゴ Pro W3"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pPr>
            <a:fld id="{5C2F5268-F079-4549-B7BC-B8D4242C6860}" type="slidenum">
              <a:rPr lang="en-US" smtClean="0">
                <a:solidFill>
                  <a:srgbClr val="000000"/>
                </a:solidFill>
                <a:latin typeface="Arial" charset="0"/>
                <a:ea typeface="ヒラギノ角ゴ Pro W3" charset="0"/>
                <a:cs typeface="ヒラギノ角ゴ Pro W3" charset="0"/>
              </a:rPr>
              <a:pPr defTabSz="914400" eaLnBrk="0" fontAlgn="base" hangingPunct="0">
                <a:spcBef>
                  <a:spcPct val="0"/>
                </a:spcBef>
                <a:spcAft>
                  <a:spcPct val="0"/>
                </a:spcAft>
              </a:pPr>
              <a:t>‹#›</a:t>
            </a:fld>
            <a:endParaRPr lang="en-US">
              <a:solidFill>
                <a:srgbClr val="000000"/>
              </a:solidFill>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1903539"/>
      </p:ext>
    </p:extLst>
  </p:cSld>
  <p:clrMap bg1="lt1" tx1="dk1" bg2="lt2" tx2="dk2" accent1="accent1" accent2="accent2" accent3="accent3" accent4="accent4" accent5="accent5" accent6="accent6" hlink="hlink" folHlink="folHlink"/>
  <p:sldLayoutIdLst>
    <p:sldLayoutId id="2147489655" r:id="rId1"/>
    <p:sldLayoutId id="2147489656" r:id="rId2"/>
    <p:sldLayoutId id="2147489657" r:id="rId3"/>
    <p:sldLayoutId id="2147489658" r:id="rId4"/>
    <p:sldLayoutId id="2147489659" r:id="rId5"/>
    <p:sldLayoutId id="2147489660" r:id="rId6"/>
    <p:sldLayoutId id="2147489661" r:id="rId7"/>
    <p:sldLayoutId id="2147489662" r:id="rId8"/>
    <p:sldLayoutId id="2147489663" r:id="rId9"/>
    <p:sldLayoutId id="2147489664" r:id="rId10"/>
    <p:sldLayoutId id="2147489665"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ヒラギノ角ゴ Pro W3" charset="0"/>
          <a:cs typeface="ヒラギノ角ゴ Pro W3" charset="0"/>
        </a:defRPr>
      </a:lvl2pPr>
      <a:lvl3pPr algn="ctr" rtl="0" fontAlgn="base">
        <a:spcBef>
          <a:spcPct val="0"/>
        </a:spcBef>
        <a:spcAft>
          <a:spcPct val="0"/>
        </a:spcAft>
        <a:defRPr sz="4400">
          <a:solidFill>
            <a:schemeClr val="tx2"/>
          </a:solidFill>
          <a:latin typeface="Arial" charset="0"/>
          <a:ea typeface="ヒラギノ角ゴ Pro W3" charset="0"/>
          <a:cs typeface="ヒラギノ角ゴ Pro W3" charset="0"/>
        </a:defRPr>
      </a:lvl3pPr>
      <a:lvl4pPr algn="ctr" rtl="0" fontAlgn="base">
        <a:spcBef>
          <a:spcPct val="0"/>
        </a:spcBef>
        <a:spcAft>
          <a:spcPct val="0"/>
        </a:spcAft>
        <a:defRPr sz="4400">
          <a:solidFill>
            <a:schemeClr val="tx2"/>
          </a:solidFill>
          <a:latin typeface="Arial" charset="0"/>
          <a:ea typeface="ヒラギノ角ゴ Pro W3" charset="0"/>
          <a:cs typeface="ヒラギノ角ゴ Pro W3" charset="0"/>
        </a:defRPr>
      </a:lvl4pPr>
      <a:lvl5pPr algn="ctr" rtl="0" fontAlgn="base">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cs typeface="+mn-cs"/>
        </a:defRPr>
      </a:lvl2pPr>
      <a:lvl3pPr marL="1143000" indent="-228600" algn="l" rtl="0" fontAlgn="base">
        <a:spcBef>
          <a:spcPct val="20000"/>
        </a:spcBef>
        <a:spcAft>
          <a:spcPct val="0"/>
        </a:spcAft>
        <a:buChar char="•"/>
        <a:defRPr sz="2400">
          <a:solidFill>
            <a:schemeClr val="tx1"/>
          </a:solidFill>
          <a:latin typeface="+mn-lt"/>
          <a:ea typeface="+mn-ea"/>
          <a:cs typeface="+mn-cs"/>
        </a:defRPr>
      </a:lvl3pPr>
      <a:lvl4pPr marL="1600200" indent="-228600" algn="l" rtl="0" fontAlgn="base">
        <a:spcBef>
          <a:spcPct val="20000"/>
        </a:spcBef>
        <a:spcAft>
          <a:spcPct val="0"/>
        </a:spcAft>
        <a:buChar char="–"/>
        <a:defRPr sz="2000">
          <a:solidFill>
            <a:schemeClr val="tx1"/>
          </a:solidFill>
          <a:latin typeface="+mn-lt"/>
          <a:ea typeface="+mn-ea"/>
          <a:cs typeface="+mn-cs"/>
        </a:defRPr>
      </a:lvl4pPr>
      <a:lvl5pPr marL="2057400" indent="-228600" algn="l" rtl="0" fontAlgn="base">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3800475" y="1789113"/>
            <a:ext cx="5340350" cy="5056187"/>
            <a:chOff x="2394" y="1127"/>
            <a:chExt cx="3364" cy="3185"/>
          </a:xfrm>
        </p:grpSpPr>
        <p:sp>
          <p:nvSpPr>
            <p:cNvPr id="16387"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88"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389"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0"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391"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2"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3"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4"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5"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6"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397"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398"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ahoma" pitchFamily="19" charset="-52"/>
                <a:ea typeface="+mn-ea"/>
                <a:cs typeface="+mn-cs"/>
              </a:endParaRPr>
            </a:p>
          </p:txBody>
        </p:sp>
        <p:sp>
          <p:nvSpPr>
            <p:cNvPr id="16399"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sp>
          <p:nvSpPr>
            <p:cNvPr id="16400"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1"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2"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3"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4"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5"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6"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7"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sp>
          <p:nvSpPr>
            <p:cNvPr id="16408"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9"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10"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11"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412"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413"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414"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15"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16"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417"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418"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419"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ahoma" pitchFamily="19" charset="-52"/>
                <a:ea typeface="+mn-ea"/>
                <a:cs typeface="+mn-cs"/>
              </a:endParaRPr>
            </a:p>
          </p:txBody>
        </p:sp>
        <p:sp>
          <p:nvSpPr>
            <p:cNvPr id="16420"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grpSp>
      <p:sp>
        <p:nvSpPr>
          <p:cNvPr id="16421"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422"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3"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ahoma" pitchFamily="19" charset="-52"/>
                <a:ea typeface="+mn-ea"/>
                <a:cs typeface="+mn-cs"/>
              </a:defRPr>
            </a:lvl1pPr>
          </a:lstStyle>
          <a:p>
            <a:pPr>
              <a:defRPr/>
            </a:pPr>
            <a:endParaRPr lang="en-US"/>
          </a:p>
        </p:txBody>
      </p:sp>
      <p:sp>
        <p:nvSpPr>
          <p:cNvPr id="16424"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Tahoma" pitchFamily="19" charset="-52"/>
                <a:ea typeface="+mn-ea"/>
                <a:cs typeface="+mn-cs"/>
              </a:defRPr>
            </a:lvl1pPr>
          </a:lstStyle>
          <a:p>
            <a:pPr>
              <a:defRPr/>
            </a:pPr>
            <a:endParaRPr lang="en-US"/>
          </a:p>
        </p:txBody>
      </p:sp>
      <p:sp>
        <p:nvSpPr>
          <p:cNvPr id="16425"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C6CDC40E-B97B-C04E-9632-E1C110889C35}" type="slidenum">
              <a:rPr lang="en-US"/>
              <a:pPr>
                <a:defRPr/>
              </a:pPr>
              <a:t>‹#›</a:t>
            </a:fld>
            <a:endParaRPr lang="en-US"/>
          </a:p>
        </p:txBody>
      </p:sp>
    </p:spTree>
    <p:extLst>
      <p:ext uri="{BB962C8B-B14F-4D97-AF65-F5344CB8AC3E}">
        <p14:creationId xmlns:p14="http://schemas.microsoft.com/office/powerpoint/2010/main" val="727352212"/>
      </p:ext>
    </p:extLst>
  </p:cSld>
  <p:clrMap bg1="dk2" tx1="lt1" bg2="dk1" tx2="lt2" accent1="accent1" accent2="accent2" accent3="accent3" accent4="accent4" accent5="accent5" accent6="accent6" hlink="hlink" folHlink="folHlink"/>
  <p:sldLayoutIdLst>
    <p:sldLayoutId id="2147489667" r:id="rId1"/>
    <p:sldLayoutId id="2147489668" r:id="rId2"/>
    <p:sldLayoutId id="2147489669" r:id="rId3"/>
    <p:sldLayoutId id="2147489670" r:id="rId4"/>
    <p:sldLayoutId id="2147489671" r:id="rId5"/>
    <p:sldLayoutId id="2147489672" r:id="rId6"/>
    <p:sldLayoutId id="2147489673" r:id="rId7"/>
    <p:sldLayoutId id="2147489674" r:id="rId8"/>
    <p:sldLayoutId id="2147489675" r:id="rId9"/>
    <p:sldLayoutId id="2147489676" r:id="rId10"/>
    <p:sldLayoutId id="2147489677"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9" charset="-128"/>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9"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5pPr>
      <a:lvl6pPr marL="25146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6pPr>
      <a:lvl7pPr marL="29718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7pPr>
      <a:lvl8pPr marL="34290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8pPr>
      <a:lvl9pPr marL="38862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1024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fontAlgn="base">
              <a:spcBef>
                <a:spcPct val="50000"/>
              </a:spcBef>
              <a:defRPr sz="1400"/>
            </a:lvl1pPr>
          </a:lstStyle>
          <a:p>
            <a:endParaRPr lang="en-US" altLang="en-US"/>
          </a:p>
        </p:txBody>
      </p:sp>
      <p:sp>
        <p:nvSpPr>
          <p:cNvPr id="1024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fontAlgn="base">
              <a:spcBef>
                <a:spcPct val="50000"/>
              </a:spcBef>
              <a:defRPr sz="1400"/>
            </a:lvl1pPr>
          </a:lstStyle>
          <a:p>
            <a:endParaRPr lang="en-US" altLang="en-US"/>
          </a:p>
        </p:txBody>
      </p:sp>
      <p:sp>
        <p:nvSpPr>
          <p:cNvPr id="1024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fontAlgn="base">
              <a:spcBef>
                <a:spcPct val="50000"/>
              </a:spcBef>
              <a:defRPr sz="1400"/>
            </a:lvl1pPr>
          </a:lstStyle>
          <a:p>
            <a:fld id="{B8AECA21-D57C-4D89-8F5B-491DA7CF7058}" type="slidenum">
              <a:rPr lang="en-US" altLang="en-US"/>
              <a:pPr/>
              <a:t>‹#›</a:t>
            </a:fld>
            <a:endParaRPr lang="en-US" altLang="en-US"/>
          </a:p>
        </p:txBody>
      </p:sp>
      <p:pic>
        <p:nvPicPr>
          <p:cNvPr id="1030" name="Picture 6" descr="strtegic1"/>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036075852"/>
      </p:ext>
    </p:extLst>
  </p:cSld>
  <p:clrMap bg1="lt1" tx1="dk1" bg2="lt2" tx2="dk2" accent1="accent1" accent2="accent2" accent3="accent3" accent4="accent4" accent5="accent5" accent6="accent6" hlink="hlink" folHlink="folHlink"/>
  <p:sldLayoutIdLst>
    <p:sldLayoutId id="2147489679" r:id="rId1"/>
    <p:sldLayoutId id="2147489680" r:id="rId2"/>
    <p:sldLayoutId id="2147489681" r:id="rId3"/>
    <p:sldLayoutId id="2147489682" r:id="rId4"/>
    <p:sldLayoutId id="2147489683" r:id="rId5"/>
    <p:sldLayoutId id="2147489684" r:id="rId6"/>
    <p:sldLayoutId id="2147489685" r:id="rId7"/>
    <p:sldLayoutId id="2147489686" r:id="rId8"/>
    <p:sldLayoutId id="2147489687" r:id="rId9"/>
    <p:sldLayoutId id="2147489688" r:id="rId10"/>
    <p:sldLayoutId id="2147489689" r:id="rId11"/>
    <p:sldLayoutId id="2147489690" r:id="rId12"/>
    <p:sldLayoutId id="2147489691" r:id="rId13"/>
    <p:sldLayoutId id="2147489692" r:id="rId14"/>
    <p:sldLayoutId id="2147489693" r:id="rId15"/>
  </p:sldLayoutIdLst>
  <p:txStyles>
    <p:titleStyle>
      <a:lvl1pPr algn="ctr" rtl="0" eaLnBrk="0" fontAlgn="base" hangingPunct="0">
        <a:spcBef>
          <a:spcPct val="0"/>
        </a:spcBef>
        <a:spcAft>
          <a:spcPct val="0"/>
        </a:spcAft>
        <a:defRPr sz="4400">
          <a:solidFill>
            <a:srgbClr val="221F0B"/>
          </a:solidFill>
          <a:latin typeface="Arial"/>
          <a:ea typeface="MS PGothic" pitchFamily="34" charset="-128"/>
          <a:cs typeface="Arial"/>
        </a:defRPr>
      </a:lvl1pPr>
      <a:lvl2pPr algn="ctr" rtl="0" eaLnBrk="0" fontAlgn="base" hangingPunct="0">
        <a:spcBef>
          <a:spcPct val="0"/>
        </a:spcBef>
        <a:spcAft>
          <a:spcPct val="0"/>
        </a:spcAft>
        <a:defRPr sz="4400">
          <a:solidFill>
            <a:srgbClr val="221F0B"/>
          </a:solidFill>
          <a:latin typeface="Arial" charset="0"/>
          <a:ea typeface="MS PGothic" pitchFamily="34" charset="-128"/>
        </a:defRPr>
      </a:lvl2pPr>
      <a:lvl3pPr algn="ctr" rtl="0" eaLnBrk="0" fontAlgn="base" hangingPunct="0">
        <a:spcBef>
          <a:spcPct val="0"/>
        </a:spcBef>
        <a:spcAft>
          <a:spcPct val="0"/>
        </a:spcAft>
        <a:defRPr sz="4400">
          <a:solidFill>
            <a:srgbClr val="221F0B"/>
          </a:solidFill>
          <a:latin typeface="Arial" charset="0"/>
          <a:ea typeface="MS PGothic" pitchFamily="34" charset="-128"/>
        </a:defRPr>
      </a:lvl3pPr>
      <a:lvl4pPr algn="ctr" rtl="0" eaLnBrk="0" fontAlgn="base" hangingPunct="0">
        <a:spcBef>
          <a:spcPct val="0"/>
        </a:spcBef>
        <a:spcAft>
          <a:spcPct val="0"/>
        </a:spcAft>
        <a:defRPr sz="4400">
          <a:solidFill>
            <a:srgbClr val="221F0B"/>
          </a:solidFill>
          <a:latin typeface="Arial" charset="0"/>
          <a:ea typeface="MS PGothic" pitchFamily="34" charset="-128"/>
        </a:defRPr>
      </a:lvl4pPr>
      <a:lvl5pPr algn="ctr" rtl="0" eaLnBrk="0" fontAlgn="base" hangingPunct="0">
        <a:spcBef>
          <a:spcPct val="0"/>
        </a:spcBef>
        <a:spcAft>
          <a:spcPct val="0"/>
        </a:spcAft>
        <a:defRPr sz="4400">
          <a:solidFill>
            <a:srgbClr val="221F0B"/>
          </a:solidFill>
          <a:latin typeface="Arial" charset="0"/>
          <a:ea typeface="MS PGothic" pitchFamily="34"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Font typeface="Wingdings" pitchFamily="2" charset="2"/>
        <a:buChar char="w"/>
        <a:defRPr sz="3200">
          <a:solidFill>
            <a:schemeClr val="tx1"/>
          </a:solidFill>
          <a:latin typeface="Arial"/>
          <a:ea typeface="MS PGothic" pitchFamily="34" charset="-128"/>
          <a:cs typeface="Arial"/>
        </a:defRPr>
      </a:lvl1pPr>
      <a:lvl2pPr marL="742950" indent="-285750" algn="l" rtl="0" eaLnBrk="0" fontAlgn="base" hangingPunct="0">
        <a:spcBef>
          <a:spcPct val="20000"/>
        </a:spcBef>
        <a:spcAft>
          <a:spcPct val="0"/>
        </a:spcAft>
        <a:buSzPct val="95000"/>
        <a:buChar char="–"/>
        <a:defRPr sz="2800">
          <a:solidFill>
            <a:schemeClr val="tx1"/>
          </a:solidFill>
          <a:latin typeface="Arial"/>
          <a:ea typeface="MS PGothic" pitchFamily="34"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S PGothic" pitchFamily="34"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S PGothic" pitchFamily="34"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S PGothic" pitchFamily="34"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7410" name="Group 2"/>
          <p:cNvGrpSpPr>
            <a:grpSpLocks/>
          </p:cNvGrpSpPr>
          <p:nvPr/>
        </p:nvGrpSpPr>
        <p:grpSpPr bwMode="auto">
          <a:xfrm>
            <a:off x="0" y="0"/>
            <a:ext cx="1085850" cy="6854825"/>
            <a:chOff x="0" y="0"/>
            <a:chExt cx="684" cy="4318"/>
          </a:xfrm>
        </p:grpSpPr>
        <p:sp>
          <p:nvSpPr>
            <p:cNvPr id="71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lgn="ctr">
                <a:defRPr/>
              </a:pPr>
              <a:endParaRPr lang="en-US">
                <a:solidFill>
                  <a:srgbClr val="FFFFFF"/>
                </a:solidFill>
                <a:latin typeface="Times New Roman" pitchFamily="26" charset="0"/>
              </a:endParaRPr>
            </a:p>
          </p:txBody>
        </p:sp>
        <p:grpSp>
          <p:nvGrpSpPr>
            <p:cNvPr id="17414" name="Group 4"/>
            <p:cNvGrpSpPr>
              <a:grpSpLocks/>
            </p:cNvGrpSpPr>
            <p:nvPr/>
          </p:nvGrpSpPr>
          <p:grpSpPr bwMode="auto">
            <a:xfrm>
              <a:off x="48" y="102"/>
              <a:ext cx="96" cy="4128"/>
              <a:chOff x="48" y="102"/>
              <a:chExt cx="96" cy="4128"/>
            </a:xfrm>
          </p:grpSpPr>
          <p:sp>
            <p:nvSpPr>
              <p:cNvPr id="17415"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16"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17"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18"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19"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20"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21"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22"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23"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24"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25"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26"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27"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28"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29"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30"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31"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32"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33"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34"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35"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36"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37"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38"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39"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40"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41"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42"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43"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grpSp>
      </p:grpSp>
      <p:sp>
        <p:nvSpPr>
          <p:cNvPr id="17411"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72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7474875"/>
      </p:ext>
    </p:extLst>
  </p:cSld>
  <p:clrMap bg1="dk2" tx1="lt1" bg2="dk1" tx2="lt2" accent1="accent1" accent2="accent2" accent3="accent3" accent4="accent4" accent5="accent5" accent6="accent6" hlink="hlink" folHlink="folHlink"/>
  <p:sldLayoutIdLst>
    <p:sldLayoutId id="2147489695" r:id="rId1"/>
    <p:sldLayoutId id="2147489696" r:id="rId2"/>
    <p:sldLayoutId id="2147489697" r:id="rId3"/>
    <p:sldLayoutId id="2147489698" r:id="rId4"/>
    <p:sldLayoutId id="2147489699" r:id="rId5"/>
    <p:sldLayoutId id="2147489700" r:id="rId6"/>
    <p:sldLayoutId id="2147489701" r:id="rId7"/>
    <p:sldLayoutId id="2147489702" r:id="rId8"/>
    <p:sldLayoutId id="2147489703" r:id="rId9"/>
    <p:sldLayoutId id="2147489704" r:id="rId10"/>
    <p:sldLayoutId id="2147489705" r:id="rId11"/>
    <p:sldLayoutId id="2147489706" r:id="rId12"/>
    <p:sldLayoutId id="2147489707" r:id="rId13"/>
    <p:sldLayoutId id="2147489708" r:id="rId14"/>
    <p:sldLayoutId id="2147489709" r:id="rId15"/>
  </p:sldLayoutIdLst>
  <p:txStyles>
    <p:titleStyle>
      <a:lvl1pPr algn="l" rtl="0" eaLnBrk="0" fontAlgn="base" hangingPunct="0">
        <a:spcBef>
          <a:spcPct val="0"/>
        </a:spcBef>
        <a:spcAft>
          <a:spcPct val="0"/>
        </a:spcAft>
        <a:defRPr sz="4400">
          <a:solidFill>
            <a:schemeClr val="tx2"/>
          </a:solidFill>
          <a:latin typeface="Arial"/>
          <a:ea typeface="ＭＳ Ｐゴシック" pitchFamily="-107"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200" algn="l" rtl="0" fontAlgn="base">
        <a:spcBef>
          <a:spcPct val="0"/>
        </a:spcBef>
        <a:spcAft>
          <a:spcPct val="0"/>
        </a:spcAft>
        <a:defRPr sz="4400">
          <a:solidFill>
            <a:schemeClr val="tx2"/>
          </a:solidFill>
          <a:latin typeface="Times New Roman" pitchFamily="26" charset="0"/>
        </a:defRPr>
      </a:lvl6pPr>
      <a:lvl7pPr marL="914400" algn="l" rtl="0" fontAlgn="base">
        <a:spcBef>
          <a:spcPct val="0"/>
        </a:spcBef>
        <a:spcAft>
          <a:spcPct val="0"/>
        </a:spcAft>
        <a:defRPr sz="4400">
          <a:solidFill>
            <a:schemeClr val="tx2"/>
          </a:solidFill>
          <a:latin typeface="Times New Roman" pitchFamily="26" charset="0"/>
        </a:defRPr>
      </a:lvl7pPr>
      <a:lvl8pPr marL="1371600" algn="l" rtl="0" fontAlgn="base">
        <a:spcBef>
          <a:spcPct val="0"/>
        </a:spcBef>
        <a:spcAft>
          <a:spcPct val="0"/>
        </a:spcAft>
        <a:defRPr sz="4400">
          <a:solidFill>
            <a:schemeClr val="tx2"/>
          </a:solidFill>
          <a:latin typeface="Times New Roman" pitchFamily="26" charset="0"/>
        </a:defRPr>
      </a:lvl8pPr>
      <a:lvl9pPr marL="1828800" algn="l" rtl="0" fontAlgn="base">
        <a:spcBef>
          <a:spcPct val="0"/>
        </a:spcBef>
        <a:spcAft>
          <a:spcPct val="0"/>
        </a:spcAft>
        <a:defRPr sz="4400">
          <a:solidFill>
            <a:schemeClr val="tx2"/>
          </a:solidFill>
          <a:latin typeface="Times New Roman" pitchFamily="26"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Arial"/>
          <a:ea typeface="ＭＳ Ｐゴシック" pitchFamily="26" charset="-128"/>
          <a:cs typeface="Arial"/>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Arial"/>
          <a:ea typeface="ＭＳ Ｐゴシック" pitchFamily="26" charset="-128"/>
          <a:cs typeface="Arial"/>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26" charset="-128"/>
          <a:cs typeface="Arial"/>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26" charset="-128"/>
          <a:cs typeface="Arial"/>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33794" name="Group 2"/>
          <p:cNvGrpSpPr>
            <a:grpSpLocks/>
          </p:cNvGrpSpPr>
          <p:nvPr/>
        </p:nvGrpSpPr>
        <p:grpSpPr bwMode="auto">
          <a:xfrm>
            <a:off x="0" y="0"/>
            <a:ext cx="1085850" cy="6854825"/>
            <a:chOff x="0" y="0"/>
            <a:chExt cx="684" cy="4318"/>
          </a:xfrm>
        </p:grpSpPr>
        <p:sp>
          <p:nvSpPr>
            <p:cNvPr id="71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lgn="ctr">
                <a:defRPr/>
              </a:pPr>
              <a:endParaRPr lang="en-US">
                <a:solidFill>
                  <a:srgbClr val="FFFFFF"/>
                </a:solidFill>
                <a:latin typeface="Times New Roman" pitchFamily="26" charset="0"/>
              </a:endParaRPr>
            </a:p>
          </p:txBody>
        </p:sp>
        <p:grpSp>
          <p:nvGrpSpPr>
            <p:cNvPr id="33798" name="Group 4"/>
            <p:cNvGrpSpPr>
              <a:grpSpLocks/>
            </p:cNvGrpSpPr>
            <p:nvPr/>
          </p:nvGrpSpPr>
          <p:grpSpPr bwMode="auto">
            <a:xfrm>
              <a:off x="48" y="102"/>
              <a:ext cx="96" cy="4128"/>
              <a:chOff x="48" y="102"/>
              <a:chExt cx="96" cy="4128"/>
            </a:xfrm>
          </p:grpSpPr>
          <p:sp>
            <p:nvSpPr>
              <p:cNvPr id="33799"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00"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01"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02"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03"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04"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05"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06"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07"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08"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09"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10"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11"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12"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13"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14"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15"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16"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17"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18"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19"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20"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21"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22"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23"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24"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25"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26"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27"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grpSp>
      </p:grpSp>
      <p:sp>
        <p:nvSpPr>
          <p:cNvPr id="33795"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72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76164922"/>
      </p:ext>
    </p:extLst>
  </p:cSld>
  <p:clrMap bg1="dk2" tx1="lt1" bg2="dk1" tx2="lt2" accent1="accent1" accent2="accent2" accent3="accent3" accent4="accent4" accent5="accent5" accent6="accent6" hlink="hlink" folHlink="folHlink"/>
  <p:sldLayoutIdLst>
    <p:sldLayoutId id="2147489711" r:id="rId1"/>
    <p:sldLayoutId id="2147489712" r:id="rId2"/>
    <p:sldLayoutId id="2147489713" r:id="rId3"/>
    <p:sldLayoutId id="2147489714" r:id="rId4"/>
    <p:sldLayoutId id="2147489715" r:id="rId5"/>
    <p:sldLayoutId id="2147489716" r:id="rId6"/>
    <p:sldLayoutId id="2147489717" r:id="rId7"/>
    <p:sldLayoutId id="2147489718" r:id="rId8"/>
    <p:sldLayoutId id="2147489719" r:id="rId9"/>
    <p:sldLayoutId id="2147489720" r:id="rId10"/>
    <p:sldLayoutId id="2147489721" r:id="rId11"/>
    <p:sldLayoutId id="2147489722" r:id="rId12"/>
    <p:sldLayoutId id="2147489723" r:id="rId13"/>
    <p:sldLayoutId id="2147489724" r:id="rId14"/>
    <p:sldLayoutId id="2147489725" r:id="rId15"/>
  </p:sldLayoutIdLst>
  <p:txStyles>
    <p:titleStyle>
      <a:lvl1pPr algn="l" rtl="0" eaLnBrk="0" fontAlgn="base" hangingPunct="0">
        <a:spcBef>
          <a:spcPct val="0"/>
        </a:spcBef>
        <a:spcAft>
          <a:spcPct val="0"/>
        </a:spcAft>
        <a:defRPr sz="4400">
          <a:solidFill>
            <a:schemeClr val="tx2"/>
          </a:solidFill>
          <a:latin typeface="Arial"/>
          <a:ea typeface="ＭＳ Ｐゴシック" pitchFamily="-107"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200" algn="l" rtl="0" fontAlgn="base">
        <a:spcBef>
          <a:spcPct val="0"/>
        </a:spcBef>
        <a:spcAft>
          <a:spcPct val="0"/>
        </a:spcAft>
        <a:defRPr sz="4400">
          <a:solidFill>
            <a:schemeClr val="tx2"/>
          </a:solidFill>
          <a:latin typeface="Times New Roman" pitchFamily="26" charset="0"/>
        </a:defRPr>
      </a:lvl6pPr>
      <a:lvl7pPr marL="914400" algn="l" rtl="0" fontAlgn="base">
        <a:spcBef>
          <a:spcPct val="0"/>
        </a:spcBef>
        <a:spcAft>
          <a:spcPct val="0"/>
        </a:spcAft>
        <a:defRPr sz="4400">
          <a:solidFill>
            <a:schemeClr val="tx2"/>
          </a:solidFill>
          <a:latin typeface="Times New Roman" pitchFamily="26" charset="0"/>
        </a:defRPr>
      </a:lvl7pPr>
      <a:lvl8pPr marL="1371600" algn="l" rtl="0" fontAlgn="base">
        <a:spcBef>
          <a:spcPct val="0"/>
        </a:spcBef>
        <a:spcAft>
          <a:spcPct val="0"/>
        </a:spcAft>
        <a:defRPr sz="4400">
          <a:solidFill>
            <a:schemeClr val="tx2"/>
          </a:solidFill>
          <a:latin typeface="Times New Roman" pitchFamily="26" charset="0"/>
        </a:defRPr>
      </a:lvl8pPr>
      <a:lvl9pPr marL="1828800" algn="l" rtl="0" fontAlgn="base">
        <a:spcBef>
          <a:spcPct val="0"/>
        </a:spcBef>
        <a:spcAft>
          <a:spcPct val="0"/>
        </a:spcAft>
        <a:defRPr sz="4400">
          <a:solidFill>
            <a:schemeClr val="tx2"/>
          </a:solidFill>
          <a:latin typeface="Times New Roman" pitchFamily="26"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Arial"/>
          <a:ea typeface="ＭＳ Ｐゴシック" pitchFamily="26" charset="-128"/>
          <a:cs typeface="Arial"/>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Arial"/>
          <a:ea typeface="ＭＳ Ｐゴシック" pitchFamily="26" charset="-128"/>
          <a:cs typeface="Arial"/>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26" charset="-128"/>
          <a:cs typeface="Arial"/>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26" charset="-128"/>
          <a:cs typeface="Arial"/>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9056C987-BD4C-0D48-8455-A2F1B4404BA3}" type="slidenum">
              <a:rPr lang="en-US" smtClean="0"/>
              <a:pPr>
                <a:defRPr/>
              </a:pPr>
              <a:t>‹#›</a:t>
            </a:fld>
            <a:endParaRPr lang="en-US"/>
          </a:p>
        </p:txBody>
      </p:sp>
    </p:spTree>
    <p:extLst>
      <p:ext uri="{BB962C8B-B14F-4D97-AF65-F5344CB8AC3E}">
        <p14:creationId xmlns:p14="http://schemas.microsoft.com/office/powerpoint/2010/main" val="780459874"/>
      </p:ext>
    </p:extLst>
  </p:cSld>
  <p:clrMap bg1="lt1" tx1="dk1" bg2="lt2" tx2="dk2" accent1="accent1" accent2="accent2" accent3="accent3" accent4="accent4" accent5="accent5" accent6="accent6" hlink="hlink" folHlink="folHlink"/>
  <p:sldLayoutIdLst>
    <p:sldLayoutId id="2147489727" r:id="rId1"/>
    <p:sldLayoutId id="2147489728" r:id="rId2"/>
    <p:sldLayoutId id="2147489729" r:id="rId3"/>
    <p:sldLayoutId id="2147489730" r:id="rId4"/>
    <p:sldLayoutId id="2147489731" r:id="rId5"/>
    <p:sldLayoutId id="2147489732" r:id="rId6"/>
    <p:sldLayoutId id="2147489733" r:id="rId7"/>
    <p:sldLayoutId id="2147489734" r:id="rId8"/>
    <p:sldLayoutId id="2147489735" r:id="rId9"/>
    <p:sldLayoutId id="2147489736" r:id="rId10"/>
    <p:sldLayoutId id="2147489737"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966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966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12" charset="0"/>
                <a:ea typeface="+mn-ea"/>
                <a:cs typeface="+mn-cs"/>
              </a:defRPr>
            </a:lvl1pPr>
          </a:lstStyle>
          <a:p>
            <a:pPr defTabSz="914400" fontAlgn="base">
              <a:spcBef>
                <a:spcPct val="0"/>
              </a:spcBef>
              <a:spcAft>
                <a:spcPct val="0"/>
              </a:spcAft>
              <a:defRPr/>
            </a:pPr>
            <a:endParaRPr lang="en-US">
              <a:ea typeface="ＭＳ Ｐゴシック"/>
              <a:cs typeface="ＭＳ Ｐゴシック"/>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mn-ea"/>
                <a:cs typeface="+mn-cs"/>
              </a:defRPr>
            </a:lvl1pPr>
          </a:lstStyle>
          <a:p>
            <a:pPr defTabSz="914400" fontAlgn="base">
              <a:spcBef>
                <a:spcPct val="0"/>
              </a:spcBef>
              <a:spcAft>
                <a:spcPct val="0"/>
              </a:spcAft>
              <a:defRPr/>
            </a:pPr>
            <a:endParaRPr lang="en-US">
              <a:ea typeface="ＭＳ Ｐゴシック"/>
              <a:cs typeface="ＭＳ Ｐゴシック"/>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defTabSz="914400" fontAlgn="base">
              <a:spcBef>
                <a:spcPct val="0"/>
              </a:spcBef>
              <a:spcAft>
                <a:spcPct val="0"/>
              </a:spcAft>
              <a:defRPr/>
            </a:pPr>
            <a:fld id="{433A5C97-87D1-8142-A30F-6E11483766D2}" type="slidenum">
              <a:rPr lang="en-US">
                <a:ea typeface="ＭＳ Ｐゴシック" charset="-128"/>
                <a:cs typeface="ＭＳ Ｐゴシック" charset="-128"/>
              </a:rPr>
              <a:pPr defTabSz="914400" fontAlgn="base">
                <a:spcBef>
                  <a:spcPct val="0"/>
                </a:spcBef>
                <a:spcAft>
                  <a:spcPct val="0"/>
                </a:spcAft>
                <a:defRPr/>
              </a:pPr>
              <a:t>‹#›</a:t>
            </a:fld>
            <a:endParaRPr lang="en-US">
              <a:ea typeface="ＭＳ Ｐゴシック" charset="-128"/>
              <a:cs typeface="ＭＳ Ｐゴシック" charset="-128"/>
            </a:endParaRPr>
          </a:p>
        </p:txBody>
      </p:sp>
    </p:spTree>
    <p:extLst>
      <p:ext uri="{BB962C8B-B14F-4D97-AF65-F5344CB8AC3E}">
        <p14:creationId xmlns:p14="http://schemas.microsoft.com/office/powerpoint/2010/main" val="3873745889"/>
      </p:ext>
    </p:extLst>
  </p:cSld>
  <p:clrMap bg1="lt1" tx1="dk1" bg2="lt2" tx2="dk2" accent1="accent1" accent2="accent2" accent3="accent3" accent4="accent4" accent5="accent5" accent6="accent6" hlink="hlink" folHlink="folHlink"/>
  <p:sldLayoutIdLst>
    <p:sldLayoutId id="2147489739" r:id="rId1"/>
    <p:sldLayoutId id="2147489740" r:id="rId2"/>
    <p:sldLayoutId id="2147489741" r:id="rId3"/>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399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cs typeface="Times New Roman" charset="0"/>
              </a:defRPr>
            </a:lvl1pPr>
          </a:lstStyle>
          <a:p>
            <a:pPr>
              <a:defRPr/>
            </a:pPr>
            <a:fld id="{1D21F745-BE3C-8E4D-AB0C-7BCE276B03D3}"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9231"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bwMode="grayWhite">
      <p:bgPr>
        <a:solidFill>
          <a:schemeClr val="bg1"/>
        </a:solidFill>
        <a:effectLst/>
      </p:bgPr>
    </p:bg>
    <p:spTree>
      <p:nvGrpSpPr>
        <p:cNvPr id="1" name=""/>
        <p:cNvGrpSpPr/>
        <p:nvPr/>
      </p:nvGrpSpPr>
      <p:grpSpPr>
        <a:xfrm>
          <a:off x="0" y="0"/>
          <a:ext cx="0" cy="0"/>
          <a:chOff x="0" y="0"/>
          <a:chExt cx="0" cy="0"/>
        </a:xfrm>
      </p:grpSpPr>
      <p:grpSp>
        <p:nvGrpSpPr>
          <p:cNvPr id="302082" name="Group 2"/>
          <p:cNvGrpSpPr>
            <a:grpSpLocks/>
          </p:cNvGrpSpPr>
          <p:nvPr/>
        </p:nvGrpSpPr>
        <p:grpSpPr bwMode="auto">
          <a:xfrm>
            <a:off x="0" y="-12700"/>
            <a:ext cx="9156700" cy="6870700"/>
            <a:chOff x="0" y="-8"/>
            <a:chExt cx="5768" cy="4328"/>
          </a:xfrm>
        </p:grpSpPr>
        <p:sp>
          <p:nvSpPr>
            <p:cNvPr id="302088" name="Rectangle 3"/>
            <p:cNvSpPr>
              <a:spLocks noChangeArrowheads="1"/>
            </p:cNvSpPr>
            <p:nvPr/>
          </p:nvSpPr>
          <p:spPr bwMode="auto">
            <a:xfrm>
              <a:off x="0" y="624"/>
              <a:ext cx="5760" cy="36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MS PGothic" charset="0"/>
              </a:endParaRPr>
            </a:p>
          </p:txBody>
        </p:sp>
        <p:sp>
          <p:nvSpPr>
            <p:cNvPr id="302089" name="Rectangle 4"/>
            <p:cNvSpPr>
              <a:spLocks noChangeArrowheads="1"/>
            </p:cNvSpPr>
            <p:nvPr/>
          </p:nvSpPr>
          <p:spPr bwMode="auto">
            <a:xfrm>
              <a:off x="0" y="0"/>
              <a:ext cx="5760" cy="624"/>
            </a:xfrm>
            <a:prstGeom prst="rect">
              <a:avLst/>
            </a:pr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MS PGothic" charset="0"/>
              </a:endParaRPr>
            </a:p>
          </p:txBody>
        </p:sp>
        <p:sp>
          <p:nvSpPr>
            <p:cNvPr id="302090"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091"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092"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093"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094"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095"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096"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097"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098"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099"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100"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101"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102"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103"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104"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105"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106"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pic>
          <p:nvPicPr>
            <p:cNvPr id="302107" name="Picture 22" descr="Topbanx"/>
            <p:cNvPicPr>
              <a:picLocks noChangeAspect="1" noChangeArrowheads="1"/>
            </p:cNvPicPr>
            <p:nvPr/>
          </p:nvPicPr>
          <p:blipFill>
            <a:blip r:embed="rId14" cstate="screen">
              <a:clrChange>
                <a:clrFrom>
                  <a:srgbClr val="33CC99"/>
                </a:clrFrom>
                <a:clrTo>
                  <a:srgbClr val="33CC99">
                    <a:alpha val="0"/>
                  </a:srgbClr>
                </a:clrTo>
              </a:clrChange>
              <a:extLst>
                <a:ext uri="{28A0092B-C50C-407E-A947-70E740481C1C}">
                  <a14:useLocalDpi xmlns:a14="http://schemas.microsoft.com/office/drawing/2010/main"/>
                </a:ext>
              </a:extLst>
            </a:blip>
            <a:srcRect l="31929" t="5319" b="4256"/>
            <a:stretch>
              <a:fillRect/>
            </a:stretch>
          </p:blipFill>
          <p:spPr bwMode="auto">
            <a:xfrm>
              <a:off x="0" y="0"/>
              <a:ext cx="325"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302083" name="Rectangle 2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ltLang="zh-CN"/>
              <a:t>Click to edit Master title style</a:t>
            </a:r>
          </a:p>
        </p:txBody>
      </p:sp>
      <p:sp>
        <p:nvSpPr>
          <p:cNvPr id="302084" name="Rectangle 2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85017" name="Rectangle 25"/>
          <p:cNvSpPr>
            <a:spLocks noGrp="1" noChangeArrowheads="1"/>
          </p:cNvSpPr>
          <p:nvPr>
            <p:ph type="dt" sz="half" idx="2"/>
          </p:nvPr>
        </p:nvSpPr>
        <p:spPr bwMode="auto">
          <a:xfrm>
            <a:off x="6858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EAEAEA"/>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85018" name="Rectangle 26"/>
          <p:cNvSpPr>
            <a:spLocks noGrp="1" noChangeArrowheads="1"/>
          </p:cNvSpPr>
          <p:nvPr>
            <p:ph type="ftr" sz="quarter" idx="3"/>
          </p:nvPr>
        </p:nvSpPr>
        <p:spPr bwMode="auto">
          <a:xfrm>
            <a:off x="3124200" y="636587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EAEAEA"/>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85019" name="Rectangle 27"/>
          <p:cNvSpPr>
            <a:spLocks noGrp="1" noChangeArrowheads="1"/>
          </p:cNvSpPr>
          <p:nvPr>
            <p:ph type="sldNum" sz="quarter" idx="4"/>
          </p:nvPr>
        </p:nvSpPr>
        <p:spPr bwMode="auto">
          <a:xfrm>
            <a:off x="65532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EAEAEA"/>
                </a:solidFill>
                <a:latin typeface="Times New Roman" charset="0"/>
                <a:cs typeface="MS PGothic" charset="0"/>
              </a:defRPr>
            </a:lvl1pPr>
          </a:lstStyle>
          <a:p>
            <a:pPr defTabSz="914400" fontAlgn="base">
              <a:spcBef>
                <a:spcPct val="0"/>
              </a:spcBef>
              <a:spcAft>
                <a:spcPct val="0"/>
              </a:spcAft>
              <a:defRPr/>
            </a:pPr>
            <a:fld id="{BBA604B7-DFBE-314D-B42C-2B8D25207369}" type="slidenum">
              <a:rPr lang="zh-CN" altLang="en-US">
                <a:ea typeface="ＭＳ Ｐゴシック" charset="0"/>
              </a:rPr>
              <a:pPr defTabSz="914400" fontAlgn="base">
                <a:spcBef>
                  <a:spcPct val="0"/>
                </a:spcBef>
                <a:spcAft>
                  <a:spcPct val="0"/>
                </a:spcAft>
                <a:defRPr/>
              </a:pPr>
              <a:t>‹#›</a:t>
            </a:fld>
            <a:endParaRPr lang="en-US" altLang="zh-CN">
              <a:ea typeface="ＭＳ Ｐゴシック" charset="0"/>
            </a:endParaRPr>
          </a:p>
        </p:txBody>
      </p:sp>
    </p:spTree>
    <p:extLst>
      <p:ext uri="{BB962C8B-B14F-4D97-AF65-F5344CB8AC3E}">
        <p14:creationId xmlns:p14="http://schemas.microsoft.com/office/powerpoint/2010/main" val="2056906212"/>
      </p:ext>
    </p:extLst>
  </p:cSld>
  <p:clrMap bg1="dk2" tx1="lt1" bg2="dk1" tx2="lt2" accent1="accent1" accent2="accent2" accent3="accent3" accent4="accent4" accent5="accent5" accent6="accent6" hlink="hlink" folHlink="folHlink"/>
  <p:sldLayoutIdLst>
    <p:sldLayoutId id="2147489745" r:id="rId1"/>
    <p:sldLayoutId id="2147489746" r:id="rId2"/>
    <p:sldLayoutId id="2147489747" r:id="rId3"/>
    <p:sldLayoutId id="2147489748" r:id="rId4"/>
    <p:sldLayoutId id="2147489749" r:id="rId5"/>
    <p:sldLayoutId id="2147489750" r:id="rId6"/>
    <p:sldLayoutId id="2147489751" r:id="rId7"/>
    <p:sldLayoutId id="2147489752" r:id="rId8"/>
    <p:sldLayoutId id="2147489753" r:id="rId9"/>
    <p:sldLayoutId id="2147489754" r:id="rId10"/>
    <p:sldLayoutId id="2147489755" r:id="rId11"/>
    <p:sldLayoutId id="2147489756" r:id="rId12"/>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2pPr>
      <a:lvl3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3pPr>
      <a:lvl4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4pPr>
      <a:lvl5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5pPr>
      <a:lvl6pPr marL="457200" algn="l" rtl="0" fontAlgn="base">
        <a:spcBef>
          <a:spcPct val="0"/>
        </a:spcBef>
        <a:spcAft>
          <a:spcPct val="0"/>
        </a:spcAft>
        <a:defRPr sz="4400">
          <a:solidFill>
            <a:schemeClr val="tx2"/>
          </a:solidFill>
          <a:latin typeface="Arial Narrow" pitchFamily="-108" charset="0"/>
        </a:defRPr>
      </a:lvl6pPr>
      <a:lvl7pPr marL="914400" algn="l" rtl="0" fontAlgn="base">
        <a:spcBef>
          <a:spcPct val="0"/>
        </a:spcBef>
        <a:spcAft>
          <a:spcPct val="0"/>
        </a:spcAft>
        <a:defRPr sz="4400">
          <a:solidFill>
            <a:schemeClr val="tx2"/>
          </a:solidFill>
          <a:latin typeface="Arial Narrow" pitchFamily="-108" charset="0"/>
        </a:defRPr>
      </a:lvl7pPr>
      <a:lvl8pPr marL="1371600" algn="l" rtl="0" fontAlgn="base">
        <a:spcBef>
          <a:spcPct val="0"/>
        </a:spcBef>
        <a:spcAft>
          <a:spcPct val="0"/>
        </a:spcAft>
        <a:defRPr sz="4400">
          <a:solidFill>
            <a:schemeClr val="tx2"/>
          </a:solidFill>
          <a:latin typeface="Arial Narrow" pitchFamily="-108" charset="0"/>
        </a:defRPr>
      </a:lvl8pPr>
      <a:lvl9pPr marL="1828800" algn="l" rtl="0" fontAlgn="base">
        <a:spcBef>
          <a:spcPct val="0"/>
        </a:spcBef>
        <a:spcAft>
          <a:spcPct val="0"/>
        </a:spcAft>
        <a:defRPr sz="4400">
          <a:solidFill>
            <a:schemeClr val="tx2"/>
          </a:solidFill>
          <a:latin typeface="Arial Narrow"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Blip>
          <a:blip r:embed="rId15"/>
        </a:buBlip>
        <a:defRPr sz="3200">
          <a:solidFill>
            <a:schemeClr val="tx1"/>
          </a:solidFill>
          <a:latin typeface="+mn-lt"/>
          <a:ea typeface="MS PGothic" charset="0"/>
          <a:cs typeface="MS PGothic" charset="0"/>
        </a:defRPr>
      </a:lvl1pPr>
      <a:lvl2pPr marL="742950" indent="-285750" algn="l" rtl="0" eaLnBrk="0" fontAlgn="base" hangingPunct="0">
        <a:spcBef>
          <a:spcPct val="20000"/>
        </a:spcBef>
        <a:spcAft>
          <a:spcPct val="0"/>
        </a:spcAft>
        <a:buClr>
          <a:schemeClr val="accent1"/>
        </a:buClr>
        <a:buSzPct val="75000"/>
        <a:buFont typeface="Wingdings" charset="0"/>
        <a:buBlip>
          <a:blip r:embed="rId16"/>
        </a:buBlip>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lr>
          <a:schemeClr val="hlink"/>
        </a:buClr>
        <a:buSzPct val="60000"/>
        <a:buFont typeface="Wingdings" charset="0"/>
        <a:buChar char="l"/>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28"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29"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7176" name="Rectangle 8"/>
          <p:cNvSpPr>
            <a:spLocks noGrp="1" noChangeArrowheads="1"/>
          </p:cNvSpPr>
          <p:nvPr>
            <p:ph type="title"/>
          </p:nvPr>
        </p:nvSpPr>
        <p:spPr bwMode="auto">
          <a:xfrm>
            <a:off x="0" y="3048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178"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defTabSz="914400" eaLnBrk="0" fontAlgn="base" hangingPunct="0">
              <a:spcAft>
                <a:spcPct val="0"/>
              </a:spcAft>
              <a:defRPr/>
            </a:pPr>
            <a:endParaRPr lang="en-US">
              <a:solidFill>
                <a:srgbClr val="003300"/>
              </a:solidFill>
            </a:endParaRPr>
          </a:p>
        </p:txBody>
      </p:sp>
      <p:sp>
        <p:nvSpPr>
          <p:cNvPr id="7179"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2" charset="0"/>
                <a:ea typeface="+mn-ea"/>
                <a:cs typeface="+mn-cs"/>
              </a:defRPr>
            </a:lvl1pPr>
          </a:lstStyle>
          <a:p>
            <a:pPr defTabSz="914400" eaLnBrk="0" fontAlgn="base" hangingPunct="0">
              <a:spcAft>
                <a:spcPct val="0"/>
              </a:spcAft>
              <a:defRPr/>
            </a:pPr>
            <a:endParaRPr lang="en-US">
              <a:solidFill>
                <a:srgbClr val="003300"/>
              </a:solidFill>
            </a:endParaRPr>
          </a:p>
        </p:txBody>
      </p:sp>
      <p:sp>
        <p:nvSpPr>
          <p:cNvPr id="7180"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ea typeface="MS PGothic" charset="0"/>
                <a:cs typeface="MS PGothic" charset="0"/>
              </a:defRPr>
            </a:lvl1pPr>
          </a:lstStyle>
          <a:p>
            <a:pPr defTabSz="914400" eaLnBrk="0" fontAlgn="base" hangingPunct="0">
              <a:spcAft>
                <a:spcPct val="0"/>
              </a:spcAft>
              <a:defRPr/>
            </a:pPr>
            <a:fld id="{18F73E74-01D2-2143-9DAA-29855B9EFFBC}" type="slidenum">
              <a:rPr lang="zh-CN" altLang="en-US">
                <a:solidFill>
                  <a:srgbClr val="003300"/>
                </a:solidFill>
                <a:latin typeface="Times New Roman" charset="0"/>
              </a:rPr>
              <a:pPr defTabSz="914400" eaLnBrk="0" fontAlgn="base" hangingPunct="0">
                <a:spcAft>
                  <a:spcPct val="0"/>
                </a:spcAft>
                <a:defRPr/>
              </a:pPr>
              <a:t>‹#›</a:t>
            </a:fld>
            <a:endParaRPr lang="en-US" altLang="zh-CN">
              <a:solidFill>
                <a:srgbClr val="003300"/>
              </a:solidFill>
              <a:latin typeface="Times New Roman" charset="0"/>
            </a:endParaRPr>
          </a:p>
        </p:txBody>
      </p:sp>
    </p:spTree>
    <p:extLst>
      <p:ext uri="{BB962C8B-B14F-4D97-AF65-F5344CB8AC3E}">
        <p14:creationId xmlns:p14="http://schemas.microsoft.com/office/powerpoint/2010/main" val="4256364138"/>
      </p:ext>
    </p:extLst>
  </p:cSld>
  <p:clrMap bg1="lt1" tx1="dk1" bg2="lt2" tx2="dk2" accent1="accent1" accent2="accent2" accent3="accent3" accent4="accent4" accent5="accent5" accent6="accent6" hlink="hlink" folHlink="folHlink"/>
  <p:sldLayoutIdLst>
    <p:sldLayoutId id="2147489758" r:id="rId1"/>
    <p:sldLayoutId id="2147489759" r:id="rId2"/>
    <p:sldLayoutId id="2147489760" r:id="rId3"/>
    <p:sldLayoutId id="2147489761" r:id="rId4"/>
    <p:sldLayoutId id="2147489762" r:id="rId5"/>
    <p:sldLayoutId id="2147489763" r:id="rId6"/>
    <p:sldLayoutId id="2147489764" r:id="rId7"/>
    <p:sldLayoutId id="2147489765" r:id="rId8"/>
    <p:sldLayoutId id="2147489766" r:id="rId9"/>
    <p:sldLayoutId id="2147489767" r:id="rId10"/>
    <p:sldLayoutId id="2147489768" r:id="rId11"/>
  </p:sldLayoutIdLst>
  <p:txStyles>
    <p:title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charset="0"/>
          <a:cs typeface="MS PGothic" charset="0"/>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hlink"/>
        </a:buClr>
        <a:buChar char="•"/>
        <a:defRPr kumimoji="1" sz="3200" b="1">
          <a:solidFill>
            <a:srgbClr val="F1F7E9"/>
          </a:solidFill>
          <a:latin typeface="Arial"/>
          <a:ea typeface="ＭＳ Ｐゴシック" charset="0"/>
          <a:cs typeface="MS PGothic" charset="0"/>
        </a:defRPr>
      </a:lvl1pPr>
      <a:lvl2pPr marL="742950" indent="-285750" algn="l" rtl="0" eaLnBrk="0" fontAlgn="base" hangingPunct="0">
        <a:spcBef>
          <a:spcPct val="20000"/>
        </a:spcBef>
        <a:spcAft>
          <a:spcPct val="0"/>
        </a:spcAft>
        <a:buChar char="–"/>
        <a:defRPr kumimoji="1" sz="2800" b="1">
          <a:solidFill>
            <a:srgbClr val="F1F7E9"/>
          </a:solidFill>
          <a:latin typeface="Arial"/>
          <a:ea typeface="MS PGothic" charset="0"/>
          <a:cs typeface="MS PGothic" charset="0"/>
        </a:defRPr>
      </a:lvl2pPr>
      <a:lvl3pPr marL="1143000" indent="-228600" algn="l" rtl="0" eaLnBrk="0" fontAlgn="base" hangingPunct="0">
        <a:spcBef>
          <a:spcPct val="20000"/>
        </a:spcBef>
        <a:spcAft>
          <a:spcPct val="0"/>
        </a:spcAft>
        <a:buChar char="•"/>
        <a:defRPr kumimoji="1" sz="2400" b="1">
          <a:solidFill>
            <a:srgbClr val="F1F7E9"/>
          </a:solidFill>
          <a:latin typeface="Arial"/>
          <a:ea typeface="MS PGothic" charset="0"/>
          <a:cs typeface="MS PGothic" charset="0"/>
        </a:defRPr>
      </a:lvl3pPr>
      <a:lvl4pPr marL="1600200" indent="-228600" algn="l" rtl="0" eaLnBrk="0" fontAlgn="base" hangingPunct="0">
        <a:spcBef>
          <a:spcPct val="20000"/>
        </a:spcBef>
        <a:spcAft>
          <a:spcPct val="0"/>
        </a:spcAft>
        <a:buChar char="–"/>
        <a:defRPr kumimoji="1" sz="2000" b="1">
          <a:solidFill>
            <a:srgbClr val="F1F7E9"/>
          </a:solidFill>
          <a:latin typeface="Arial"/>
          <a:ea typeface="MS PGothic" charset="0"/>
          <a:cs typeface="MS PGothic" charset="0"/>
        </a:defRPr>
      </a:lvl4pPr>
      <a:lvl5pPr marL="2057400" indent="-228600" algn="l" rtl="0" eaLnBrk="0" fontAlgn="base" hangingPunct="0">
        <a:spcBef>
          <a:spcPct val="20000"/>
        </a:spcBef>
        <a:spcAft>
          <a:spcPct val="0"/>
        </a:spcAft>
        <a:buChar char="»"/>
        <a:defRPr kumimoji="1" sz="2000" b="1">
          <a:solidFill>
            <a:srgbClr val="F1F7E9"/>
          </a:solidFill>
          <a:latin typeface="Arial"/>
          <a:ea typeface="MS PGothic" charset="0"/>
          <a:cs typeface="MS PGothic"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900">
                  <a:solidFill>
                    <a:srgbClr val="FFA27C"/>
                  </a:solidFill>
                  <a:latin typeface="Arial" pitchFamily="-107" charset="0"/>
                  <a:ea typeface="ＭＳ Ｐゴシック" charset="0"/>
                  <a:cs typeface="ＭＳ Ｐゴシック"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grpSp>
      </p:grpSp>
      <p:sp>
        <p:nvSpPr>
          <p:cNvPr id="1027" name="Text Box 34"/>
          <p:cNvSpPr txBox="1">
            <a:spLocks noChangeArrowheads="1"/>
          </p:cNvSpPr>
          <p:nvPr userDrawn="1"/>
        </p:nvSpPr>
        <p:spPr bwMode="auto">
          <a:xfrm>
            <a:off x="282575" y="6519863"/>
            <a:ext cx="9969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algn="ctr" defTabSz="914400" eaLnBrk="0" fontAlgn="base" hangingPunct="0">
              <a:spcBef>
                <a:spcPct val="50000"/>
              </a:spcBef>
              <a:spcAft>
                <a:spcPct val="0"/>
              </a:spcAft>
              <a:defRPr/>
            </a:pPr>
            <a:r>
              <a:rPr lang="en-US" sz="1000" b="1">
                <a:solidFill>
                  <a:srgbClr val="FFFFFF"/>
                </a:solidFill>
              </a:rPr>
              <a:t>©2006 TBBMI</a:t>
            </a:r>
          </a:p>
        </p:txBody>
      </p:sp>
      <p:sp>
        <p:nvSpPr>
          <p:cNvPr id="300036" name="Rectangle 35"/>
          <p:cNvSpPr>
            <a:spLocks noChangeArrowheads="1"/>
          </p:cNvSpPr>
          <p:nvPr userDrawn="1"/>
        </p:nvSpPr>
        <p:spPr bwMode="auto">
          <a:xfrm>
            <a:off x="7602538" y="6519863"/>
            <a:ext cx="647700"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defTabSz="914400" eaLnBrk="0" fontAlgn="base" hangingPunct="0">
              <a:spcBef>
                <a:spcPct val="0"/>
              </a:spcBef>
              <a:spcAft>
                <a:spcPct val="0"/>
              </a:spcAft>
            </a:pPr>
            <a:r>
              <a:rPr lang="en-US" sz="1000" b="1">
                <a:solidFill>
                  <a:srgbClr val="FFFFFF"/>
                </a:solidFill>
                <a:latin typeface="Arial" charset="0"/>
                <a:ea typeface="ＭＳ Ｐゴシック" charset="0"/>
                <a:cs typeface="Arial" charset="0"/>
              </a:rPr>
              <a:t>9.65.01.</a:t>
            </a:r>
          </a:p>
        </p:txBody>
      </p:sp>
    </p:spTree>
    <p:extLst>
      <p:ext uri="{BB962C8B-B14F-4D97-AF65-F5344CB8AC3E}">
        <p14:creationId xmlns:p14="http://schemas.microsoft.com/office/powerpoint/2010/main" val="3274505092"/>
      </p:ext>
    </p:extLst>
  </p:cSld>
  <p:clrMap bg1="dk2" tx1="lt1" bg2="dk1" tx2="lt2" accent1="accent1" accent2="accent2" accent3="accent3" accent4="accent4" accent5="accent5" accent6="accent6" hlink="hlink" folHlink="folHlink"/>
  <p:sldLayoutIdLst>
    <p:sldLayoutId id="2147489770" r:id="rId1"/>
    <p:sldLayoutId id="2147489771" r:id="rId2"/>
    <p:sldLayoutId id="2147489772" r:id="rId3"/>
    <p:sldLayoutId id="2147489773" r:id="rId4"/>
    <p:sldLayoutId id="2147489774" r:id="rId5"/>
    <p:sldLayoutId id="2147489775" r:id="rId6"/>
    <p:sldLayoutId id="2147489776" r:id="rId7"/>
    <p:sldLayoutId id="2147489777" r:id="rId8"/>
    <p:sldLayoutId id="2147489778" r:id="rId9"/>
    <p:sldLayoutId id="2147489779" r:id="rId10"/>
    <p:sldLayoutId id="2147489780" r:id="rId11"/>
    <p:sldLayoutId id="2147489781"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bwMode="grayWhite">
      <p:bgPr>
        <a:solidFill>
          <a:schemeClr val="bg1"/>
        </a:soli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12700"/>
            <a:ext cx="9156700" cy="6870700"/>
            <a:chOff x="0" y="-8"/>
            <a:chExt cx="5768" cy="4328"/>
          </a:xfrm>
        </p:grpSpPr>
        <p:sp>
          <p:nvSpPr>
            <p:cNvPr id="50184" name="Rectangle 3"/>
            <p:cNvSpPr>
              <a:spLocks noChangeArrowheads="1"/>
            </p:cNvSpPr>
            <p:nvPr/>
          </p:nvSpPr>
          <p:spPr bwMode="auto">
            <a:xfrm>
              <a:off x="0" y="624"/>
              <a:ext cx="5760" cy="36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sp>
          <p:nvSpPr>
            <p:cNvPr id="50185" name="Rectangle 4"/>
            <p:cNvSpPr>
              <a:spLocks noChangeArrowheads="1"/>
            </p:cNvSpPr>
            <p:nvPr/>
          </p:nvSpPr>
          <p:spPr bwMode="auto">
            <a:xfrm>
              <a:off x="0" y="0"/>
              <a:ext cx="5760" cy="624"/>
            </a:xfrm>
            <a:prstGeom prst="rect">
              <a:avLst/>
            </a:pr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sp>
          <p:nvSpPr>
            <p:cNvPr id="50186"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87"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88"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89"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0"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1"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2"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3"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4"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5"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6"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7"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8"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9"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200"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201"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202"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pic>
          <p:nvPicPr>
            <p:cNvPr id="50203" name="Picture 22" descr="Topbanx"/>
            <p:cNvPicPr>
              <a:picLocks noChangeAspect="1" noChangeArrowheads="1"/>
            </p:cNvPicPr>
            <p:nvPr/>
          </p:nvPicPr>
          <p:blipFill>
            <a:blip r:embed="rId14" cstate="screen">
              <a:clrChange>
                <a:clrFrom>
                  <a:srgbClr val="33CC99"/>
                </a:clrFrom>
                <a:clrTo>
                  <a:srgbClr val="33CC99">
                    <a:alpha val="0"/>
                  </a:srgbClr>
                </a:clrTo>
              </a:clrChange>
              <a:extLst>
                <a:ext uri="{28A0092B-C50C-407E-A947-70E740481C1C}">
                  <a14:useLocalDpi xmlns:a14="http://schemas.microsoft.com/office/drawing/2010/main"/>
                </a:ext>
              </a:extLst>
            </a:blip>
            <a:srcRect l="31929" t="5319" b="4256"/>
            <a:stretch>
              <a:fillRect/>
            </a:stretch>
          </p:blipFill>
          <p:spPr bwMode="auto">
            <a:xfrm>
              <a:off x="0" y="0"/>
              <a:ext cx="325"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50179" name="Rectangle 2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ltLang="zh-CN"/>
              <a:t>Click to edit Master title style</a:t>
            </a:r>
          </a:p>
        </p:txBody>
      </p:sp>
      <p:sp>
        <p:nvSpPr>
          <p:cNvPr id="50180" name="Rectangle 2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85017" name="Rectangle 25"/>
          <p:cNvSpPr>
            <a:spLocks noGrp="1" noChangeArrowheads="1"/>
          </p:cNvSpPr>
          <p:nvPr>
            <p:ph type="dt" sz="half" idx="2"/>
          </p:nvPr>
        </p:nvSpPr>
        <p:spPr bwMode="auto">
          <a:xfrm>
            <a:off x="6858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85018" name="Rectangle 26"/>
          <p:cNvSpPr>
            <a:spLocks noGrp="1" noChangeArrowheads="1"/>
          </p:cNvSpPr>
          <p:nvPr>
            <p:ph type="ftr" sz="quarter" idx="3"/>
          </p:nvPr>
        </p:nvSpPr>
        <p:spPr bwMode="auto">
          <a:xfrm>
            <a:off x="3124200" y="636587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85019" name="Rectangle 27"/>
          <p:cNvSpPr>
            <a:spLocks noGrp="1" noChangeArrowheads="1"/>
          </p:cNvSpPr>
          <p:nvPr>
            <p:ph type="sldNum" sz="quarter" idx="4"/>
          </p:nvPr>
        </p:nvSpPr>
        <p:spPr bwMode="auto">
          <a:xfrm>
            <a:off x="65532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a typeface="MS PGothic" charset="0"/>
                <a:cs typeface="MS PGothic" charset="0"/>
              </a:defRPr>
            </a:lvl1pPr>
          </a:lstStyle>
          <a:p>
            <a:pPr defTabSz="914400" fontAlgn="base">
              <a:spcBef>
                <a:spcPct val="0"/>
              </a:spcBef>
              <a:spcAft>
                <a:spcPct val="0"/>
              </a:spcAft>
              <a:defRPr/>
            </a:pPr>
            <a:fld id="{18E9B4FB-FDDD-E54F-B829-2DD078660423}" type="slidenum">
              <a:rPr lang="zh-CN" altLang="en-US">
                <a:solidFill>
                  <a:srgbClr val="EAEAEA"/>
                </a:solidFill>
                <a:latin typeface="Times New Roman" charset="0"/>
              </a:rPr>
              <a:pPr defTabSz="914400" fontAlgn="base">
                <a:spcBef>
                  <a:spcPct val="0"/>
                </a:spcBef>
                <a:spcAft>
                  <a:spcPct val="0"/>
                </a:spcAft>
                <a:defRPr/>
              </a:pPr>
              <a:t>‹#›</a:t>
            </a:fld>
            <a:endParaRPr lang="en-US" altLang="zh-CN">
              <a:solidFill>
                <a:srgbClr val="EAEAEA"/>
              </a:solidFill>
              <a:latin typeface="Times New Roman" charset="0"/>
            </a:endParaRPr>
          </a:p>
        </p:txBody>
      </p:sp>
    </p:spTree>
    <p:extLst>
      <p:ext uri="{BB962C8B-B14F-4D97-AF65-F5344CB8AC3E}">
        <p14:creationId xmlns:p14="http://schemas.microsoft.com/office/powerpoint/2010/main" val="2662478064"/>
      </p:ext>
    </p:extLst>
  </p:cSld>
  <p:clrMap bg1="dk2" tx1="lt1" bg2="dk1" tx2="lt2" accent1="accent1" accent2="accent2" accent3="accent3" accent4="accent4" accent5="accent5" accent6="accent6" hlink="hlink" folHlink="folHlink"/>
  <p:sldLayoutIdLst>
    <p:sldLayoutId id="2147489783" r:id="rId1"/>
    <p:sldLayoutId id="2147489784" r:id="rId2"/>
    <p:sldLayoutId id="2147489785" r:id="rId3"/>
    <p:sldLayoutId id="2147489786" r:id="rId4"/>
    <p:sldLayoutId id="2147489787" r:id="rId5"/>
    <p:sldLayoutId id="2147489788" r:id="rId6"/>
    <p:sldLayoutId id="2147489789" r:id="rId7"/>
    <p:sldLayoutId id="2147489790" r:id="rId8"/>
    <p:sldLayoutId id="2147489791" r:id="rId9"/>
    <p:sldLayoutId id="2147489792" r:id="rId10"/>
    <p:sldLayoutId id="2147489793" r:id="rId11"/>
    <p:sldLayoutId id="2147489794" r:id="rId12"/>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2pPr>
      <a:lvl3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3pPr>
      <a:lvl4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4pPr>
      <a:lvl5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5pPr>
      <a:lvl6pPr marL="457200" algn="l" rtl="0" fontAlgn="base">
        <a:spcBef>
          <a:spcPct val="0"/>
        </a:spcBef>
        <a:spcAft>
          <a:spcPct val="0"/>
        </a:spcAft>
        <a:defRPr sz="4400">
          <a:solidFill>
            <a:schemeClr val="tx2"/>
          </a:solidFill>
          <a:latin typeface="Arial Narrow" pitchFamily="-108" charset="0"/>
        </a:defRPr>
      </a:lvl6pPr>
      <a:lvl7pPr marL="914400" algn="l" rtl="0" fontAlgn="base">
        <a:spcBef>
          <a:spcPct val="0"/>
        </a:spcBef>
        <a:spcAft>
          <a:spcPct val="0"/>
        </a:spcAft>
        <a:defRPr sz="4400">
          <a:solidFill>
            <a:schemeClr val="tx2"/>
          </a:solidFill>
          <a:latin typeface="Arial Narrow" pitchFamily="-108" charset="0"/>
        </a:defRPr>
      </a:lvl7pPr>
      <a:lvl8pPr marL="1371600" algn="l" rtl="0" fontAlgn="base">
        <a:spcBef>
          <a:spcPct val="0"/>
        </a:spcBef>
        <a:spcAft>
          <a:spcPct val="0"/>
        </a:spcAft>
        <a:defRPr sz="4400">
          <a:solidFill>
            <a:schemeClr val="tx2"/>
          </a:solidFill>
          <a:latin typeface="Arial Narrow" pitchFamily="-108" charset="0"/>
        </a:defRPr>
      </a:lvl8pPr>
      <a:lvl9pPr marL="1828800" algn="l" rtl="0" fontAlgn="base">
        <a:spcBef>
          <a:spcPct val="0"/>
        </a:spcBef>
        <a:spcAft>
          <a:spcPct val="0"/>
        </a:spcAft>
        <a:defRPr sz="4400">
          <a:solidFill>
            <a:schemeClr val="tx2"/>
          </a:solidFill>
          <a:latin typeface="Arial Narrow"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Blip>
          <a:blip r:embed="rId15"/>
        </a:buBlip>
        <a:defRPr sz="3200">
          <a:solidFill>
            <a:schemeClr val="tx1"/>
          </a:solidFill>
          <a:latin typeface="+mn-lt"/>
          <a:ea typeface="MS PGothic" charset="0"/>
          <a:cs typeface="MS PGothic" charset="0"/>
        </a:defRPr>
      </a:lvl1pPr>
      <a:lvl2pPr marL="742950" indent="-285750" algn="l" rtl="0" eaLnBrk="0" fontAlgn="base" hangingPunct="0">
        <a:spcBef>
          <a:spcPct val="20000"/>
        </a:spcBef>
        <a:spcAft>
          <a:spcPct val="0"/>
        </a:spcAft>
        <a:buClr>
          <a:schemeClr val="accent1"/>
        </a:buClr>
        <a:buSzPct val="75000"/>
        <a:buFont typeface="Wingdings" charset="0"/>
        <a:buBlip>
          <a:blip r:embed="rId16"/>
        </a:buBlip>
        <a:defRPr sz="2800">
          <a:solidFill>
            <a:schemeClr val="tx1"/>
          </a:solidFill>
          <a:latin typeface="+mn-lt"/>
          <a:ea typeface="MS PGothic" charset="0"/>
        </a:defRPr>
      </a:lvl2pPr>
      <a:lvl3pPr marL="1143000" indent="-228600" algn="l" rtl="0" eaLnBrk="0" fontAlgn="base" hangingPunct="0">
        <a:spcBef>
          <a:spcPct val="20000"/>
        </a:spcBef>
        <a:spcAft>
          <a:spcPct val="0"/>
        </a:spcAft>
        <a:buClr>
          <a:schemeClr val="hlink"/>
        </a:buClr>
        <a:buSzPct val="60000"/>
        <a:buFont typeface="Wingdings" charset="0"/>
        <a:buChar char="l"/>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0"/>
            <a:ext cx="9132888" cy="6845300"/>
            <a:chOff x="0" y="0"/>
            <a:chExt cx="5753" cy="4312"/>
          </a:xfrm>
        </p:grpSpPr>
        <p:sp>
          <p:nvSpPr>
            <p:cNvPr id="25605"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w="12700">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nvGrpSpPr>
            <p:cNvPr id="25606" name="Group 4"/>
            <p:cNvGrpSpPr>
              <a:grpSpLocks/>
            </p:cNvGrpSpPr>
            <p:nvPr/>
          </p:nvGrpSpPr>
          <p:grpSpPr bwMode="auto">
            <a:xfrm>
              <a:off x="246" y="204"/>
              <a:ext cx="5271" cy="3889"/>
              <a:chOff x="246" y="204"/>
              <a:chExt cx="5271" cy="3889"/>
            </a:xfrm>
          </p:grpSpPr>
          <p:sp>
            <p:nvSpPr>
              <p:cNvPr id="1077253"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5612"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13"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w="12700" cap="rnd" cmpd="sng">
                <a:no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14"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w="12700" cap="rnd" cmpd="sng">
                <a:no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15"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16"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17"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18"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19"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w="12700" cap="rnd" cmpd="sng">
                <a:no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20"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w="12700" cap="rnd" cmpd="sng">
                <a:no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21"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22"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23"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24"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25"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26"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w="12700" cap="rnd" cmpd="sng">
                <a:no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27"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28"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29"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w="12700" cap="rnd" cmpd="sng">
                <a:no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30"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31"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32"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w="12700" cap="rnd" cmpd="sng">
                <a:no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33"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w="12700" cap="rnd" cmpd="sng">
                <a:no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grpSp>
          <p:nvGrpSpPr>
            <p:cNvPr id="25607" name="Group 28"/>
            <p:cNvGrpSpPr>
              <a:grpSpLocks/>
            </p:cNvGrpSpPr>
            <p:nvPr/>
          </p:nvGrpSpPr>
          <p:grpSpPr bwMode="auto">
            <a:xfrm>
              <a:off x="0" y="0"/>
              <a:ext cx="1246" cy="1232"/>
              <a:chOff x="0" y="0"/>
              <a:chExt cx="1246" cy="1232"/>
            </a:xfrm>
          </p:grpSpPr>
          <p:sp>
            <p:nvSpPr>
              <p:cNvPr id="25608" name="Rectangle 29"/>
              <p:cNvSpPr>
                <a:spLocks noChangeArrowheads="1"/>
              </p:cNvSpPr>
              <p:nvPr/>
            </p:nvSpPr>
            <p:spPr bwMode="auto">
              <a:xfrm>
                <a:off x="0" y="0"/>
                <a:ext cx="1246" cy="1232"/>
              </a:xfrm>
              <a:prstGeom prst="rect">
                <a:avLst/>
              </a:prstGeom>
              <a:solidFill>
                <a:schemeClr val="bg2"/>
              </a:solidFill>
              <a:ln w="12700">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09" name="Rectangle 30"/>
              <p:cNvSpPr>
                <a:spLocks noChangeArrowheads="1"/>
              </p:cNvSpPr>
              <p:nvPr/>
            </p:nvSpPr>
            <p:spPr bwMode="auto">
              <a:xfrm>
                <a:off x="246" y="202"/>
                <a:ext cx="1000" cy="1030"/>
              </a:xfrm>
              <a:prstGeom prst="rect">
                <a:avLst/>
              </a:prstGeom>
              <a:solidFill>
                <a:srgbClr val="474747"/>
              </a:solidFill>
              <a:ln w="12700">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10"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w="12700">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grpSp>
      <p:sp>
        <p:nvSpPr>
          <p:cNvPr id="25603" name="Text Box 32"/>
          <p:cNvSpPr txBox="1">
            <a:spLocks noChangeArrowheads="1"/>
          </p:cNvSpPr>
          <p:nvPr/>
        </p:nvSpPr>
        <p:spPr bwMode="auto">
          <a:xfrm>
            <a:off x="479425" y="6545263"/>
            <a:ext cx="915988" cy="228600"/>
          </a:xfrm>
          <a:prstGeom prst="rect">
            <a:avLst/>
          </a:prstGeom>
          <a:noFill/>
          <a:ln>
            <a:noFill/>
          </a:ln>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defRPr/>
            </a:pPr>
            <a:r>
              <a:rPr lang="en-US" sz="900" b="1">
                <a:solidFill>
                  <a:srgbClr val="FFFFFF"/>
                </a:solidFill>
                <a:latin typeface="Arial" charset="0"/>
              </a:rPr>
              <a:t>©2003 TBBMI</a:t>
            </a:r>
          </a:p>
        </p:txBody>
      </p:sp>
      <p:sp>
        <p:nvSpPr>
          <p:cNvPr id="1077281" name="Rectangle 33"/>
          <p:cNvSpPr>
            <a:spLocks noChangeArrowheads="1"/>
          </p:cNvSpPr>
          <p:nvPr/>
        </p:nvSpPr>
        <p:spPr bwMode="auto">
          <a:xfrm>
            <a:off x="7561263" y="6515100"/>
            <a:ext cx="727075" cy="268288"/>
          </a:xfrm>
          <a:prstGeom prst="rect">
            <a:avLst/>
          </a:prstGeom>
          <a:noFill/>
          <a:ln w="12700">
            <a:noFill/>
            <a:miter lim="800000"/>
            <a:headEnd/>
            <a:tailEnd/>
          </a:ln>
          <a:effectLst/>
        </p:spPr>
        <p:txBody>
          <a:bodyPr wrap="none" anchor="ctr">
            <a:prstTxWarp prst="textNoShape">
              <a:avLst/>
            </a:prstTxWarp>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128"/>
                <a:cs typeface="ＭＳ Ｐゴシック" charset="-128"/>
              </a:rPr>
              <a:t>7.5.03c.</a:t>
            </a:r>
          </a:p>
        </p:txBody>
      </p:sp>
    </p:spTree>
    <p:extLst>
      <p:ext uri="{BB962C8B-B14F-4D97-AF65-F5344CB8AC3E}">
        <p14:creationId xmlns:p14="http://schemas.microsoft.com/office/powerpoint/2010/main" val="2823947381"/>
      </p:ext>
    </p:extLst>
  </p:cSld>
  <p:clrMap bg1="dk2" tx1="lt1" bg2="dk1" tx2="lt2" accent1="accent1" accent2="accent2" accent3="accent3" accent4="accent4" accent5="accent5" accent6="accent6" hlink="hlink" folHlink="folHlink"/>
  <p:sldLayoutIdLst>
    <p:sldLayoutId id="2147489796" r:id="rId1"/>
    <p:sldLayoutId id="2147489797" r:id="rId2"/>
    <p:sldLayoutId id="2147489798" r:id="rId3"/>
    <p:sldLayoutId id="2147489799" r:id="rId4"/>
    <p:sldLayoutId id="2147489800" r:id="rId5"/>
    <p:sldLayoutId id="2147489801" r:id="rId6"/>
    <p:sldLayoutId id="2147489802" r:id="rId7"/>
    <p:sldLayoutId id="2147489803" r:id="rId8"/>
    <p:sldLayoutId id="2147489804" r:id="rId9"/>
    <p:sldLayoutId id="2147489805" r:id="rId10"/>
    <p:sldLayoutId id="2147489806" r:id="rId11"/>
  </p:sldLayoutIdLst>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2"/>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1676400" y="457200"/>
            <a:ext cx="70104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37891" name="Rectangle 3"/>
          <p:cNvSpPr>
            <a:spLocks noGrp="1" noChangeArrowheads="1"/>
          </p:cNvSpPr>
          <p:nvPr>
            <p:ph type="body" idx="1"/>
          </p:nvPr>
        </p:nvSpPr>
        <p:spPr bwMode="auto">
          <a:xfrm>
            <a:off x="1676400" y="1981200"/>
            <a:ext cx="7010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545796"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200">
                <a:solidFill>
                  <a:schemeClr val="tx2"/>
                </a:solidFill>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545797"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chemeClr val="tx2"/>
                </a:solidFill>
                <a:latin typeface="Arial" charset="0"/>
                <a:ea typeface="MS PGothic" charset="0"/>
                <a:cs typeface="MS PGothic" charset="0"/>
              </a:defRPr>
            </a:lvl1pPr>
          </a:lstStyle>
          <a:p>
            <a:pPr defTabSz="914400" fontAlgn="base">
              <a:spcBef>
                <a:spcPct val="0"/>
              </a:spcBef>
              <a:spcAft>
                <a:spcPct val="0"/>
              </a:spcAft>
              <a:defRPr/>
            </a:pPr>
            <a:fld id="{1D271FF5-29CA-1343-B7FF-F531B366B3F5}" type="slidenum">
              <a:rPr lang="zh-CN" altLang="en-US">
                <a:solidFill>
                  <a:srgbClr val="FFFFFF"/>
                </a:solidFill>
              </a:rPr>
              <a:pPr defTabSz="914400" fontAlgn="base">
                <a:spcBef>
                  <a:spcPct val="0"/>
                </a:spcBef>
                <a:spcAft>
                  <a:spcPct val="0"/>
                </a:spcAft>
                <a:defRPr/>
              </a:pPr>
              <a:t>‹#›</a:t>
            </a:fld>
            <a:endParaRPr lang="en-US" altLang="zh-CN">
              <a:solidFill>
                <a:srgbClr val="FFFFFF"/>
              </a:solidFill>
            </a:endParaRPr>
          </a:p>
        </p:txBody>
      </p:sp>
      <p:sp>
        <p:nvSpPr>
          <p:cNvPr id="37894" name="Line 6"/>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7895" name="Line 7"/>
          <p:cNvSpPr>
            <a:spLocks noChangeShapeType="1"/>
          </p:cNvSpPr>
          <p:nvPr/>
        </p:nvSpPr>
        <p:spPr bwMode="auto">
          <a:xfrm>
            <a:off x="228600" y="304800"/>
            <a:ext cx="8610600" cy="0"/>
          </a:xfrm>
          <a:prstGeom prst="line">
            <a:avLst/>
          </a:prstGeom>
          <a:noFill/>
          <a:ln w="76200">
            <a:solidFill>
              <a:schemeClr val="tx2"/>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nvGrpSpPr>
          <p:cNvPr id="37896" name="Group 8"/>
          <p:cNvGrpSpPr>
            <a:grpSpLocks/>
          </p:cNvGrpSpPr>
          <p:nvPr/>
        </p:nvGrpSpPr>
        <p:grpSpPr bwMode="auto">
          <a:xfrm>
            <a:off x="228600" y="457200"/>
            <a:ext cx="1246188" cy="1371600"/>
            <a:chOff x="144" y="288"/>
            <a:chExt cx="785" cy="864"/>
          </a:xfrm>
        </p:grpSpPr>
        <p:sp>
          <p:nvSpPr>
            <p:cNvPr id="37898" name="Rectangle 9"/>
            <p:cNvSpPr>
              <a:spLocks noChangeArrowheads="1"/>
            </p:cNvSpPr>
            <p:nvPr/>
          </p:nvSpPr>
          <p:spPr bwMode="auto">
            <a:xfrm>
              <a:off x="589" y="288"/>
              <a:ext cx="28" cy="534"/>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37899" name="Rectangle 10"/>
            <p:cNvSpPr>
              <a:spLocks noChangeArrowheads="1"/>
            </p:cNvSpPr>
            <p:nvPr/>
          </p:nvSpPr>
          <p:spPr bwMode="auto">
            <a:xfrm>
              <a:off x="526" y="288"/>
              <a:ext cx="28" cy="47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37900" name="Rectangle 11"/>
            <p:cNvSpPr>
              <a:spLocks noChangeArrowheads="1"/>
            </p:cNvSpPr>
            <p:nvPr/>
          </p:nvSpPr>
          <p:spPr bwMode="auto">
            <a:xfrm>
              <a:off x="462" y="288"/>
              <a:ext cx="28" cy="401"/>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37901" name="Rectangle 12"/>
            <p:cNvSpPr>
              <a:spLocks noChangeArrowheads="1"/>
            </p:cNvSpPr>
            <p:nvPr/>
          </p:nvSpPr>
          <p:spPr bwMode="auto">
            <a:xfrm>
              <a:off x="398" y="288"/>
              <a:ext cx="28" cy="334"/>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37902" name="Rectangle 13"/>
            <p:cNvSpPr>
              <a:spLocks noChangeArrowheads="1"/>
            </p:cNvSpPr>
            <p:nvPr/>
          </p:nvSpPr>
          <p:spPr bwMode="auto">
            <a:xfrm>
              <a:off x="335" y="288"/>
              <a:ext cx="28" cy="269"/>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37903" name="Rectangle 14"/>
            <p:cNvSpPr>
              <a:spLocks noChangeArrowheads="1"/>
            </p:cNvSpPr>
            <p:nvPr/>
          </p:nvSpPr>
          <p:spPr bwMode="auto">
            <a:xfrm>
              <a:off x="271" y="288"/>
              <a:ext cx="28" cy="197"/>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37904" name="Rectangle 15"/>
            <p:cNvSpPr>
              <a:spLocks noChangeArrowheads="1"/>
            </p:cNvSpPr>
            <p:nvPr/>
          </p:nvSpPr>
          <p:spPr bwMode="auto">
            <a:xfrm>
              <a:off x="207" y="288"/>
              <a:ext cx="29" cy="136"/>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37905" name="Rectangle 16"/>
            <p:cNvSpPr>
              <a:spLocks noChangeArrowheads="1"/>
            </p:cNvSpPr>
            <p:nvPr/>
          </p:nvSpPr>
          <p:spPr bwMode="auto">
            <a:xfrm>
              <a:off x="144" y="288"/>
              <a:ext cx="28" cy="68"/>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37906" name="Rectangle 17"/>
            <p:cNvSpPr>
              <a:spLocks noChangeArrowheads="1"/>
            </p:cNvSpPr>
            <p:nvPr/>
          </p:nvSpPr>
          <p:spPr bwMode="auto">
            <a:xfrm>
              <a:off x="653" y="288"/>
              <a:ext cx="26" cy="599"/>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37907" name="Rectangle 18"/>
            <p:cNvSpPr>
              <a:spLocks noChangeArrowheads="1"/>
            </p:cNvSpPr>
            <p:nvPr/>
          </p:nvSpPr>
          <p:spPr bwMode="auto">
            <a:xfrm>
              <a:off x="715" y="288"/>
              <a:ext cx="26" cy="667"/>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37908" name="Rectangle 19"/>
            <p:cNvSpPr>
              <a:spLocks noChangeArrowheads="1"/>
            </p:cNvSpPr>
            <p:nvPr/>
          </p:nvSpPr>
          <p:spPr bwMode="auto">
            <a:xfrm>
              <a:off x="776" y="288"/>
              <a:ext cx="27" cy="731"/>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37909" name="Rectangle 20"/>
            <p:cNvSpPr>
              <a:spLocks noChangeArrowheads="1"/>
            </p:cNvSpPr>
            <p:nvPr/>
          </p:nvSpPr>
          <p:spPr bwMode="auto">
            <a:xfrm>
              <a:off x="839" y="288"/>
              <a:ext cx="28" cy="8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37910" name="Rectangle 21"/>
            <p:cNvSpPr>
              <a:spLocks noChangeArrowheads="1"/>
            </p:cNvSpPr>
            <p:nvPr/>
          </p:nvSpPr>
          <p:spPr bwMode="auto">
            <a:xfrm>
              <a:off x="902" y="288"/>
              <a:ext cx="27" cy="864"/>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grpSp>
      <p:sp>
        <p:nvSpPr>
          <p:cNvPr id="545814"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solidFill>
                  <a:schemeClr val="tx2"/>
                </a:solidFill>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626086047"/>
      </p:ext>
    </p:extLst>
  </p:cSld>
  <p:clrMap bg1="dk2" tx1="lt1" bg2="dk1" tx2="lt2" accent1="accent1" accent2="accent2" accent3="accent3" accent4="accent4" accent5="accent5" accent6="accent6" hlink="hlink" folHlink="folHlink"/>
  <p:sldLayoutIdLst>
    <p:sldLayoutId id="2147489808" r:id="rId1"/>
    <p:sldLayoutId id="2147489809" r:id="rId2"/>
    <p:sldLayoutId id="2147489810" r:id="rId3"/>
    <p:sldLayoutId id="2147489811" r:id="rId4"/>
    <p:sldLayoutId id="2147489812" r:id="rId5"/>
    <p:sldLayoutId id="2147489813" r:id="rId6"/>
    <p:sldLayoutId id="2147489814" r:id="rId7"/>
    <p:sldLayoutId id="2147489815" r:id="rId8"/>
    <p:sldLayoutId id="2147489816" r:id="rId9"/>
    <p:sldLayoutId id="2147489817" r:id="rId10"/>
    <p:sldLayoutId id="2147489818" r:id="rId11"/>
  </p:sldLayoutIdLst>
  <p:txStyles>
    <p:titleStyle>
      <a:lvl1pPr algn="l" rtl="0" eaLnBrk="0" fontAlgn="base" hangingPunct="0">
        <a:spcBef>
          <a:spcPct val="0"/>
        </a:spcBef>
        <a:spcAft>
          <a:spcPct val="0"/>
        </a:spcAft>
        <a:defRPr sz="3900">
          <a:solidFill>
            <a:schemeClr val="tx2"/>
          </a:solidFill>
          <a:latin typeface="+mj-lt"/>
          <a:ea typeface="ＭＳ Ｐゴシック" charset="0"/>
          <a:cs typeface="MS PGothic" charset="0"/>
        </a:defRPr>
      </a:lvl1pPr>
      <a:lvl2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2pPr>
      <a:lvl3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3pPr>
      <a:lvl4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4pPr>
      <a:lvl5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5pPr>
      <a:lvl6pPr marL="457200" algn="l" rtl="0" fontAlgn="base">
        <a:spcBef>
          <a:spcPct val="0"/>
        </a:spcBef>
        <a:spcAft>
          <a:spcPct val="0"/>
        </a:spcAft>
        <a:defRPr sz="3900">
          <a:solidFill>
            <a:schemeClr val="tx2"/>
          </a:solidFill>
          <a:latin typeface="Arial" pitchFamily="-108" charset="0"/>
        </a:defRPr>
      </a:lvl6pPr>
      <a:lvl7pPr marL="914400" algn="l" rtl="0" fontAlgn="base">
        <a:spcBef>
          <a:spcPct val="0"/>
        </a:spcBef>
        <a:spcAft>
          <a:spcPct val="0"/>
        </a:spcAft>
        <a:defRPr sz="3900">
          <a:solidFill>
            <a:schemeClr val="tx2"/>
          </a:solidFill>
          <a:latin typeface="Arial" pitchFamily="-108" charset="0"/>
        </a:defRPr>
      </a:lvl7pPr>
      <a:lvl8pPr marL="1371600" algn="l" rtl="0" fontAlgn="base">
        <a:spcBef>
          <a:spcPct val="0"/>
        </a:spcBef>
        <a:spcAft>
          <a:spcPct val="0"/>
        </a:spcAft>
        <a:defRPr sz="3900">
          <a:solidFill>
            <a:schemeClr val="tx2"/>
          </a:solidFill>
          <a:latin typeface="Arial" pitchFamily="-108" charset="0"/>
        </a:defRPr>
      </a:lvl8pPr>
      <a:lvl9pPr marL="1828800" algn="l" rtl="0" fontAlgn="base">
        <a:spcBef>
          <a:spcPct val="0"/>
        </a:spcBef>
        <a:spcAft>
          <a:spcPct val="0"/>
        </a:spcAft>
        <a:defRPr sz="3900">
          <a:solidFill>
            <a:schemeClr val="tx2"/>
          </a:solidFill>
          <a:latin typeface="Arial" pitchFamily="-108" charset="0"/>
        </a:defRPr>
      </a:lvl9pPr>
    </p:titleStyle>
    <p:bodyStyle>
      <a:lvl1pPr marL="342900" indent="-342900" algn="l" rtl="0" eaLnBrk="0" fontAlgn="base" hangingPunct="0">
        <a:spcBef>
          <a:spcPct val="20000"/>
        </a:spcBef>
        <a:spcAft>
          <a:spcPct val="0"/>
        </a:spcAft>
        <a:buClr>
          <a:schemeClr val="accent1"/>
        </a:buClr>
        <a:buSzPct val="85000"/>
        <a:buFont typeface="Wingdings" charset="0"/>
        <a:buChar char="o"/>
        <a:defRPr sz="2800">
          <a:solidFill>
            <a:schemeClr val="tx2"/>
          </a:solidFill>
          <a:latin typeface="+mn-lt"/>
          <a:ea typeface="MS PGothic" charset="0"/>
          <a:cs typeface="MS PGothic" charset="0"/>
        </a:defRPr>
      </a:lvl1pPr>
      <a:lvl2pPr marL="742950" indent="-285750" algn="l" rtl="0" eaLnBrk="0" fontAlgn="base" hangingPunct="0">
        <a:spcBef>
          <a:spcPct val="20000"/>
        </a:spcBef>
        <a:spcAft>
          <a:spcPct val="0"/>
        </a:spcAft>
        <a:buClr>
          <a:schemeClr val="accent1"/>
        </a:buClr>
        <a:buSzPct val="70000"/>
        <a:buFont typeface="Wingdings" charset="0"/>
        <a:buChar char="n"/>
        <a:defRPr sz="2500">
          <a:solidFill>
            <a:schemeClr val="tx2"/>
          </a:solidFill>
          <a:latin typeface="+mn-lt"/>
          <a:ea typeface="MS PGothic" charset="0"/>
        </a:defRPr>
      </a:lvl2pPr>
      <a:lvl3pPr marL="1143000" indent="-228600" algn="l" rtl="0" eaLnBrk="0" fontAlgn="base" hangingPunct="0">
        <a:spcBef>
          <a:spcPct val="20000"/>
        </a:spcBef>
        <a:spcAft>
          <a:spcPct val="0"/>
        </a:spcAft>
        <a:buClr>
          <a:schemeClr val="accent1"/>
        </a:buClr>
        <a:buSzPct val="70000"/>
        <a:buFont typeface="Wingdings" charset="0"/>
        <a:buChar char="p"/>
        <a:defRPr sz="2200">
          <a:solidFill>
            <a:schemeClr val="tx2"/>
          </a:solidFill>
          <a:latin typeface="+mn-lt"/>
          <a:ea typeface="ＭＳ Ｐゴシック" charset="0"/>
          <a:cs typeface="Geneva" charset="-128"/>
        </a:defRPr>
      </a:lvl3pPr>
      <a:lvl4pPr marL="1600200" indent="-228600" algn="l" rtl="0" eaLnBrk="0" fontAlgn="base" hangingPunct="0">
        <a:spcBef>
          <a:spcPct val="20000"/>
        </a:spcBef>
        <a:spcAft>
          <a:spcPct val="0"/>
        </a:spcAft>
        <a:buClr>
          <a:schemeClr val="accent1"/>
        </a:buClr>
        <a:buSzPct val="70000"/>
        <a:buFont typeface="Wingdings" charset="0"/>
        <a:buChar char="n"/>
        <a:defRPr sz="2000">
          <a:solidFill>
            <a:schemeClr val="tx2"/>
          </a:solidFill>
          <a:latin typeface="+mn-lt"/>
          <a:ea typeface="Geneva" charset="-128"/>
          <a:cs typeface="Geneva" charset="0"/>
        </a:defRPr>
      </a:lvl4pPr>
      <a:lvl5pPr marL="2057400" indent="-228600" algn="l" rtl="0" eaLnBrk="0" fontAlgn="base" hangingPunct="0">
        <a:spcBef>
          <a:spcPct val="20000"/>
        </a:spcBef>
        <a:spcAft>
          <a:spcPct val="0"/>
        </a:spcAft>
        <a:buClr>
          <a:schemeClr val="accent1"/>
        </a:buClr>
        <a:buSzPct val="70000"/>
        <a:buFont typeface="Wingdings" charset="0"/>
        <a:buChar char="o"/>
        <a:defRPr sz="2000">
          <a:solidFill>
            <a:schemeClr val="tx2"/>
          </a:solidFill>
          <a:latin typeface="+mn-lt"/>
          <a:ea typeface="MS PGothic" charset="0"/>
          <a:cs typeface="MS PGothic" charset="0"/>
        </a:defRPr>
      </a:lvl5pPr>
      <a:lvl6pPr marL="2514600" indent="-228600" algn="l" rtl="0" fontAlgn="base">
        <a:spcBef>
          <a:spcPct val="20000"/>
        </a:spcBef>
        <a:spcAft>
          <a:spcPct val="0"/>
        </a:spcAft>
        <a:buClr>
          <a:schemeClr val="accent1"/>
        </a:buClr>
        <a:buSzPct val="70000"/>
        <a:buFont typeface="Wingdings" pitchFamily="-108" charset="2"/>
        <a:buChar char="o"/>
        <a:defRPr sz="2000">
          <a:solidFill>
            <a:schemeClr val="tx2"/>
          </a:solidFill>
          <a:latin typeface="+mn-lt"/>
          <a:ea typeface="ＭＳ Ｐゴシック" pitchFamily="-108" charset="-128"/>
        </a:defRPr>
      </a:lvl6pPr>
      <a:lvl7pPr marL="2971800" indent="-228600" algn="l" rtl="0" fontAlgn="base">
        <a:spcBef>
          <a:spcPct val="20000"/>
        </a:spcBef>
        <a:spcAft>
          <a:spcPct val="0"/>
        </a:spcAft>
        <a:buClr>
          <a:schemeClr val="accent1"/>
        </a:buClr>
        <a:buSzPct val="70000"/>
        <a:buFont typeface="Wingdings" pitchFamily="-108" charset="2"/>
        <a:buChar char="o"/>
        <a:defRPr sz="2000">
          <a:solidFill>
            <a:schemeClr val="tx2"/>
          </a:solidFill>
          <a:latin typeface="+mn-lt"/>
          <a:ea typeface="ＭＳ Ｐゴシック" pitchFamily="-108" charset="-128"/>
        </a:defRPr>
      </a:lvl7pPr>
      <a:lvl8pPr marL="3429000" indent="-228600" algn="l" rtl="0" fontAlgn="base">
        <a:spcBef>
          <a:spcPct val="20000"/>
        </a:spcBef>
        <a:spcAft>
          <a:spcPct val="0"/>
        </a:spcAft>
        <a:buClr>
          <a:schemeClr val="accent1"/>
        </a:buClr>
        <a:buSzPct val="70000"/>
        <a:buFont typeface="Wingdings" pitchFamily="-108" charset="2"/>
        <a:buChar char="o"/>
        <a:defRPr sz="2000">
          <a:solidFill>
            <a:schemeClr val="tx2"/>
          </a:solidFill>
          <a:latin typeface="+mn-lt"/>
          <a:ea typeface="ＭＳ Ｐゴシック" pitchFamily="-108" charset="-128"/>
        </a:defRPr>
      </a:lvl8pPr>
      <a:lvl9pPr marL="3886200" indent="-228600" algn="l" rtl="0" fontAlgn="base">
        <a:spcBef>
          <a:spcPct val="20000"/>
        </a:spcBef>
        <a:spcAft>
          <a:spcPct val="0"/>
        </a:spcAft>
        <a:buClr>
          <a:schemeClr val="accent1"/>
        </a:buClr>
        <a:buSzPct val="70000"/>
        <a:buFont typeface="Wingdings" pitchFamily="-108" charset="2"/>
        <a:buChar char="o"/>
        <a:defRPr sz="2000">
          <a:solidFill>
            <a:schemeClr val="tx2"/>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2457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lvl1pPr eaLnBrk="0" hangingPunct="0">
              <a:defRPr sz="1400">
                <a:solidFill>
                  <a:srgbClr val="000000"/>
                </a:solidFill>
                <a:latin typeface="Arial" pitchFamily="-105" charset="0"/>
                <a:ea typeface="ＭＳ Ｐゴシック" pitchFamily="-105" charset="-128"/>
                <a:cs typeface="ＭＳ Ｐゴシック" pitchFamily="-105" charset="-128"/>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lvl1pPr algn="ctr" eaLnBrk="0" hangingPunct="0">
              <a:defRPr sz="1400">
                <a:solidFill>
                  <a:srgbClr val="000000"/>
                </a:solidFill>
                <a:latin typeface="Arial" pitchFamily="-105" charset="0"/>
                <a:ea typeface="ＭＳ Ｐゴシック" pitchFamily="-105" charset="-128"/>
                <a:cs typeface="ＭＳ Ｐゴシック" pitchFamily="-105" charset="-128"/>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lvl1pPr algn="r">
              <a:defRPr sz="1400">
                <a:solidFill>
                  <a:srgbClr val="000000"/>
                </a:solidFill>
              </a:defRPr>
            </a:lvl1pPr>
          </a:lstStyle>
          <a:p>
            <a:pPr defTabSz="914400" eaLnBrk="0" fontAlgn="base" hangingPunct="0">
              <a:spcBef>
                <a:spcPct val="0"/>
              </a:spcBef>
              <a:spcAft>
                <a:spcPct val="0"/>
              </a:spcAft>
            </a:pPr>
            <a:fld id="{93062AAE-9281-6140-81AC-E49190D72174}" type="slidenum">
              <a:rPr lang="en-US">
                <a:latin typeface="Arial" charset="0"/>
                <a:ea typeface="ＭＳ Ｐゴシック" charset="0"/>
                <a:cs typeface="ＭＳ Ｐゴシック" charset="0"/>
              </a:rPr>
              <a:pPr defTabSz="914400" eaLnBrk="0" fontAlgn="base" hangingPunct="0">
                <a:spcBef>
                  <a:spcPct val="0"/>
                </a:spcBef>
                <a:spcAft>
                  <a:spcPct val="0"/>
                </a:spcAft>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166601514"/>
      </p:ext>
    </p:extLst>
  </p:cSld>
  <p:clrMap bg1="lt1" tx1="dk1" bg2="lt2" tx2="dk2" accent1="accent1" accent2="accent2" accent3="accent3" accent4="accent4" accent5="accent5" accent6="accent6" hlink="hlink" folHlink="folHlink"/>
  <p:sldLayoutIdLst>
    <p:sldLayoutId id="2147489822"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177"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353"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53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706"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882" indent="-342882" algn="l" rtl="0" eaLnBrk="0" fontAlgn="base" hangingPunct="0">
        <a:spcBef>
          <a:spcPct val="20000"/>
        </a:spcBef>
        <a:spcAft>
          <a:spcPct val="0"/>
        </a:spcAft>
        <a:buChar char="•"/>
        <a:defRPr sz="3200">
          <a:solidFill>
            <a:schemeClr val="tx1"/>
          </a:solidFill>
          <a:latin typeface="+mn-lt"/>
          <a:ea typeface="+mn-ea"/>
          <a:cs typeface="+mn-cs"/>
        </a:defRPr>
      </a:lvl1pPr>
      <a:lvl2pPr marL="742912" indent="-285736" algn="l" rtl="0" eaLnBrk="0" fontAlgn="base" hangingPunct="0">
        <a:spcBef>
          <a:spcPct val="20000"/>
        </a:spcBef>
        <a:spcAft>
          <a:spcPct val="0"/>
        </a:spcAft>
        <a:buChar char="–"/>
        <a:defRPr sz="2800">
          <a:solidFill>
            <a:schemeClr val="tx1"/>
          </a:solidFill>
          <a:latin typeface="+mn-lt"/>
          <a:ea typeface="+mn-ea"/>
        </a:defRPr>
      </a:lvl2pPr>
      <a:lvl3pPr marL="1142942" indent="-228588" algn="l" rtl="0" eaLnBrk="0" fontAlgn="base" hangingPunct="0">
        <a:spcBef>
          <a:spcPct val="20000"/>
        </a:spcBef>
        <a:spcAft>
          <a:spcPct val="0"/>
        </a:spcAft>
        <a:buChar char="•"/>
        <a:defRPr sz="2400">
          <a:solidFill>
            <a:schemeClr val="tx1"/>
          </a:solidFill>
          <a:latin typeface="+mn-lt"/>
          <a:ea typeface="+mn-ea"/>
        </a:defRPr>
      </a:lvl3pPr>
      <a:lvl4pPr marL="1600118" indent="-228588" algn="l" rtl="0" eaLnBrk="0" fontAlgn="base" hangingPunct="0">
        <a:spcBef>
          <a:spcPct val="20000"/>
        </a:spcBef>
        <a:spcAft>
          <a:spcPct val="0"/>
        </a:spcAft>
        <a:buChar char="–"/>
        <a:defRPr sz="2000">
          <a:solidFill>
            <a:schemeClr val="tx1"/>
          </a:solidFill>
          <a:latin typeface="+mn-lt"/>
          <a:ea typeface="+mn-ea"/>
        </a:defRPr>
      </a:lvl4pPr>
      <a:lvl5pPr marL="2057295" indent="-228588" algn="l" rtl="0" eaLnBrk="0" fontAlgn="base" hangingPunct="0">
        <a:spcBef>
          <a:spcPct val="20000"/>
        </a:spcBef>
        <a:spcAft>
          <a:spcPct val="0"/>
        </a:spcAft>
        <a:buChar char="»"/>
        <a:defRPr sz="2000">
          <a:solidFill>
            <a:schemeClr val="tx1"/>
          </a:solidFill>
          <a:latin typeface="+mn-lt"/>
          <a:ea typeface="+mn-ea"/>
        </a:defRPr>
      </a:lvl5pPr>
      <a:lvl6pPr marL="2514471" indent="-228588" algn="l" rtl="0" fontAlgn="base">
        <a:spcBef>
          <a:spcPct val="20000"/>
        </a:spcBef>
        <a:spcAft>
          <a:spcPct val="0"/>
        </a:spcAft>
        <a:buChar char="»"/>
        <a:defRPr sz="2000">
          <a:solidFill>
            <a:schemeClr val="tx1"/>
          </a:solidFill>
          <a:latin typeface="+mn-lt"/>
          <a:ea typeface="+mn-ea"/>
        </a:defRPr>
      </a:lvl6pPr>
      <a:lvl7pPr marL="2971648" indent="-228588" algn="l" rtl="0" fontAlgn="base">
        <a:spcBef>
          <a:spcPct val="20000"/>
        </a:spcBef>
        <a:spcAft>
          <a:spcPct val="0"/>
        </a:spcAft>
        <a:buChar char="»"/>
        <a:defRPr sz="2000">
          <a:solidFill>
            <a:schemeClr val="tx1"/>
          </a:solidFill>
          <a:latin typeface="+mn-lt"/>
          <a:ea typeface="+mn-ea"/>
        </a:defRPr>
      </a:lvl7pPr>
      <a:lvl8pPr marL="3428825" indent="-228588" algn="l" rtl="0" fontAlgn="base">
        <a:spcBef>
          <a:spcPct val="20000"/>
        </a:spcBef>
        <a:spcAft>
          <a:spcPct val="0"/>
        </a:spcAft>
        <a:buChar char="»"/>
        <a:defRPr sz="2000">
          <a:solidFill>
            <a:schemeClr val="tx1"/>
          </a:solidFill>
          <a:latin typeface="+mn-lt"/>
          <a:ea typeface="+mn-ea"/>
        </a:defRPr>
      </a:lvl8pPr>
      <a:lvl9pPr marL="3886001" indent="-228588"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5588" cy="6845300"/>
            <a:chOff x="0" y="0"/>
            <a:chExt cx="5761" cy="4312"/>
          </a:xfrm>
        </p:grpSpPr>
        <p:sp>
          <p:nvSpPr>
            <p:cNvPr id="1029"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1" hangingPunct="1"/>
              <a:endParaRPr lang="en-US" sz="2400">
                <a:solidFill>
                  <a:srgbClr val="FFFFFF"/>
                </a:solidFill>
                <a:latin typeface="Times New Roman" charset="0"/>
              </a:endParaRPr>
            </a:p>
          </p:txBody>
        </p:sp>
        <p:sp useBgFill="1">
          <p:nvSpPr>
            <p:cNvPr id="1030"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sp>
        <p:nvSpPr>
          <p:cNvPr id="1027"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1028"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2334701"/>
      </p:ext>
    </p:extLst>
  </p:cSld>
  <p:clrMap bg1="dk2" tx1="lt1" bg2="dk1" tx2="lt2" accent1="accent1" accent2="accent2" accent3="accent3" accent4="accent4" accent5="accent5" accent6="accent6" hlink="hlink" folHlink="folHlink"/>
  <p:sldLayoutIdLst>
    <p:sldLayoutId id="2147489824"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685800" y="117475"/>
            <a:ext cx="8456613" cy="6738938"/>
            <a:chOff x="432" y="74"/>
            <a:chExt cx="5327" cy="4245"/>
          </a:xfrm>
        </p:grpSpPr>
        <p:sp>
          <p:nvSpPr>
            <p:cNvPr id="1032"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nvGrpSpPr>
            <p:cNvPr id="1033" name="Group 4"/>
            <p:cNvGrpSpPr>
              <a:grpSpLocks/>
            </p:cNvGrpSpPr>
            <p:nvPr/>
          </p:nvGrpSpPr>
          <p:grpSpPr bwMode="auto">
            <a:xfrm>
              <a:off x="2859" y="4250"/>
              <a:ext cx="2729" cy="41"/>
              <a:chOff x="2859" y="4250"/>
              <a:chExt cx="2729" cy="41"/>
            </a:xfrm>
          </p:grpSpPr>
          <p:sp>
            <p:nvSpPr>
              <p:cNvPr id="1038"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39"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0"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1"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2"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3"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4"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5"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1034" name="Rectangle 13"/>
            <p:cNvSpPr>
              <a:spLocks noChangeArrowheads="1"/>
            </p:cNvSpPr>
            <p:nvPr/>
          </p:nvSpPr>
          <p:spPr bwMode="invGray">
            <a:xfrm>
              <a:off x="480" y="480"/>
              <a:ext cx="5279" cy="48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35"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36"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37"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1027"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8"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87"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a:spcBef>
                <a:spcPct val="50000"/>
              </a:spcBef>
              <a:defRPr>
                <a:solidFill>
                  <a:schemeClr val="tx1"/>
                </a:solidFill>
                <a:latin typeface="Times New Roman" pitchFamily="-111" charset="0"/>
                <a:ea typeface="Times New Roman" pitchFamily="-111" charset="0"/>
                <a:cs typeface="Times New Roman" pitchFamily="-111" charset="0"/>
              </a:defRPr>
            </a:lvl1pPr>
          </a:lstStyle>
          <a:p>
            <a:pPr defTabSz="914400" eaLnBrk="0" fontAlgn="base" hangingPunct="0">
              <a:spcAft>
                <a:spcPct val="0"/>
              </a:spcAft>
              <a:defRPr/>
            </a:pPr>
            <a:endParaRPr lang="en-US" sz="1400">
              <a:solidFill>
                <a:srgbClr val="FFFFFF"/>
              </a:solidFill>
            </a:endParaRPr>
          </a:p>
        </p:txBody>
      </p:sp>
      <p:sp>
        <p:nvSpPr>
          <p:cNvPr id="7188"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a:solidFill>
                  <a:schemeClr val="tx1"/>
                </a:solidFill>
                <a:latin typeface="Times New Roman" pitchFamily="-111" charset="0"/>
                <a:ea typeface="Times New Roman" pitchFamily="-111" charset="0"/>
                <a:cs typeface="Times New Roman" pitchFamily="-111" charset="0"/>
              </a:defRPr>
            </a:lvl1pPr>
          </a:lstStyle>
          <a:p>
            <a:pPr defTabSz="914400" eaLnBrk="0" fontAlgn="base" hangingPunct="0">
              <a:spcAft>
                <a:spcPct val="0"/>
              </a:spcAft>
              <a:defRPr/>
            </a:pPr>
            <a:endParaRPr lang="en-US" sz="1400">
              <a:solidFill>
                <a:srgbClr val="FFFFFF"/>
              </a:solidFill>
            </a:endParaRPr>
          </a:p>
        </p:txBody>
      </p:sp>
      <p:sp>
        <p:nvSpPr>
          <p:cNvPr id="7189"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a:solidFill>
                  <a:schemeClr val="tx1"/>
                </a:solidFill>
                <a:latin typeface="Times New Roman" charset="0"/>
                <a:cs typeface="Times New Roman" charset="0"/>
              </a:defRPr>
            </a:lvl1pPr>
          </a:lstStyle>
          <a:p>
            <a:pPr algn="r" defTabSz="914400" eaLnBrk="0" fontAlgn="base" hangingPunct="0">
              <a:spcAft>
                <a:spcPct val="0"/>
              </a:spcAft>
              <a:defRPr/>
            </a:pPr>
            <a:fld id="{EE65F3BD-2025-CF4D-9022-D1CF420A00F0}" type="slidenum">
              <a:rPr lang="en-US" sz="1400">
                <a:solidFill>
                  <a:srgbClr val="FFFFFF"/>
                </a:solidFill>
                <a:ea typeface="ＭＳ Ｐゴシック" charset="0"/>
              </a:rPr>
              <a:pPr algn="r" defTabSz="914400" eaLnBrk="0" fontAlgn="base" hangingPunct="0">
                <a:spcAft>
                  <a:spcPct val="0"/>
                </a:spcAft>
                <a:defRPr/>
              </a:pPr>
              <a:t>‹#›</a:t>
            </a:fld>
            <a:endParaRPr lang="en-US" sz="1400">
              <a:solidFill>
                <a:srgbClr val="FFFFFF"/>
              </a:solidFill>
              <a:ea typeface="ＭＳ Ｐゴシック" charset="0"/>
            </a:endParaRPr>
          </a:p>
        </p:txBody>
      </p:sp>
    </p:spTree>
    <p:extLst>
      <p:ext uri="{BB962C8B-B14F-4D97-AF65-F5344CB8AC3E}">
        <p14:creationId xmlns:p14="http://schemas.microsoft.com/office/powerpoint/2010/main" val="474640851"/>
      </p:ext>
    </p:extLst>
  </p:cSld>
  <p:clrMap bg1="dk2" tx1="lt1" bg2="dk1" tx2="lt2" accent1="accent1" accent2="accent2" accent3="accent3" accent4="accent4" accent5="accent5" accent6="accent6" hlink="hlink" folHlink="folHlink"/>
  <p:sldLayoutIdLst>
    <p:sldLayoutId id="2147489826" r:id="rId1"/>
    <p:sldLayoutId id="2147489827" r:id="rId2"/>
    <p:sldLayoutId id="2147489828" r:id="rId3"/>
    <p:sldLayoutId id="2147489829" r:id="rId4"/>
    <p:sldLayoutId id="2147489830" r:id="rId5"/>
    <p:sldLayoutId id="2147489831" r:id="rId6"/>
    <p:sldLayoutId id="2147489832" r:id="rId7"/>
    <p:sldLayoutId id="2147489833" r:id="rId8"/>
    <p:sldLayoutId id="2147489834" r:id="rId9"/>
    <p:sldLayoutId id="2147489835" r:id="rId10"/>
    <p:sldLayoutId id="2147489836" r:id="rId11"/>
    <p:sldLayoutId id="2147489837" r:id="rId12"/>
  </p:sldLayoutIdLst>
  <p:txStyles>
    <p:titleStyle>
      <a:lvl1pPr algn="ctr" rtl="0" eaLnBrk="0" fontAlgn="base" hangingPunct="0">
        <a:spcBef>
          <a:spcPct val="0"/>
        </a:spcBef>
        <a:spcAft>
          <a:spcPct val="0"/>
        </a:spcAft>
        <a:defRPr kumimoji="1"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3426" name="Rectangle 1026"/>
          <p:cNvSpPr>
            <a:spLocks noGrp="1" noChangeArrowheads="1"/>
          </p:cNvSpPr>
          <p:nvPr>
            <p:ph type="title"/>
          </p:nvPr>
        </p:nvSpPr>
        <p:spPr bwMode="auto">
          <a:xfrm>
            <a:off x="838200" y="381000"/>
            <a:ext cx="75438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27" name="Rectangle 1027"/>
          <p:cNvSpPr>
            <a:spLocks noGrp="1" noChangeArrowheads="1"/>
          </p:cNvSpPr>
          <p:nvPr>
            <p:ph type="body" idx="1"/>
          </p:nvPr>
        </p:nvSpPr>
        <p:spPr bwMode="auto">
          <a:xfrm>
            <a:off x="838200" y="1371600"/>
            <a:ext cx="75438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5028" name="Rectangle 1028"/>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a:solidFill>
                  <a:schemeClr val="tx1"/>
                </a:solidFill>
                <a:latin typeface="Arial" pitchFamily="-111" charset="0"/>
                <a:ea typeface="Times New Roman" pitchFamily="-111" charset="0"/>
                <a:cs typeface="Times New Roman" pitchFamily="-111" charset="0"/>
              </a:defRPr>
            </a:lvl1pPr>
          </a:lstStyle>
          <a:p>
            <a:pPr defTabSz="914400" eaLnBrk="0" fontAlgn="base" hangingPunct="0">
              <a:spcBef>
                <a:spcPct val="0"/>
              </a:spcBef>
              <a:spcAft>
                <a:spcPct val="0"/>
              </a:spcAft>
              <a:defRPr/>
            </a:pPr>
            <a:endParaRPr lang="en-US" sz="1400">
              <a:solidFill>
                <a:srgbClr val="FFFFFF"/>
              </a:solidFill>
            </a:endParaRPr>
          </a:p>
        </p:txBody>
      </p:sp>
      <p:sp>
        <p:nvSpPr>
          <p:cNvPr id="385029" name="Rectangle 1029"/>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a:solidFill>
                  <a:schemeClr val="tx1"/>
                </a:solidFill>
                <a:latin typeface="Arial" pitchFamily="-111" charset="0"/>
                <a:ea typeface="Times New Roman" pitchFamily="-111" charset="0"/>
                <a:cs typeface="Times New Roman" pitchFamily="-111" charset="0"/>
              </a:defRPr>
            </a:lvl1pPr>
          </a:lstStyle>
          <a:p>
            <a:pPr defTabSz="914400" eaLnBrk="0" fontAlgn="base" hangingPunct="0">
              <a:spcBef>
                <a:spcPct val="0"/>
              </a:spcBef>
              <a:spcAft>
                <a:spcPct val="0"/>
              </a:spcAft>
              <a:defRPr/>
            </a:pPr>
            <a:endParaRPr lang="en-US" sz="1400">
              <a:solidFill>
                <a:srgbClr val="FFFFFF"/>
              </a:solidFill>
            </a:endParaRPr>
          </a:p>
        </p:txBody>
      </p:sp>
      <p:sp>
        <p:nvSpPr>
          <p:cNvPr id="385030" name="Rectangle 1030"/>
          <p:cNvSpPr>
            <a:spLocks noGrp="1" noChangeArrowheads="1"/>
          </p:cNvSpPr>
          <p:nvPr>
            <p:ph type="sldNum" sz="quarter" idx="4"/>
          </p:nvPr>
        </p:nvSpPr>
        <p:spPr bwMode="auto">
          <a:xfrm>
            <a:off x="64770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a:solidFill>
                  <a:schemeClr val="tx1"/>
                </a:solidFill>
                <a:latin typeface="Arial" charset="0"/>
                <a:cs typeface="Times New Roman" charset="0"/>
              </a:defRPr>
            </a:lvl1pPr>
          </a:lstStyle>
          <a:p>
            <a:pPr algn="r" defTabSz="914400" eaLnBrk="0" fontAlgn="base" hangingPunct="0">
              <a:spcBef>
                <a:spcPct val="0"/>
              </a:spcBef>
              <a:spcAft>
                <a:spcPct val="0"/>
              </a:spcAft>
              <a:defRPr/>
            </a:pPr>
            <a:fld id="{EB34BEC7-1D4D-9A40-AC40-87224257A5D3}" type="slidenum">
              <a:rPr lang="en-US" sz="1400">
                <a:solidFill>
                  <a:srgbClr val="FFFFFF"/>
                </a:solidFill>
                <a:ea typeface="ＭＳ Ｐゴシック" charset="0"/>
              </a:rPr>
              <a:pPr algn="r" defTabSz="914400" eaLnBrk="0" fontAlgn="base" hangingPunct="0">
                <a:spcBef>
                  <a:spcPct val="0"/>
                </a:spcBef>
                <a:spcAft>
                  <a:spcPct val="0"/>
                </a:spcAft>
                <a:defRPr/>
              </a:pPr>
              <a:t>‹#›</a:t>
            </a:fld>
            <a:endParaRPr lang="en-US" sz="1400">
              <a:solidFill>
                <a:srgbClr val="FFFFFF"/>
              </a:solidFill>
              <a:ea typeface="ＭＳ Ｐゴシック" charset="0"/>
            </a:endParaRPr>
          </a:p>
        </p:txBody>
      </p:sp>
    </p:spTree>
    <p:extLst>
      <p:ext uri="{BB962C8B-B14F-4D97-AF65-F5344CB8AC3E}">
        <p14:creationId xmlns:p14="http://schemas.microsoft.com/office/powerpoint/2010/main" val="3667550045"/>
      </p:ext>
    </p:extLst>
  </p:cSld>
  <p:clrMap bg1="dk2" tx1="lt1" bg2="dk1" tx2="lt2" accent1="accent1" accent2="accent2" accent3="accent3" accent4="accent4" accent5="accent5" accent6="accent6" hlink="hlink" folHlink="folHlink"/>
  <p:sldLayoutIdLst>
    <p:sldLayoutId id="2147489851" r:id="rId1"/>
    <p:sldLayoutId id="2147489852" r:id="rId2"/>
    <p:sldLayoutId id="2147489853" r:id="rId3"/>
    <p:sldLayoutId id="2147489854" r:id="rId4"/>
    <p:sldLayoutId id="2147489855" r:id="rId5"/>
    <p:sldLayoutId id="2147489856" r:id="rId6"/>
    <p:sldLayoutId id="2147489857" r:id="rId7"/>
    <p:sldLayoutId id="2147489858" r:id="rId8"/>
    <p:sldLayoutId id="2147489859" r:id="rId9"/>
    <p:sldLayoutId id="2147489860" r:id="rId10"/>
    <p:sldLayoutId id="2147489861" r:id="rId11"/>
  </p:sldLayoutIdLst>
  <p:txStyles>
    <p:titleStyle>
      <a:lvl1pPr algn="l" rtl="0" eaLnBrk="0" fontAlgn="base" hangingPunct="0">
        <a:lnSpc>
          <a:spcPct val="90000"/>
        </a:lnSpc>
        <a:spcBef>
          <a:spcPct val="0"/>
        </a:spcBef>
        <a:spcAft>
          <a:spcPct val="0"/>
        </a:spcAft>
        <a:defRPr sz="4200">
          <a:solidFill>
            <a:schemeClr val="tx2"/>
          </a:solidFill>
          <a:latin typeface="+mj-lt"/>
          <a:ea typeface="ＭＳ Ｐゴシック" pitchFamily="-111" charset="-128"/>
          <a:cs typeface="ＭＳ Ｐゴシック" pitchFamily="-111" charset="-128"/>
        </a:defRPr>
      </a:lvl1pPr>
      <a:lvl2pPr algn="l" rtl="0" eaLnBrk="0" fontAlgn="base" hangingPunct="0">
        <a:lnSpc>
          <a:spcPct val="90000"/>
        </a:lnSpc>
        <a:spcBef>
          <a:spcPct val="0"/>
        </a:spcBef>
        <a:spcAft>
          <a:spcPct val="0"/>
        </a:spcAft>
        <a:defRPr sz="4200">
          <a:solidFill>
            <a:schemeClr val="tx2"/>
          </a:solidFill>
          <a:latin typeface="Arial" pitchFamily="-108" charset="0"/>
          <a:ea typeface="ＭＳ Ｐゴシック" pitchFamily="-111" charset="-128"/>
          <a:cs typeface="ＭＳ Ｐゴシック" pitchFamily="-111" charset="-128"/>
        </a:defRPr>
      </a:lvl2pPr>
      <a:lvl3pPr algn="l" rtl="0" eaLnBrk="0" fontAlgn="base" hangingPunct="0">
        <a:lnSpc>
          <a:spcPct val="90000"/>
        </a:lnSpc>
        <a:spcBef>
          <a:spcPct val="0"/>
        </a:spcBef>
        <a:spcAft>
          <a:spcPct val="0"/>
        </a:spcAft>
        <a:defRPr sz="4200">
          <a:solidFill>
            <a:schemeClr val="tx2"/>
          </a:solidFill>
          <a:latin typeface="Arial" pitchFamily="-108" charset="0"/>
          <a:ea typeface="ＭＳ Ｐゴシック" pitchFamily="-111" charset="-128"/>
          <a:cs typeface="ＭＳ Ｐゴシック" pitchFamily="-111" charset="-128"/>
        </a:defRPr>
      </a:lvl3pPr>
      <a:lvl4pPr algn="l" rtl="0" eaLnBrk="0" fontAlgn="base" hangingPunct="0">
        <a:lnSpc>
          <a:spcPct val="90000"/>
        </a:lnSpc>
        <a:spcBef>
          <a:spcPct val="0"/>
        </a:spcBef>
        <a:spcAft>
          <a:spcPct val="0"/>
        </a:spcAft>
        <a:defRPr sz="4200">
          <a:solidFill>
            <a:schemeClr val="tx2"/>
          </a:solidFill>
          <a:latin typeface="Arial" pitchFamily="-108" charset="0"/>
          <a:ea typeface="ＭＳ Ｐゴシック" pitchFamily="-111" charset="-128"/>
          <a:cs typeface="ＭＳ Ｐゴシック" pitchFamily="-111" charset="-128"/>
        </a:defRPr>
      </a:lvl4pPr>
      <a:lvl5pPr algn="l" rtl="0" eaLnBrk="0" fontAlgn="base" hangingPunct="0">
        <a:lnSpc>
          <a:spcPct val="90000"/>
        </a:lnSpc>
        <a:spcBef>
          <a:spcPct val="0"/>
        </a:spcBef>
        <a:spcAft>
          <a:spcPct val="0"/>
        </a:spcAft>
        <a:defRPr sz="4200">
          <a:solidFill>
            <a:schemeClr val="tx2"/>
          </a:solidFill>
          <a:latin typeface="Arial" pitchFamily="-108" charset="0"/>
          <a:ea typeface="ＭＳ Ｐゴシック" pitchFamily="-111" charset="-128"/>
          <a:cs typeface="ＭＳ Ｐゴシック" pitchFamily="-111" charset="-128"/>
        </a:defRPr>
      </a:lvl5pPr>
      <a:lvl6pPr marL="457200" algn="l" rtl="0" eaLnBrk="0" fontAlgn="base" hangingPunct="0">
        <a:lnSpc>
          <a:spcPct val="90000"/>
        </a:lnSpc>
        <a:spcBef>
          <a:spcPct val="0"/>
        </a:spcBef>
        <a:spcAft>
          <a:spcPct val="0"/>
        </a:spcAft>
        <a:defRPr sz="4200">
          <a:solidFill>
            <a:schemeClr val="tx2"/>
          </a:solidFill>
          <a:latin typeface="Arial" pitchFamily="-108" charset="0"/>
        </a:defRPr>
      </a:lvl6pPr>
      <a:lvl7pPr marL="914400" algn="l" rtl="0" eaLnBrk="0" fontAlgn="base" hangingPunct="0">
        <a:lnSpc>
          <a:spcPct val="90000"/>
        </a:lnSpc>
        <a:spcBef>
          <a:spcPct val="0"/>
        </a:spcBef>
        <a:spcAft>
          <a:spcPct val="0"/>
        </a:spcAft>
        <a:defRPr sz="4200">
          <a:solidFill>
            <a:schemeClr val="tx2"/>
          </a:solidFill>
          <a:latin typeface="Arial" pitchFamily="-108" charset="0"/>
        </a:defRPr>
      </a:lvl7pPr>
      <a:lvl8pPr marL="1371600" algn="l" rtl="0" eaLnBrk="0" fontAlgn="base" hangingPunct="0">
        <a:lnSpc>
          <a:spcPct val="90000"/>
        </a:lnSpc>
        <a:spcBef>
          <a:spcPct val="0"/>
        </a:spcBef>
        <a:spcAft>
          <a:spcPct val="0"/>
        </a:spcAft>
        <a:defRPr sz="4200">
          <a:solidFill>
            <a:schemeClr val="tx2"/>
          </a:solidFill>
          <a:latin typeface="Arial" pitchFamily="-108" charset="0"/>
        </a:defRPr>
      </a:lvl8pPr>
      <a:lvl9pPr marL="1828800" algn="l" rtl="0" eaLnBrk="0" fontAlgn="base" hangingPunct="0">
        <a:lnSpc>
          <a:spcPct val="90000"/>
        </a:lnSpc>
        <a:spcBef>
          <a:spcPct val="0"/>
        </a:spcBef>
        <a:spcAft>
          <a:spcPct val="0"/>
        </a:spcAft>
        <a:defRPr sz="4200">
          <a:solidFill>
            <a:schemeClr val="tx2"/>
          </a:solidFill>
          <a:latin typeface="Arial" pitchFamily="-108"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lnSpc>
          <a:spcPct val="90000"/>
        </a:lnSpc>
        <a:spcBef>
          <a:spcPct val="20000"/>
        </a:spcBef>
        <a:spcAft>
          <a:spcPct val="0"/>
        </a:spcAft>
        <a:buSzPct val="80000"/>
        <a:buFont typeface="Wingdings" charset="0"/>
        <a:buChar char="n"/>
        <a:defRPr sz="2800">
          <a:solidFill>
            <a:schemeClr val="tx1"/>
          </a:solidFill>
          <a:latin typeface="+mn-lt"/>
          <a:ea typeface="ＭＳ Ｐゴシック" pitchFamily="-108" charset="-128"/>
        </a:defRPr>
      </a:lvl2pPr>
      <a:lvl3pPr marL="1143000" indent="-228600" algn="l" rtl="0" eaLnBrk="0" fontAlgn="base" hangingPunct="0">
        <a:lnSpc>
          <a:spcPct val="90000"/>
        </a:lnSpc>
        <a:spcBef>
          <a:spcPct val="20000"/>
        </a:spcBef>
        <a:spcAft>
          <a:spcPct val="0"/>
        </a:spcAft>
        <a:buSzPct val="80000"/>
        <a:buFont typeface="Wingdings" charset="0"/>
        <a:buChar char="l"/>
        <a:defRPr sz="2400">
          <a:solidFill>
            <a:schemeClr val="tx1"/>
          </a:solidFill>
          <a:latin typeface="+mn-lt"/>
          <a:ea typeface="ＭＳ Ｐゴシック" pitchFamily="-108" charset="-128"/>
        </a:defRPr>
      </a:lvl3pPr>
      <a:lvl4pPr marL="1600200" indent="-228600" algn="l" rtl="0" eaLnBrk="0" fontAlgn="base" hangingPunct="0">
        <a:lnSpc>
          <a:spcPct val="90000"/>
        </a:lnSpc>
        <a:spcBef>
          <a:spcPct val="20000"/>
        </a:spcBef>
        <a:spcAft>
          <a:spcPct val="0"/>
        </a:spcAft>
        <a:buSzPct val="80000"/>
        <a:buFont typeface="Wingdings" charset="0"/>
        <a:buChar char="n"/>
        <a:defRPr sz="2000">
          <a:solidFill>
            <a:schemeClr val="tx1"/>
          </a:solidFill>
          <a:latin typeface="+mn-lt"/>
          <a:ea typeface="ＭＳ Ｐゴシック" pitchFamily="-108" charset="-128"/>
        </a:defRPr>
      </a:lvl4pPr>
      <a:lvl5pPr marL="20574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ＭＳ Ｐゴシック" pitchFamily="-108" charset="-128"/>
        </a:defRPr>
      </a:lvl5pPr>
      <a:lvl6pPr marL="25146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6pPr>
      <a:lvl7pPr marL="29718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7pPr>
      <a:lvl8pPr marL="34290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8pPr>
      <a:lvl9pPr marL="38862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45059"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solidFill>
                  <a:srgbClr val="000000"/>
                </a:solidFill>
                <a:latin typeface="Times New Roman" pitchFamily="-112" charset="0"/>
                <a:ea typeface="Times New Roman" charset="0"/>
                <a:cs typeface="Times New Roman" charset="0"/>
              </a:defRPr>
            </a:lvl1pPr>
          </a:lstStyle>
          <a:p>
            <a:pPr>
              <a:defRPr/>
            </a:pPr>
            <a:endParaRPr lang="en-US"/>
          </a:p>
        </p:txBody>
      </p:sp>
      <p:sp>
        <p:nvSpPr>
          <p:cNvPr id="45060"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solidFill>
                  <a:srgbClr val="000000"/>
                </a:solidFill>
                <a:latin typeface="Times New Roman" pitchFamily="-112" charset="0"/>
                <a:ea typeface="Times New Roman" charset="0"/>
                <a:cs typeface="Times New Roman" charset="0"/>
              </a:defRPr>
            </a:lvl1pPr>
          </a:lstStyle>
          <a:p>
            <a:pPr>
              <a:defRPr/>
            </a:pPr>
            <a:endParaRPr lang="en-US"/>
          </a:p>
        </p:txBody>
      </p:sp>
      <p:sp>
        <p:nvSpPr>
          <p:cNvPr id="45061"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solidFill>
                  <a:srgbClr val="000000"/>
                </a:solidFill>
                <a:cs typeface="Times New Roman" charset="0"/>
              </a:defRPr>
            </a:lvl1pPr>
          </a:lstStyle>
          <a:p>
            <a:pPr>
              <a:defRPr/>
            </a:pPr>
            <a:fld id="{D4075481-E61B-5345-BB90-3C6D51AF7D0C}" type="slidenum">
              <a:rPr lang="en-US"/>
              <a:pPr>
                <a:defRPr/>
              </a:pPr>
              <a:t>‹#›</a:t>
            </a:fld>
            <a:endParaRPr lang="en-US"/>
          </a:p>
        </p:txBody>
      </p:sp>
      <p:pic>
        <p:nvPicPr>
          <p:cNvPr id="41990" name="Picture 6" descr="strtegic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99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9248"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228600" y="4572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819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defRPr/>
            </a:pPr>
            <a:endParaRPr lang="en-US">
              <a:solidFill>
                <a:srgbClr val="FFFFFF"/>
              </a:solidFill>
            </a:endParaRPr>
          </a:p>
        </p:txBody>
      </p:sp>
      <p:sp>
        <p:nvSpPr>
          <p:cNvPr id="81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2" charset="0"/>
                <a:ea typeface="+mn-ea"/>
                <a:cs typeface="+mn-cs"/>
              </a:defRPr>
            </a:lvl1pPr>
          </a:lstStyle>
          <a:p>
            <a:pPr>
              <a:defRPr/>
            </a:pPr>
            <a:endParaRPr lang="en-US">
              <a:solidFill>
                <a:srgbClr val="FFFFFF"/>
              </a:solidFill>
            </a:endParaRPr>
          </a:p>
        </p:txBody>
      </p:sp>
      <p:sp>
        <p:nvSpPr>
          <p:cNvPr id="81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vl1pPr>
          </a:lstStyle>
          <a:p>
            <a:pPr>
              <a:defRPr/>
            </a:pPr>
            <a:fld id="{1D5EA6FF-9170-BE44-BD81-EFAE937425BB}" type="slidenum">
              <a:rPr lang="en-US">
                <a:solidFill>
                  <a:srgbClr val="FFFFFF"/>
                </a:solidFill>
              </a:rPr>
              <a:pPr>
                <a:defRPr/>
              </a:pPr>
              <a:t>‹#›</a:t>
            </a:fld>
            <a:endParaRPr lang="en-US">
              <a:solidFill>
                <a:srgbClr val="FFFFFF"/>
              </a:solidFill>
            </a:endParaRPr>
          </a:p>
        </p:txBody>
      </p:sp>
      <p:sp>
        <p:nvSpPr>
          <p:cNvPr id="1031" name="Rectangle 7"/>
          <p:cNvSpPr>
            <a:spLocks noChangeArrowheads="1"/>
          </p:cNvSpPr>
          <p:nvPr/>
        </p:nvSpPr>
        <p:spPr bwMode="gray">
          <a:xfrm>
            <a:off x="0" y="1638300"/>
            <a:ext cx="3343275" cy="122238"/>
          </a:xfrm>
          <a:prstGeom prst="rect">
            <a:avLst/>
          </a:prstGeom>
          <a:solidFill>
            <a:schemeClr val="bg2">
              <a:alpha val="50195"/>
            </a:schemeClr>
          </a:solidFill>
          <a:ln w="9525">
            <a:noFill/>
            <a:miter lim="800000"/>
            <a:headEnd/>
            <a:tailEnd/>
          </a:ln>
        </p:spPr>
        <p:txBody>
          <a:bodyPr wrap="none" anchor="ctr">
            <a:prstTxWarp prst="textNoShape">
              <a:avLst/>
            </a:prstTxWarp>
          </a:bodyPr>
          <a:lstStyle/>
          <a:p>
            <a:pPr algn="ctr">
              <a:defRPr/>
            </a:pPr>
            <a:endParaRPr kumimoji="1" lang="en-US">
              <a:solidFill>
                <a:srgbClr val="FFFFFF"/>
              </a:solidFill>
            </a:endParaRPr>
          </a:p>
        </p:txBody>
      </p:sp>
    </p:spTree>
    <p:extLst>
      <p:ext uri="{BB962C8B-B14F-4D97-AF65-F5344CB8AC3E}">
        <p14:creationId xmlns:p14="http://schemas.microsoft.com/office/powerpoint/2010/main" val="985847440"/>
      </p:ext>
    </p:extLst>
  </p:cSld>
  <p:clrMap bg1="dk2" tx1="lt1" bg2="dk1" tx2="lt2" accent1="accent1" accent2="accent2" accent3="accent3" accent4="accent4" accent5="accent5" accent6="accent6" hlink="hlink" folHlink="folHlink"/>
  <p:sldLayoutIdLst>
    <p:sldLayoutId id="2147489863" r:id="rId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accent1"/>
        </a:buClr>
        <a:buSzPct val="80000"/>
        <a:buFont typeface="Wingdings" charset="2"/>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70000"/>
        <a:buFont typeface="Wingdings" charset="2"/>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1"/>
        </a:buClr>
        <a:buSzPct val="65000"/>
        <a:buFont typeface="Wingdings" charset="2"/>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tx2"/>
        </a:buClr>
        <a:buSzPct val="55000"/>
        <a:buFont typeface="Wingdings" charset="2"/>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5586" name="Group 2"/>
          <p:cNvGrpSpPr>
            <a:grpSpLocks/>
          </p:cNvGrpSpPr>
          <p:nvPr/>
        </p:nvGrpSpPr>
        <p:grpSpPr bwMode="auto">
          <a:xfrm>
            <a:off x="0" y="0"/>
            <a:ext cx="9132888" cy="6845300"/>
            <a:chOff x="0" y="0"/>
            <a:chExt cx="5753" cy="4312"/>
          </a:xfrm>
        </p:grpSpPr>
        <p:sp>
          <p:nvSpPr>
            <p:cNvPr id="195589"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grpSp>
          <p:nvGrpSpPr>
            <p:cNvPr id="195590" name="Group 4"/>
            <p:cNvGrpSpPr>
              <a:grpSpLocks/>
            </p:cNvGrpSpPr>
            <p:nvPr/>
          </p:nvGrpSpPr>
          <p:grpSpPr bwMode="auto">
            <a:xfrm>
              <a:off x="246" y="204"/>
              <a:ext cx="5271" cy="3889"/>
              <a:chOff x="246" y="204"/>
              <a:chExt cx="5271" cy="3889"/>
            </a:xfrm>
          </p:grpSpPr>
          <p:sp>
            <p:nvSpPr>
              <p:cNvPr id="1077253"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195596"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597"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598"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599"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00"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01"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02"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03"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04"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05"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06"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07"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08"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09"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10"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11"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12"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13"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14"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15"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16"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17"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grpSp>
        <p:grpSp>
          <p:nvGrpSpPr>
            <p:cNvPr id="195591" name="Group 28"/>
            <p:cNvGrpSpPr>
              <a:grpSpLocks/>
            </p:cNvGrpSpPr>
            <p:nvPr/>
          </p:nvGrpSpPr>
          <p:grpSpPr bwMode="auto">
            <a:xfrm>
              <a:off x="0" y="0"/>
              <a:ext cx="1246" cy="1232"/>
              <a:chOff x="0" y="0"/>
              <a:chExt cx="1246" cy="1232"/>
            </a:xfrm>
          </p:grpSpPr>
          <p:sp>
            <p:nvSpPr>
              <p:cNvPr id="195592"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195593"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195594"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grpSp>
      </p:grpSp>
      <p:sp>
        <p:nvSpPr>
          <p:cNvPr id="25603" name="Text Box 32"/>
          <p:cNvSpPr txBox="1">
            <a:spLocks noChangeArrowheads="1"/>
          </p:cNvSpPr>
          <p:nvPr/>
        </p:nvSpPr>
        <p:spPr bwMode="auto">
          <a:xfrm>
            <a:off x="479425" y="6545263"/>
            <a:ext cx="915988" cy="228600"/>
          </a:xfrm>
          <a:prstGeom prst="rect">
            <a:avLst/>
          </a:prstGeom>
          <a:noFill/>
          <a:ln>
            <a:noFill/>
          </a:ln>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sz="900" b="1">
                <a:solidFill>
                  <a:srgbClr val="FFFFFF"/>
                </a:solidFill>
                <a:latin typeface="Arial" charset="0"/>
              </a:rPr>
              <a:t>©2003 TBBMI</a:t>
            </a:r>
          </a:p>
        </p:txBody>
      </p:sp>
      <p:sp>
        <p:nvSpPr>
          <p:cNvPr id="1077281" name="Rectangle 33"/>
          <p:cNvSpPr>
            <a:spLocks noChangeArrowheads="1"/>
          </p:cNvSpPr>
          <p:nvPr/>
        </p:nvSpPr>
        <p:spPr bwMode="auto">
          <a:xfrm>
            <a:off x="7561263" y="6515100"/>
            <a:ext cx="727075" cy="268288"/>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7.5.03c.</a:t>
            </a:r>
          </a:p>
        </p:txBody>
      </p:sp>
    </p:spTree>
    <p:extLst>
      <p:ext uri="{BB962C8B-B14F-4D97-AF65-F5344CB8AC3E}">
        <p14:creationId xmlns:p14="http://schemas.microsoft.com/office/powerpoint/2010/main" val="2924923955"/>
      </p:ext>
    </p:extLst>
  </p:cSld>
  <p:clrMap bg1="dk2" tx1="lt1" bg2="dk1" tx2="lt2" accent1="accent1" accent2="accent2" accent3="accent3" accent4="accent4" accent5="accent5" accent6="accent6" hlink="hlink" folHlink="folHlink"/>
  <p:sldLayoutIdLst>
    <p:sldLayoutId id="2147489865" r:id="rId1"/>
  </p:sldLayoutIdLst>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bwMode="auto">
          <a:xfrm>
            <a:off x="0" y="549275"/>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Title</a:t>
            </a:r>
          </a:p>
        </p:txBody>
      </p:sp>
      <p:sp>
        <p:nvSpPr>
          <p:cNvPr id="11" name="Rectangle 6"/>
          <p:cNvSpPr>
            <a:spLocks noGrp="1" noChangeArrowheads="1"/>
          </p:cNvSpPr>
          <p:nvPr>
            <p:ph type="sldNum" sz="quarter" idx="4"/>
          </p:nvPr>
        </p:nvSpPr>
        <p:spPr>
          <a:xfrm>
            <a:off x="8101013" y="19050"/>
            <a:ext cx="963612" cy="457200"/>
          </a:xfrm>
          <a:prstGeom prst="rect">
            <a:avLst/>
          </a:prstGeom>
          <a:ln/>
        </p:spPr>
        <p:txBody>
          <a:bodyPr/>
          <a:lstStyle>
            <a:lvl1pPr algn="r" eaLnBrk="1" hangingPunct="1">
              <a:defRPr sz="2400" b="1">
                <a:solidFill>
                  <a:srgbClr val="FFFFFF"/>
                </a:solidFill>
                <a:latin typeface="Arial" charset="0"/>
              </a:defRPr>
            </a:lvl1pPr>
          </a:lstStyle>
          <a:p>
            <a:pPr>
              <a:defRPr/>
            </a:pPr>
            <a:fld id="{812CD333-964D-AC48-BA5A-3CF0E8834AF6}" type="slidenum">
              <a:rPr lang="en-US"/>
              <a:pPr>
                <a:defRPr/>
              </a:pPr>
              <a:t>‹#›</a:t>
            </a:fld>
            <a:endParaRPr lang="en-US" dirty="0"/>
          </a:p>
        </p:txBody>
      </p:sp>
    </p:spTree>
    <p:extLst>
      <p:ext uri="{BB962C8B-B14F-4D97-AF65-F5344CB8AC3E}">
        <p14:creationId xmlns:p14="http://schemas.microsoft.com/office/powerpoint/2010/main" val="1800312116"/>
      </p:ext>
    </p:extLst>
  </p:cSld>
  <p:clrMap bg1="lt1" tx1="dk1" bg2="lt2" tx2="dk2" accent1="accent1" accent2="accent2" accent3="accent3" accent4="accent4" accent5="accent5" accent6="accent6" hlink="hlink" folHlink="folHlink"/>
  <p:sldLayoutIdLst>
    <p:sldLayoutId id="2147489867" r:id="rId1"/>
    <p:sldLayoutId id="2147489868" r:id="rId2"/>
    <p:sldLayoutId id="2147489869" r:id="rId3"/>
    <p:sldLayoutId id="2147489870" r:id="rId4"/>
    <p:sldLayoutId id="2147489871" r:id="rId5"/>
    <p:sldLayoutId id="2147489872" r:id="rId6"/>
    <p:sldLayoutId id="2147489873" r:id="rId7"/>
    <p:sldLayoutId id="2147489874" r:id="rId8"/>
    <p:sldLayoutId id="2147489875" r:id="rId9"/>
    <p:sldLayoutId id="2147489876" r:id="rId10"/>
    <p:sldLayoutId id="2147489877" r:id="rId11"/>
  </p:sldLayoutIdLst>
  <p:txStyles>
    <p:titleStyle>
      <a:lvl1pPr algn="ctr" rtl="0" eaLnBrk="0" fontAlgn="base" hangingPunct="0">
        <a:spcBef>
          <a:spcPct val="0"/>
        </a:spcBef>
        <a:spcAft>
          <a:spcPct val="0"/>
        </a:spcAft>
        <a:defRPr sz="4400" b="1">
          <a:solidFill>
            <a:srgbClr val="FFFFFF"/>
          </a:solidFill>
          <a:latin typeface="+mj-lt"/>
          <a:ea typeface="+mj-ea"/>
          <a:cs typeface="+mj-cs"/>
        </a:defRPr>
      </a:lvl1pPr>
      <a:lvl2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r" rtl="0" eaLnBrk="0" fontAlgn="base" hangingPunct="0">
        <a:spcBef>
          <a:spcPct val="20000"/>
        </a:spcBef>
        <a:spcAft>
          <a:spcPct val="0"/>
        </a:spcAft>
        <a:defRPr sz="2400" b="1">
          <a:solidFill>
            <a:srgbClr val="FFFFFF"/>
          </a:solidFill>
          <a:latin typeface="+mn-lt"/>
          <a:ea typeface="+mn-ea"/>
          <a:cs typeface="+mn-cs"/>
        </a:defRPr>
      </a:lvl1pPr>
      <a:lvl2pPr marL="742950" indent="-285750" algn="l" rtl="0" eaLnBrk="0" fontAlgn="base" hangingPunct="0">
        <a:spcBef>
          <a:spcPct val="20000"/>
        </a:spcBef>
        <a:spcAft>
          <a:spcPct val="0"/>
        </a:spcAft>
        <a:buChar char="–"/>
        <a:defRPr sz="2800" b="1">
          <a:solidFill>
            <a:srgbClr val="FFFFFF"/>
          </a:solidFill>
          <a:latin typeface="+mn-lt"/>
          <a:ea typeface="+mn-ea"/>
        </a:defRPr>
      </a:lvl2pPr>
      <a:lvl3pPr marL="1143000" indent="-228600" algn="l" rtl="0" eaLnBrk="0" fontAlgn="base" hangingPunct="0">
        <a:spcBef>
          <a:spcPct val="20000"/>
        </a:spcBef>
        <a:spcAft>
          <a:spcPct val="0"/>
        </a:spcAft>
        <a:buChar char="•"/>
        <a:defRPr sz="2400" b="1">
          <a:solidFill>
            <a:srgbClr val="FFFFFF"/>
          </a:solidFill>
          <a:latin typeface="+mn-lt"/>
          <a:ea typeface="+mn-ea"/>
        </a:defRPr>
      </a:lvl3pPr>
      <a:lvl4pPr marL="1600200" indent="-228600" algn="l" rtl="0" eaLnBrk="0" fontAlgn="base" hangingPunct="0">
        <a:spcBef>
          <a:spcPct val="20000"/>
        </a:spcBef>
        <a:spcAft>
          <a:spcPct val="0"/>
        </a:spcAft>
        <a:buChar char="–"/>
        <a:defRPr sz="2000" b="1">
          <a:solidFill>
            <a:srgbClr val="FFFFFF"/>
          </a:solidFill>
          <a:latin typeface="+mn-lt"/>
          <a:ea typeface="+mn-ea"/>
        </a:defRPr>
      </a:lvl4pPr>
      <a:lvl5pPr marL="2057400" indent="-228600" algn="l" rtl="0" eaLnBrk="0" fontAlgn="base" hangingPunct="0">
        <a:spcBef>
          <a:spcPct val="20000"/>
        </a:spcBef>
        <a:spcAft>
          <a:spcPct val="0"/>
        </a:spcAft>
        <a:buChar char="»"/>
        <a:defRPr sz="2000" b="1">
          <a:solidFill>
            <a:srgbClr val="FFFFFF"/>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342018" name="Group 2"/>
          <p:cNvGrpSpPr>
            <a:grpSpLocks/>
          </p:cNvGrpSpPr>
          <p:nvPr/>
        </p:nvGrpSpPr>
        <p:grpSpPr bwMode="auto">
          <a:xfrm>
            <a:off x="0" y="0"/>
            <a:ext cx="8478838" cy="6173788"/>
            <a:chOff x="0" y="0"/>
            <a:chExt cx="5341" cy="3889"/>
          </a:xfrm>
        </p:grpSpPr>
        <p:sp>
          <p:nvSpPr>
            <p:cNvPr id="308232"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w="9525">
              <a:noFill/>
              <a:round/>
              <a:headEnd type="none" w="sm" len="sm"/>
              <a:tailEnd type="none" w="sm" len="sm"/>
            </a:ln>
          </p:spPr>
          <p:txBody>
            <a:bodyPr>
              <a:prstTxWarp prst="textNoShape">
                <a:avLst/>
              </a:prstTxWarp>
            </a:bodyPr>
            <a:lstStyle/>
            <a:p>
              <a:pPr>
                <a:defRPr/>
              </a:pPr>
              <a:endParaRPr lang="en-US">
                <a:solidFill>
                  <a:srgbClr val="FFFFFF"/>
                </a:solidFill>
              </a:endParaRPr>
            </a:p>
          </p:txBody>
        </p:sp>
        <p:sp>
          <p:nvSpPr>
            <p:cNvPr id="308233"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w="9525">
              <a:noFill/>
              <a:round/>
              <a:headEnd type="none" w="sm" len="sm"/>
              <a:tailEnd type="none" w="sm" len="sm"/>
            </a:ln>
          </p:spPr>
          <p:txBody>
            <a:bodyPr>
              <a:prstTxWarp prst="textNoShape">
                <a:avLst/>
              </a:prstTxWarp>
            </a:bodyPr>
            <a:lstStyle/>
            <a:p>
              <a:pPr>
                <a:defRPr/>
              </a:pPr>
              <a:endParaRPr lang="en-US">
                <a:solidFill>
                  <a:srgbClr val="FFFFFF"/>
                </a:solidFill>
              </a:endParaRPr>
            </a:p>
          </p:txBody>
        </p:sp>
        <p:sp>
          <p:nvSpPr>
            <p:cNvPr id="308234"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w="9525">
              <a:noFill/>
              <a:round/>
              <a:headEnd type="none" w="sm" len="sm"/>
              <a:tailEnd type="none" w="sm" len="sm"/>
            </a:ln>
          </p:spPr>
          <p:txBody>
            <a:bodyPr>
              <a:prstTxWarp prst="textNoShape">
                <a:avLst/>
              </a:prstTxWarp>
            </a:bodyPr>
            <a:lstStyle/>
            <a:p>
              <a:pPr>
                <a:defRPr/>
              </a:pPr>
              <a:endParaRPr lang="en-US">
                <a:solidFill>
                  <a:srgbClr val="FFFFFF"/>
                </a:solidFill>
              </a:endParaRPr>
            </a:p>
          </p:txBody>
        </p:sp>
        <p:sp>
          <p:nvSpPr>
            <p:cNvPr id="308235"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w="9525">
              <a:noFill/>
              <a:round/>
              <a:headEnd type="none" w="sm" len="sm"/>
              <a:tailEnd type="none" w="sm" len="sm"/>
            </a:ln>
          </p:spPr>
          <p:txBody>
            <a:bodyPr>
              <a:prstTxWarp prst="textNoShape">
                <a:avLst/>
              </a:prstTxWarp>
            </a:bodyPr>
            <a:lstStyle/>
            <a:p>
              <a:pPr>
                <a:defRPr/>
              </a:pPr>
              <a:endParaRPr lang="en-US">
                <a:solidFill>
                  <a:srgbClr val="FFFFFF"/>
                </a:solidFill>
              </a:endParaRPr>
            </a:p>
          </p:txBody>
        </p:sp>
      </p:grpSp>
      <p:sp>
        <p:nvSpPr>
          <p:cNvPr id="242695" name="Rectangle 7"/>
          <p:cNvSpPr>
            <a:spLocks noGrp="1" noChangeArrowheads="1"/>
          </p:cNvSpPr>
          <p:nvPr>
            <p:ph type="title"/>
          </p:nvPr>
        </p:nvSpPr>
        <p:spPr bwMode="auto">
          <a:xfrm>
            <a:off x="685800" y="228600"/>
            <a:ext cx="7772400"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4269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a:spcBef>
                <a:spcPct val="50000"/>
              </a:spcBef>
              <a:defRPr sz="1400">
                <a:solidFill>
                  <a:srgbClr val="FFFFFF"/>
                </a:solidFill>
                <a:latin typeface="Times New Roman" pitchFamily="-105" charset="0"/>
                <a:ea typeface="+mn-ea"/>
                <a:cs typeface="+mn-cs"/>
              </a:defRPr>
            </a:lvl1pPr>
          </a:lstStyle>
          <a:p>
            <a:pPr>
              <a:defRPr/>
            </a:pPr>
            <a:endParaRPr lang="en-US"/>
          </a:p>
        </p:txBody>
      </p:sp>
      <p:sp>
        <p:nvSpPr>
          <p:cNvPr id="24269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solidFill>
                  <a:srgbClr val="FFFFFF"/>
                </a:solidFill>
                <a:latin typeface="Times New Roman" pitchFamily="-105" charset="0"/>
                <a:ea typeface="+mn-ea"/>
                <a:cs typeface="+mn-cs"/>
              </a:defRPr>
            </a:lvl1pPr>
          </a:lstStyle>
          <a:p>
            <a:pPr>
              <a:defRPr/>
            </a:pPr>
            <a:endParaRPr lang="en-US"/>
          </a:p>
        </p:txBody>
      </p:sp>
      <p:sp>
        <p:nvSpPr>
          <p:cNvPr id="24269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solidFill>
                  <a:srgbClr val="FFFFFF"/>
                </a:solidFill>
              </a:defRPr>
            </a:lvl1pPr>
          </a:lstStyle>
          <a:p>
            <a:pPr>
              <a:defRPr/>
            </a:pPr>
            <a:fld id="{6ED35E2A-4D08-A84F-BFB8-519951EB962F}" type="slidenum">
              <a:rPr lang="en-US"/>
              <a:pPr>
                <a:defRPr/>
              </a:pPr>
              <a:t>‹#›</a:t>
            </a:fld>
            <a:endParaRPr lang="en-US"/>
          </a:p>
        </p:txBody>
      </p:sp>
      <p:sp>
        <p:nvSpPr>
          <p:cNvPr id="242699" name="Rectangle 11"/>
          <p:cNvSpPr>
            <a:spLocks noGrp="1" noChangeArrowheads="1"/>
          </p:cNvSpPr>
          <p:nvPr>
            <p:ph type="body" idx="1"/>
          </p:nvPr>
        </p:nvSpPr>
        <p:spPr bwMode="auto">
          <a:xfrm>
            <a:off x="685800" y="1641475"/>
            <a:ext cx="7772400"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4960660"/>
      </p:ext>
    </p:extLst>
  </p:cSld>
  <p:clrMap bg1="dk2" tx1="lt1" bg2="dk1" tx2="lt2" accent1="accent1" accent2="accent2" accent3="accent3" accent4="accent4" accent5="accent5" accent6="accent6" hlink="hlink" folHlink="folHlink"/>
  <p:sldLayoutIdLst>
    <p:sldLayoutId id="2147489879" r:id="rId1"/>
    <p:sldLayoutId id="2147489880" r:id="rId2"/>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9pPr>
    </p:titleStyle>
    <p:bodyStyle>
      <a:lvl1pPr marL="342900" indent="-342900" algn="l" rtl="0" eaLnBrk="0" fontAlgn="base" hangingPunct="0">
        <a:spcBef>
          <a:spcPct val="20000"/>
        </a:spcBef>
        <a:spcAft>
          <a:spcPct val="0"/>
        </a:spcAft>
        <a:buClr>
          <a:schemeClr val="tx2"/>
        </a:buClr>
        <a:buSzPct val="75000"/>
        <a:buFont typeface="Wingdings" charset="2"/>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1"/>
        </a:buClr>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75000"/>
        <a:buFont typeface="Wingdings" charset="2"/>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44034" name="Picture 2" descr="Expbann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035"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49156"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defRPr sz="1400">
                <a:solidFill>
                  <a:srgbClr val="482400"/>
                </a:solidFill>
                <a:latin typeface="Arial" pitchFamily="-112" charset="0"/>
                <a:ea typeface="Times New Roman" charset="0"/>
                <a:cs typeface="Times New Roman" charset="0"/>
              </a:defRPr>
            </a:lvl1pPr>
          </a:lstStyle>
          <a:p>
            <a:pPr>
              <a:defRPr/>
            </a:pPr>
            <a:endParaRPr lang="en-US"/>
          </a:p>
        </p:txBody>
      </p:sp>
      <p:sp>
        <p:nvSpPr>
          <p:cNvPr id="49157"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a:defRPr sz="1400">
                <a:solidFill>
                  <a:srgbClr val="482400"/>
                </a:solidFill>
                <a:latin typeface="Arial" pitchFamily="-112" charset="0"/>
                <a:ea typeface="Times New Roman" charset="0"/>
                <a:cs typeface="Times New Roman" charset="0"/>
              </a:defRPr>
            </a:lvl1pPr>
          </a:lstStyle>
          <a:p>
            <a:pPr>
              <a:defRPr/>
            </a:pPr>
            <a:endParaRPr lang="en-US"/>
          </a:p>
        </p:txBody>
      </p:sp>
      <p:sp>
        <p:nvSpPr>
          <p:cNvPr id="49158"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defRPr sz="1400">
                <a:solidFill>
                  <a:srgbClr val="482400"/>
                </a:solidFill>
                <a:latin typeface="Arial" charset="0"/>
                <a:cs typeface="Times New Roman" charset="0"/>
              </a:defRPr>
            </a:lvl1pPr>
          </a:lstStyle>
          <a:p>
            <a:pPr>
              <a:defRPr/>
            </a:pPr>
            <a:fld id="{7920BAB4-BB71-4B4C-8FAA-3116D38D39A6}" type="slidenum">
              <a:rPr lang="en-US"/>
              <a:pPr>
                <a:defRPr/>
              </a:pPr>
              <a:t>‹#›</a:t>
            </a:fld>
            <a:endParaRPr lang="en-US"/>
          </a:p>
        </p:txBody>
      </p:sp>
      <p:pic>
        <p:nvPicPr>
          <p:cNvPr id="44039" name="Picture 7" descr="EXPHORSA"/>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040"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9249" r:id="rId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Blip>
          <a:blip r:embed="rId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7"/>
        </a:buBlip>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2" charset="-128"/>
        </a:defRPr>
      </a:lvl5pPr>
      <a:lvl6pPr marL="25146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46082" name="Picture 2" descr="C:\My Documents\bits\Expbanna.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6083"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076"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a:solidFill>
                  <a:srgbClr val="482400"/>
                </a:solidFill>
                <a:latin typeface="Arial" charset="0"/>
                <a:ea typeface="+mn-ea"/>
                <a:cs typeface="+mn-cs"/>
              </a:defRPr>
            </a:lvl1pPr>
          </a:lstStyle>
          <a:p>
            <a:pPr>
              <a:defRPr/>
            </a:pPr>
            <a:endParaRPr lang="en-US"/>
          </a:p>
        </p:txBody>
      </p:sp>
      <p:sp>
        <p:nvSpPr>
          <p:cNvPr id="3077"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a:spcBef>
                <a:spcPct val="0"/>
              </a:spcBef>
              <a:defRPr sz="1400">
                <a:solidFill>
                  <a:srgbClr val="482400"/>
                </a:solidFill>
                <a:latin typeface="Arial" charset="0"/>
                <a:ea typeface="+mn-ea"/>
                <a:cs typeface="+mn-cs"/>
              </a:defRPr>
            </a:lvl1pPr>
          </a:lstStyle>
          <a:p>
            <a:pPr>
              <a:defRPr/>
            </a:pPr>
            <a:endParaRPr lang="en-US"/>
          </a:p>
        </p:txBody>
      </p:sp>
      <p:sp>
        <p:nvSpPr>
          <p:cNvPr id="3078"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defRPr sz="1400">
                <a:solidFill>
                  <a:srgbClr val="482400"/>
                </a:solidFill>
                <a:latin typeface="Arial" charset="0"/>
                <a:cs typeface="Times New Roman" charset="0"/>
              </a:defRPr>
            </a:lvl1pPr>
          </a:lstStyle>
          <a:p>
            <a:pPr>
              <a:defRPr/>
            </a:pPr>
            <a:fld id="{16FDFC35-C77C-724E-9908-7B8213DACC27}" type="slidenum">
              <a:rPr lang="en-US"/>
              <a:pPr>
                <a:defRPr/>
              </a:pPr>
              <a:t>‹#›</a:t>
            </a:fld>
            <a:endParaRPr lang="en-US"/>
          </a:p>
        </p:txBody>
      </p:sp>
      <p:pic>
        <p:nvPicPr>
          <p:cNvPr id="46087" name="Picture 7" descr="P:\!Themes\Expedition\EXPHORSA.GIF"/>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6088"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9232" r:id="rId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mj-cs"/>
        </a:defRPr>
      </a:lvl1pPr>
      <a:lvl2pPr algn="l"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l"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l"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l"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7200" algn="l"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l"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l"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l"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Blip>
          <a:blip r:embed="rId6"/>
        </a:buBlip>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lr>
          <a:schemeClr val="accent2"/>
        </a:buClr>
        <a:buFont typeface="Wingdings" charset="0"/>
        <a:buBlip>
          <a:blip r:embed="rId7"/>
        </a:buBlip>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mn-ea"/>
          <a:cs typeface="+mn-cs"/>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228600" y="4572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819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solidFill>
                  <a:srgbClr val="FFFFFF"/>
                </a:solidFill>
                <a:ea typeface="+mn-ea"/>
                <a:cs typeface="+mn-cs"/>
              </a:defRPr>
            </a:lvl1pPr>
          </a:lstStyle>
          <a:p>
            <a:pPr>
              <a:defRPr/>
            </a:pPr>
            <a:endParaRPr lang="en-US"/>
          </a:p>
        </p:txBody>
      </p:sp>
      <p:sp>
        <p:nvSpPr>
          <p:cNvPr id="81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solidFill>
                  <a:srgbClr val="FFFFFF"/>
                </a:solidFill>
                <a:ea typeface="+mn-ea"/>
                <a:cs typeface="+mn-cs"/>
              </a:defRPr>
            </a:lvl1pPr>
          </a:lstStyle>
          <a:p>
            <a:pPr>
              <a:defRPr/>
            </a:pPr>
            <a:endParaRPr lang="en-US"/>
          </a:p>
        </p:txBody>
      </p:sp>
      <p:sp>
        <p:nvSpPr>
          <p:cNvPr id="81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solidFill>
                  <a:srgbClr val="FFFFFF"/>
                </a:solidFill>
              </a:defRPr>
            </a:lvl1pPr>
          </a:lstStyle>
          <a:p>
            <a:pPr>
              <a:defRPr/>
            </a:pPr>
            <a:fld id="{2A180C79-9FB0-174B-9226-5B7D8218DDB1}" type="slidenum">
              <a:rPr lang="en-US"/>
              <a:pPr>
                <a:defRPr/>
              </a:pPr>
              <a:t>‹#›</a:t>
            </a:fld>
            <a:endParaRPr lang="en-US"/>
          </a:p>
        </p:txBody>
      </p:sp>
      <p:sp>
        <p:nvSpPr>
          <p:cNvPr id="48135" name="Rectangle 7"/>
          <p:cNvSpPr>
            <a:spLocks noChangeArrowheads="1"/>
          </p:cNvSpPr>
          <p:nvPr/>
        </p:nvSpPr>
        <p:spPr bwMode="gray">
          <a:xfrm>
            <a:off x="0" y="1638300"/>
            <a:ext cx="3343275" cy="122238"/>
          </a:xfrm>
          <a:prstGeom prst="rect">
            <a:avLst/>
          </a:prstGeom>
          <a:solidFill>
            <a:schemeClr val="bg2">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GB">
              <a:solidFill>
                <a:srgbClr val="FFFFFF"/>
              </a:solidFill>
            </a:endParaRPr>
          </a:p>
        </p:txBody>
      </p:sp>
    </p:spTree>
  </p:cSld>
  <p:clrMap bg1="dk2" tx1="lt1" bg2="dk1" tx2="lt2" accent1="accent1" accent2="accent2" accent3="accent3" accent4="accent4" accent5="accent5" accent6="accent6" hlink="hlink" folHlink="folHlink"/>
  <p:sldLayoutIdLst>
    <p:sldLayoutId id="2147489250" r:id="rId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accent1"/>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tx2"/>
        </a:buClr>
        <a:buSzPct val="55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tx2"/>
        </a:buClr>
        <a:buSzPct val="5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tx2"/>
        </a:buClr>
        <a:buSzPct val="5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tx2"/>
        </a:buClr>
        <a:buSzPct val="5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tx2"/>
        </a:buClr>
        <a:buSzPct val="5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24.xml"/><Relationship Id="rId1" Type="http://schemas.openxmlformats.org/officeDocument/2006/relationships/themeOverride" Target="../theme/themeOverride1.xml"/><Relationship Id="rId4" Type="http://schemas.openxmlformats.org/officeDocument/2006/relationships/image" Target="../media/image24.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hemeOverride" Target="../theme/themeOverride5.xml"/></Relationships>
</file>

<file path=ppt/slides/_rels/slide10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86.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45.xml"/></Relationships>
</file>

<file path=ppt/slides/_rels/slide10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45.xml"/></Relationships>
</file>

<file path=ppt/slides/_rels/slide10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89.xml"/><Relationship Id="rId1" Type="http://schemas.openxmlformats.org/officeDocument/2006/relationships/slideLayout" Target="../slideLayouts/slideLayout86.xml"/></Relationships>
</file>

<file path=ppt/slides/_rels/slide10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86.xml"/></Relationships>
</file>

<file path=ppt/slides/_rels/slide10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86.xml"/></Relationships>
</file>

<file path=ppt/slides/_rels/slide10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86.xml"/></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256.xml"/><Relationship Id="rId1" Type="http://schemas.openxmlformats.org/officeDocument/2006/relationships/themeOverride" Target="../theme/themeOverride25.xml"/></Relationships>
</file>

<file path=ppt/slides/_rels/slide10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86.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302.xml"/></Relationships>
</file>

<file path=ppt/slides/_rels/slide11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86.xml"/></Relationships>
</file>

<file path=ppt/slides/_rels/slide11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91.xml"/><Relationship Id="rId1" Type="http://schemas.openxmlformats.org/officeDocument/2006/relationships/slideLayout" Target="../slideLayouts/slideLayout86.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83.xml"/></Relationships>
</file>

<file path=ppt/slides/_rels/slide1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3.xml"/><Relationship Id="rId1" Type="http://schemas.openxmlformats.org/officeDocument/2006/relationships/slideLayout" Target="../slideLayouts/slideLayout318.xml"/></Relationships>
</file>

<file path=ppt/slides/_rels/slide1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4.xml"/><Relationship Id="rId1" Type="http://schemas.openxmlformats.org/officeDocument/2006/relationships/slideLayout" Target="../slideLayouts/slideLayout250.xml"/></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7.xml"/><Relationship Id="rId1" Type="http://schemas.openxmlformats.org/officeDocument/2006/relationships/themeOverride" Target="../theme/themeOverride26.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56.xml"/></Relationships>
</file>

<file path=ppt/slides/_rels/slide11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96.xml"/><Relationship Id="rId1" Type="http://schemas.openxmlformats.org/officeDocument/2006/relationships/slideLayout" Target="../slideLayouts/slideLayout318.xml"/></Relationships>
</file>

<file path=ppt/slides/_rels/slide118.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97.xml"/><Relationship Id="rId1" Type="http://schemas.openxmlformats.org/officeDocument/2006/relationships/slideLayout" Target="../slideLayouts/slideLayout318.xml"/></Relationships>
</file>

<file path=ppt/slides/_rels/slide11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98.xml"/><Relationship Id="rId1" Type="http://schemas.openxmlformats.org/officeDocument/2006/relationships/slideLayout" Target="../slideLayouts/slideLayout457.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318.xml"/></Relationships>
</file>

<file path=ppt/slides/_rels/slide1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99.xml"/><Relationship Id="rId1" Type="http://schemas.openxmlformats.org/officeDocument/2006/relationships/slideLayout" Target="../slideLayouts/slideLayout250.xml"/></Relationships>
</file>

<file path=ppt/slides/_rels/slide12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00.xml"/><Relationship Id="rId1" Type="http://schemas.openxmlformats.org/officeDocument/2006/relationships/slideLayout" Target="../slideLayouts/slideLayout86.xml"/></Relationships>
</file>

<file path=ppt/slides/_rels/slide12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02.xml"/><Relationship Id="rId1" Type="http://schemas.openxmlformats.org/officeDocument/2006/relationships/slideLayout" Target="../slideLayouts/slideLayout101.xml"/></Relationships>
</file>

<file path=ppt/slides/_rels/slide124.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53.xml"/></Relationships>
</file>

<file path=ppt/slides/_rels/slide12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03.xml"/><Relationship Id="rId1" Type="http://schemas.openxmlformats.org/officeDocument/2006/relationships/slideLayout" Target="../slideLayouts/slideLayout377.xml"/><Relationship Id="rId4" Type="http://schemas.openxmlformats.org/officeDocument/2006/relationships/image" Target="../media/image92.png"/></Relationships>
</file>

<file path=ppt/slides/_rels/slide12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04.xml"/><Relationship Id="rId1" Type="http://schemas.openxmlformats.org/officeDocument/2006/relationships/slideLayout" Target="../slideLayouts/slideLayout69.xml"/></Relationships>
</file>

<file path=ppt/slides/_rels/slide12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05.xml"/><Relationship Id="rId1" Type="http://schemas.openxmlformats.org/officeDocument/2006/relationships/slideLayout" Target="../slideLayouts/slideLayout74.xml"/><Relationship Id="rId4" Type="http://schemas.openxmlformats.org/officeDocument/2006/relationships/image" Target="../media/image95.png"/></Relationships>
</file>

<file path=ppt/slides/_rels/slide12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06.xml"/><Relationship Id="rId1" Type="http://schemas.openxmlformats.org/officeDocument/2006/relationships/slideLayout" Target="../slideLayouts/slideLayout74.xml"/></Relationships>
</file>

<file path=ppt/slides/_rels/slide12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07.xml"/><Relationship Id="rId1" Type="http://schemas.openxmlformats.org/officeDocument/2006/relationships/slideLayout" Target="../slideLayouts/slideLayout463.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318.xml"/></Relationships>
</file>

<file path=ppt/slides/_rels/slide13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08.xml"/><Relationship Id="rId1" Type="http://schemas.openxmlformats.org/officeDocument/2006/relationships/slideLayout" Target="../slideLayouts/slideLayout463.xml"/></Relationships>
</file>

<file path=ppt/slides/_rels/slide13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09.xml"/><Relationship Id="rId1" Type="http://schemas.openxmlformats.org/officeDocument/2006/relationships/slideLayout" Target="../slideLayouts/slideLayout463.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471.xml"/></Relationships>
</file>

<file path=ppt/slides/_rels/slide13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11.xml"/><Relationship Id="rId1" Type="http://schemas.openxmlformats.org/officeDocument/2006/relationships/slideLayout" Target="../slideLayouts/slideLayout487.xml"/></Relationships>
</file>

<file path=ppt/slides/_rels/slide13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12.xml"/><Relationship Id="rId1" Type="http://schemas.openxmlformats.org/officeDocument/2006/relationships/slideLayout" Target="../slideLayouts/slideLayout487.xml"/></Relationships>
</file>

<file path=ppt/slides/_rels/slide13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13.xml"/><Relationship Id="rId1" Type="http://schemas.openxmlformats.org/officeDocument/2006/relationships/slideLayout" Target="../slideLayouts/slideLayout487.xml"/></Relationships>
</file>

<file path=ppt/slides/_rels/slide13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14.xml"/><Relationship Id="rId1" Type="http://schemas.openxmlformats.org/officeDocument/2006/relationships/slideLayout" Target="../slideLayouts/slideLayout487.xml"/></Relationships>
</file>

<file path=ppt/slides/_rels/slide13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15.xml"/><Relationship Id="rId1" Type="http://schemas.openxmlformats.org/officeDocument/2006/relationships/slideLayout" Target="../slideLayouts/slideLayout487.xml"/></Relationships>
</file>

<file path=ppt/slides/_rels/slide13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16.xml"/><Relationship Id="rId1" Type="http://schemas.openxmlformats.org/officeDocument/2006/relationships/slideLayout" Target="../slideLayouts/slideLayout494.xml"/></Relationships>
</file>

<file path=ppt/slides/_rels/slide13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17.xml"/><Relationship Id="rId1" Type="http://schemas.openxmlformats.org/officeDocument/2006/relationships/slideLayout" Target="../slideLayouts/slideLayout511.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318.xml"/></Relationships>
</file>

<file path=ppt/slides/_rels/slide14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18.xml"/><Relationship Id="rId1" Type="http://schemas.openxmlformats.org/officeDocument/2006/relationships/slideLayout" Target="../slideLayouts/slideLayout521.xml"/></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553.xml"/><Relationship Id="rId1" Type="http://schemas.openxmlformats.org/officeDocument/2006/relationships/themeOverride" Target="../theme/themeOverride27.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52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52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52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52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52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522.xml"/></Relationships>
</file>

<file path=ppt/slides/_rels/slide14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26.xml"/><Relationship Id="rId1" Type="http://schemas.openxmlformats.org/officeDocument/2006/relationships/slideLayout" Target="../slideLayouts/slideLayout527.xml"/><Relationship Id="rId4" Type="http://schemas.openxmlformats.org/officeDocument/2006/relationships/image" Target="../media/image102.jpeg"/></Relationships>
</file>

<file path=ppt/slides/_rels/slide14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27.xml"/><Relationship Id="rId1" Type="http://schemas.openxmlformats.org/officeDocument/2006/relationships/slideLayout" Target="../slideLayouts/slideLayout96.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318.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331.xml"/></Relationships>
</file>

<file path=ppt/slides/_rels/slide15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29.xml"/><Relationship Id="rId1" Type="http://schemas.openxmlformats.org/officeDocument/2006/relationships/slideLayout" Target="../slideLayouts/slideLayout528.xml"/><Relationship Id="rId4" Type="http://schemas.openxmlformats.org/officeDocument/2006/relationships/image" Target="../media/image104.emf"/></Relationships>
</file>

<file path=ppt/slides/_rels/slide152.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30.xml"/><Relationship Id="rId1" Type="http://schemas.openxmlformats.org/officeDocument/2006/relationships/slideLayout" Target="../slideLayouts/slideLayout96.xml"/></Relationships>
</file>

<file path=ppt/slides/_rels/slide15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31.xml"/><Relationship Id="rId1" Type="http://schemas.openxmlformats.org/officeDocument/2006/relationships/slideLayout" Target="../slideLayouts/slideLayout96.xml"/></Relationships>
</file>

<file path=ppt/slides/_rels/slide154.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32.xml"/><Relationship Id="rId1" Type="http://schemas.openxmlformats.org/officeDocument/2006/relationships/slideLayout" Target="../slideLayouts/slideLayout96.xml"/></Relationships>
</file>

<file path=ppt/slides/_rels/slide15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33.xml"/><Relationship Id="rId1" Type="http://schemas.openxmlformats.org/officeDocument/2006/relationships/slideLayout" Target="../slideLayouts/slideLayout476.xml"/><Relationship Id="rId4" Type="http://schemas.openxmlformats.org/officeDocument/2006/relationships/image" Target="../media/image109.png"/></Relationships>
</file>

<file path=ppt/slides/_rels/slide15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34.xml"/><Relationship Id="rId1" Type="http://schemas.openxmlformats.org/officeDocument/2006/relationships/slideLayout" Target="../slideLayouts/slideLayout476.xml"/><Relationship Id="rId4" Type="http://schemas.openxmlformats.org/officeDocument/2006/relationships/image" Target="../media/image109.png"/></Relationships>
</file>

<file path=ppt/slides/_rels/slide15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35.xml"/><Relationship Id="rId1" Type="http://schemas.openxmlformats.org/officeDocument/2006/relationships/slideLayout" Target="../slideLayouts/slideLayout476.xml"/><Relationship Id="rId4" Type="http://schemas.openxmlformats.org/officeDocument/2006/relationships/image" Target="../media/image109.png"/></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56.xml"/></Relationships>
</file>

<file path=ppt/slides/_rels/slide15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37.xml"/><Relationship Id="rId1" Type="http://schemas.openxmlformats.org/officeDocument/2006/relationships/slideLayout" Target="../slideLayouts/slideLayout331.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318.xml"/></Relationships>
</file>

<file path=ppt/slides/_rels/slide160.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38.xml"/><Relationship Id="rId1" Type="http://schemas.openxmlformats.org/officeDocument/2006/relationships/slideLayout" Target="../slideLayouts/slideLayout331.xml"/></Relationships>
</file>

<file path=ppt/slides/_rels/slide16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39.xml"/><Relationship Id="rId1" Type="http://schemas.openxmlformats.org/officeDocument/2006/relationships/slideLayout" Target="../slideLayouts/slideLayout331.xml"/></Relationships>
</file>

<file path=ppt/slides/_rels/slide16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40.xml"/><Relationship Id="rId1" Type="http://schemas.openxmlformats.org/officeDocument/2006/relationships/slideLayout" Target="../slideLayouts/slideLayout331.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331.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426.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420.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420.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435.xml"/></Relationships>
</file>

<file path=ppt/slides/_rels/slide168.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46.xml"/><Relationship Id="rId1" Type="http://schemas.openxmlformats.org/officeDocument/2006/relationships/slideLayout" Target="../slideLayouts/slideLayout331.xml"/></Relationships>
</file>

<file path=ppt/slides/_rels/slide169.xml.rels><?xml version="1.0" encoding="UTF-8" standalone="yes"?>
<Relationships xmlns="http://schemas.openxmlformats.org/package/2006/relationships"><Relationship Id="rId3" Type="http://schemas.openxmlformats.org/officeDocument/2006/relationships/notesSlide" Target="../notesSlides/notesSlide147.xml"/><Relationship Id="rId2" Type="http://schemas.openxmlformats.org/officeDocument/2006/relationships/slideLayout" Target="../slideLayouts/slideLayout7.xml"/><Relationship Id="rId1" Type="http://schemas.openxmlformats.org/officeDocument/2006/relationships/themeOverride" Target="../theme/themeOverride28.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318.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9.xml"/><Relationship Id="rId1" Type="http://schemas.openxmlformats.org/officeDocument/2006/relationships/slideLayout" Target="../slideLayouts/slideLayout318.xml"/></Relationships>
</file>

<file path=ppt/slides/_rels/slide17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0.xml"/><Relationship Id="rId1" Type="http://schemas.openxmlformats.org/officeDocument/2006/relationships/slideLayout" Target="../slideLayouts/slideLayout261.xml"/></Relationships>
</file>

<file path=ppt/slides/_rels/slide17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1.xml"/><Relationship Id="rId1" Type="http://schemas.openxmlformats.org/officeDocument/2006/relationships/slideLayout" Target="../slideLayouts/slideLayout250.xml"/></Relationships>
</file>

<file path=ppt/slides/_rels/slide174.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52.xml"/><Relationship Id="rId1" Type="http://schemas.openxmlformats.org/officeDocument/2006/relationships/slideLayout" Target="../slideLayouts/slideLayout261.xml"/></Relationships>
</file>

<file path=ppt/slides/_rels/slide175.xml.rels><?xml version="1.0" encoding="UTF-8" standalone="yes"?>
<Relationships xmlns="http://schemas.openxmlformats.org/package/2006/relationships"><Relationship Id="rId3" Type="http://schemas.openxmlformats.org/officeDocument/2006/relationships/notesSlide" Target="../notesSlides/notesSlide153.xml"/><Relationship Id="rId2" Type="http://schemas.openxmlformats.org/officeDocument/2006/relationships/slideLayout" Target="../slideLayouts/slideLayout7.xml"/><Relationship Id="rId1" Type="http://schemas.openxmlformats.org/officeDocument/2006/relationships/themeOverride" Target="../theme/themeOverride29.xml"/></Relationships>
</file>

<file path=ppt/slides/_rels/slide17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54.xml"/><Relationship Id="rId1" Type="http://schemas.openxmlformats.org/officeDocument/2006/relationships/slideLayout" Target="../slideLayouts/slideLayout261.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267.xml"/></Relationships>
</file>

<file path=ppt/slides/_rels/slide17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56.xml"/><Relationship Id="rId1" Type="http://schemas.openxmlformats.org/officeDocument/2006/relationships/slideLayout" Target="../slideLayouts/slideLayout318.xml"/></Relationships>
</file>

<file path=ppt/slides/_rels/slide179.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57.xml"/><Relationship Id="rId1" Type="http://schemas.openxmlformats.org/officeDocument/2006/relationships/slideLayout" Target="../slideLayouts/slideLayout318.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318.xml"/></Relationships>
</file>

<file path=ppt/slides/_rels/slide180.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58.xml"/><Relationship Id="rId1" Type="http://schemas.openxmlformats.org/officeDocument/2006/relationships/slideLayout" Target="../slideLayouts/slideLayout318.xml"/></Relationships>
</file>

<file path=ppt/slides/_rels/slide181.xml.rels><?xml version="1.0" encoding="UTF-8" standalone="yes"?>
<Relationships xmlns="http://schemas.openxmlformats.org/package/2006/relationships"><Relationship Id="rId3" Type="http://schemas.openxmlformats.org/officeDocument/2006/relationships/notesSlide" Target="../notesSlides/notesSlide159.xml"/><Relationship Id="rId2" Type="http://schemas.openxmlformats.org/officeDocument/2006/relationships/slideLayout" Target="../slideLayouts/slideLayout87.xml"/><Relationship Id="rId1" Type="http://schemas.openxmlformats.org/officeDocument/2006/relationships/themeOverride" Target="../theme/themeOverride30.xml"/><Relationship Id="rId4" Type="http://schemas.openxmlformats.org/officeDocument/2006/relationships/image" Target="../media/image118.png"/></Relationships>
</file>

<file path=ppt/slides/_rels/slide18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60.xml"/><Relationship Id="rId1" Type="http://schemas.openxmlformats.org/officeDocument/2006/relationships/slideLayout" Target="../slideLayouts/slideLayout86.xml"/></Relationships>
</file>

<file path=ppt/slides/_rels/slide183.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61.xml"/><Relationship Id="rId1" Type="http://schemas.openxmlformats.org/officeDocument/2006/relationships/slideLayout" Target="../slideLayouts/slideLayout86.xml"/></Relationships>
</file>

<file path=ppt/slides/_rels/slide184.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62.xml"/><Relationship Id="rId1" Type="http://schemas.openxmlformats.org/officeDocument/2006/relationships/slideLayout" Target="../slideLayouts/slideLayout86.xml"/></Relationships>
</file>

<file path=ppt/slides/_rels/slide185.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63.xml"/><Relationship Id="rId1" Type="http://schemas.openxmlformats.org/officeDocument/2006/relationships/slideLayout" Target="../slideLayouts/slideLayout184.xml"/></Relationships>
</file>

<file path=ppt/slides/_rels/slide186.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84.xml"/></Relationships>
</file>

<file path=ppt/slides/_rels/slide187.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64.xml"/><Relationship Id="rId1" Type="http://schemas.openxmlformats.org/officeDocument/2006/relationships/slideLayout" Target="../slideLayouts/slideLayout195.xml"/></Relationships>
</file>

<file path=ppt/slides/_rels/slide18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65.xml"/><Relationship Id="rId1" Type="http://schemas.openxmlformats.org/officeDocument/2006/relationships/slideLayout" Target="../slideLayouts/slideLayout554.xml"/></Relationships>
</file>

<file path=ppt/slides/_rels/slide18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jpeg"/><Relationship Id="rId1" Type="http://schemas.openxmlformats.org/officeDocument/2006/relationships/slideLayout" Target="../slideLayouts/slideLayout211.xml"/><Relationship Id="rId4" Type="http://schemas.openxmlformats.org/officeDocument/2006/relationships/image" Target="../media/image127.png"/></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318.xml"/><Relationship Id="rId4" Type="http://schemas.openxmlformats.org/officeDocument/2006/relationships/image" Target="../media/image38.jpeg"/></Relationships>
</file>

<file path=ppt/slides/_rels/slide19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jpeg"/><Relationship Id="rId1" Type="http://schemas.openxmlformats.org/officeDocument/2006/relationships/slideLayout" Target="../slideLayouts/slideLayout211.xml"/><Relationship Id="rId4" Type="http://schemas.openxmlformats.org/officeDocument/2006/relationships/image" Target="../media/image127.png"/></Relationships>
</file>

<file path=ppt/slides/_rels/slide191.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11.xml"/></Relationships>
</file>

<file path=ppt/slides/_rels/slide192.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11.xml"/></Relationships>
</file>

<file path=ppt/slides/_rels/slide193.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11.xml"/></Relationships>
</file>

<file path=ppt/slides/_rels/slide194.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66.xml"/><Relationship Id="rId1" Type="http://schemas.openxmlformats.org/officeDocument/2006/relationships/slideLayout" Target="../slideLayouts/slideLayout211.xml"/></Relationships>
</file>

<file path=ppt/slides/_rels/slide195.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22.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278.xml"/></Relationships>
</file>

<file path=ppt/slides/_rels/slide19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68.xml"/><Relationship Id="rId1" Type="http://schemas.openxmlformats.org/officeDocument/2006/relationships/slideLayout" Target="../slideLayouts/slideLayout163.xml"/><Relationship Id="rId4" Type="http://schemas.openxmlformats.org/officeDocument/2006/relationships/image" Target="../media/image132.png"/></Relationships>
</file>

<file path=ppt/slides/_rels/slide198.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69.xml"/><Relationship Id="rId1" Type="http://schemas.openxmlformats.org/officeDocument/2006/relationships/slideLayout" Target="../slideLayouts/slideLayout174.xml"/></Relationships>
</file>

<file path=ppt/slides/_rels/slide199.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70.xml"/><Relationship Id="rId1" Type="http://schemas.openxmlformats.org/officeDocument/2006/relationships/slideLayout" Target="../slideLayouts/slideLayout174.xml"/><Relationship Id="rId4" Type="http://schemas.openxmlformats.org/officeDocument/2006/relationships/image" Target="../media/image134.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8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24.xml"/></Relationships>
</file>

<file path=ppt/slides/_rels/slide200.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71.xml"/><Relationship Id="rId1" Type="http://schemas.openxmlformats.org/officeDocument/2006/relationships/slideLayout" Target="../slideLayouts/slideLayout308.xml"/><Relationship Id="rId4" Type="http://schemas.openxmlformats.org/officeDocument/2006/relationships/image" Target="../media/image136.png"/></Relationships>
</file>

<file path=ppt/slides/_rels/slide201.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72.xml"/><Relationship Id="rId1" Type="http://schemas.openxmlformats.org/officeDocument/2006/relationships/slideLayout" Target="../slideLayouts/slideLayout308.xml"/><Relationship Id="rId4" Type="http://schemas.openxmlformats.org/officeDocument/2006/relationships/image" Target="../media/image138.png"/></Relationships>
</file>

<file path=ppt/slides/_rels/slide202.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73.xml"/><Relationship Id="rId1" Type="http://schemas.openxmlformats.org/officeDocument/2006/relationships/slideLayout" Target="../slideLayouts/slideLayout2.xml"/><Relationship Id="rId4" Type="http://schemas.openxmlformats.org/officeDocument/2006/relationships/image" Target="../media/image140.jpeg"/></Relationships>
</file>

<file path=ppt/slides/_rels/slide203.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74.xml"/><Relationship Id="rId1" Type="http://schemas.openxmlformats.org/officeDocument/2006/relationships/slideLayout" Target="../slideLayouts/slideLayout234.xml"/><Relationship Id="rId4" Type="http://schemas.openxmlformats.org/officeDocument/2006/relationships/image" Target="../media/image142.png"/></Relationships>
</file>

<file path=ppt/slides/_rels/slide204.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75.xml"/><Relationship Id="rId1" Type="http://schemas.openxmlformats.org/officeDocument/2006/relationships/slideLayout" Target="../slideLayouts/slideLayout234.xml"/></Relationships>
</file>

<file path=ppt/slides/_rels/slide205.xml.rels><?xml version="1.0" encoding="UTF-8" standalone="yes"?>
<Relationships xmlns="http://schemas.openxmlformats.org/package/2006/relationships"><Relationship Id="rId3" Type="http://schemas.openxmlformats.org/officeDocument/2006/relationships/notesSlide" Target="../notesSlides/notesSlide176.xml"/><Relationship Id="rId2" Type="http://schemas.openxmlformats.org/officeDocument/2006/relationships/slideLayout" Target="../slideLayouts/slideLayout7.xml"/><Relationship Id="rId1" Type="http://schemas.openxmlformats.org/officeDocument/2006/relationships/themeOverride" Target="../theme/themeOverride31.xml"/></Relationships>
</file>

<file path=ppt/slides/_rels/slide20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7.xml"/><Relationship Id="rId1" Type="http://schemas.openxmlformats.org/officeDocument/2006/relationships/slideLayout" Target="../slideLayouts/slideLayout318.xml"/></Relationships>
</file>

<file path=ppt/slides/_rels/slide20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8.xml"/><Relationship Id="rId1" Type="http://schemas.openxmlformats.org/officeDocument/2006/relationships/slideLayout" Target="../slideLayouts/slideLayout318.xml"/></Relationships>
</file>

<file path=ppt/slides/_rels/slide20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79.xml"/><Relationship Id="rId1" Type="http://schemas.openxmlformats.org/officeDocument/2006/relationships/slideLayout" Target="../slideLayouts/slideLayout318.xml"/></Relationships>
</file>

<file path=ppt/slides/_rels/slide20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0.xml"/><Relationship Id="rId1" Type="http://schemas.openxmlformats.org/officeDocument/2006/relationships/slideLayout" Target="../slideLayouts/slideLayout3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1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1.xml"/><Relationship Id="rId1" Type="http://schemas.openxmlformats.org/officeDocument/2006/relationships/slideLayout" Target="../slideLayouts/slideLayout318.xml"/></Relationships>
</file>

<file path=ppt/slides/_rels/slide211.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slideLayout" Target="../slideLayouts/slideLayout87.xml"/><Relationship Id="rId1" Type="http://schemas.openxmlformats.org/officeDocument/2006/relationships/themeOverride" Target="../theme/themeOverride32.xml"/></Relationships>
</file>

<file path=ppt/slides/_rels/slide212.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86.xml"/></Relationships>
</file>

<file path=ppt/slides/_rels/slide213.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82.xml"/><Relationship Id="rId1" Type="http://schemas.openxmlformats.org/officeDocument/2006/relationships/slideLayout" Target="../slideLayouts/slideLayout86.xml"/></Relationships>
</file>

<file path=ppt/slides/_rels/slide214.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83.xml"/><Relationship Id="rId1" Type="http://schemas.openxmlformats.org/officeDocument/2006/relationships/slideLayout" Target="../slideLayouts/slideLayout86.xml"/></Relationships>
</file>

<file path=ppt/slides/_rels/slide215.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84.xml"/><Relationship Id="rId1" Type="http://schemas.openxmlformats.org/officeDocument/2006/relationships/slideLayout" Target="../slideLayouts/slideLayout88.xml"/></Relationships>
</file>

<file path=ppt/slides/_rels/slide216.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85.xml"/><Relationship Id="rId1" Type="http://schemas.openxmlformats.org/officeDocument/2006/relationships/slideLayout" Target="../slideLayouts/slideLayout88.xml"/><Relationship Id="rId4" Type="http://schemas.openxmlformats.org/officeDocument/2006/relationships/image" Target="../media/image150.jpeg"/></Relationships>
</file>

<file path=ppt/slides/_rels/slide217.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86.xml"/></Relationships>
</file>

<file path=ppt/slides/_rels/slide218.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86.xml"/></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8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87.xml"/><Relationship Id="rId1" Type="http://schemas.openxmlformats.org/officeDocument/2006/relationships/slideLayout" Target="../slideLayouts/slideLayout318.xml"/><Relationship Id="rId4" Type="http://schemas.openxmlformats.org/officeDocument/2006/relationships/image" Target="../media/image38.jpeg"/></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324.xml"/></Relationships>
</file>

<file path=ppt/slides/_rels/slide222.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88.xml"/><Relationship Id="rId1" Type="http://schemas.openxmlformats.org/officeDocument/2006/relationships/slideLayout" Target="../slideLayouts/slideLayout318.xml"/><Relationship Id="rId4" Type="http://schemas.openxmlformats.org/officeDocument/2006/relationships/image" Target="../media/image154.png"/></Relationships>
</file>

<file path=ppt/slides/_rels/slide223.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89.xml"/><Relationship Id="rId1" Type="http://schemas.openxmlformats.org/officeDocument/2006/relationships/slideLayout" Target="../slideLayouts/slideLayout324.xml"/></Relationships>
</file>

<file path=ppt/slides/_rels/slide224.xml.rels><?xml version="1.0" encoding="UTF-8" standalone="yes"?>
<Relationships xmlns="http://schemas.openxmlformats.org/package/2006/relationships"><Relationship Id="rId3" Type="http://schemas.openxmlformats.org/officeDocument/2006/relationships/notesSlide" Target="../notesSlides/notesSlide190.xml"/><Relationship Id="rId2" Type="http://schemas.openxmlformats.org/officeDocument/2006/relationships/slideLayout" Target="../slideLayouts/slideLayout7.xml"/><Relationship Id="rId1" Type="http://schemas.openxmlformats.org/officeDocument/2006/relationships/themeOverride" Target="../theme/themeOverride33.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58.xml"/></Relationships>
</file>

<file path=ppt/slides/_rels/slide226.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92.xml"/><Relationship Id="rId1" Type="http://schemas.openxmlformats.org/officeDocument/2006/relationships/slideLayout" Target="../slideLayouts/slideLayout249.xml"/><Relationship Id="rId4" Type="http://schemas.openxmlformats.org/officeDocument/2006/relationships/image" Target="../media/image154.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3.xml"/><Relationship Id="rId1" Type="http://schemas.openxmlformats.org/officeDocument/2006/relationships/slideLayout" Target="../slideLayouts/slideLayout391.xml"/><Relationship Id="rId4" Type="http://schemas.openxmlformats.org/officeDocument/2006/relationships/image" Target="../media/image40.jpeg"/></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391.xml"/><Relationship Id="rId4" Type="http://schemas.openxmlformats.org/officeDocument/2006/relationships/image" Target="../media/image42.jpeg"/></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5.xml"/><Relationship Id="rId1" Type="http://schemas.openxmlformats.org/officeDocument/2006/relationships/slideLayout" Target="../slideLayouts/slideLayout391.xml"/><Relationship Id="rId4" Type="http://schemas.openxmlformats.org/officeDocument/2006/relationships/image" Target="../media/image42.jpeg"/></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6.xml"/><Relationship Id="rId1" Type="http://schemas.openxmlformats.org/officeDocument/2006/relationships/slideLayout" Target="../slideLayouts/slideLayout391.xml"/><Relationship Id="rId4" Type="http://schemas.openxmlformats.org/officeDocument/2006/relationships/image" Target="../media/image42.jpeg"/></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7.xml"/><Relationship Id="rId1" Type="http://schemas.openxmlformats.org/officeDocument/2006/relationships/slideLayout" Target="../slideLayouts/slideLayout391.xml"/><Relationship Id="rId4" Type="http://schemas.openxmlformats.org/officeDocument/2006/relationships/image" Target="../media/image42.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31.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8.xml"/><Relationship Id="rId1" Type="http://schemas.openxmlformats.org/officeDocument/2006/relationships/slideLayout" Target="../slideLayouts/slideLayout391.xml"/><Relationship Id="rId4" Type="http://schemas.openxmlformats.org/officeDocument/2006/relationships/image" Target="../media/image42.jpeg"/></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9.xml"/><Relationship Id="rId1" Type="http://schemas.openxmlformats.org/officeDocument/2006/relationships/slideLayout" Target="../slideLayouts/slideLayout391.xml"/><Relationship Id="rId4" Type="http://schemas.openxmlformats.org/officeDocument/2006/relationships/image" Target="../media/image42.jpeg"/></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0.xml"/><Relationship Id="rId1" Type="http://schemas.openxmlformats.org/officeDocument/2006/relationships/slideLayout" Target="../slideLayouts/slideLayout391.xml"/><Relationship Id="rId4" Type="http://schemas.openxmlformats.org/officeDocument/2006/relationships/image" Target="../media/image42.jpeg"/></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1.xml"/><Relationship Id="rId1" Type="http://schemas.openxmlformats.org/officeDocument/2006/relationships/slideLayout" Target="../slideLayouts/slideLayout391.xml"/><Relationship Id="rId4" Type="http://schemas.openxmlformats.org/officeDocument/2006/relationships/image" Target="../media/image42.jpeg"/></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2.xml"/><Relationship Id="rId1" Type="http://schemas.openxmlformats.org/officeDocument/2006/relationships/slideLayout" Target="../slideLayouts/slideLayout391.xml"/><Relationship Id="rId4" Type="http://schemas.openxmlformats.org/officeDocument/2006/relationships/image" Target="../media/image40.jpeg"/></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3.xml"/><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5.xml"/><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6.xml"/><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83.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1.xml"/><Relationship Id="rId1" Type="http://schemas.openxmlformats.org/officeDocument/2006/relationships/slideLayout" Target="../slideLayouts/slideLayout36.xml"/></Relationships>
</file>

<file path=ppt/slides/_rels/slide4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2.xml"/><Relationship Id="rId1" Type="http://schemas.openxmlformats.org/officeDocument/2006/relationships/slideLayout" Target="../slideLayouts/slideLayout37.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39.xml"/><Relationship Id="rId1" Type="http://schemas.openxmlformats.org/officeDocument/2006/relationships/themeOverride" Target="../theme/themeOverride6.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7.xml"/><Relationship Id="rId1" Type="http://schemas.openxmlformats.org/officeDocument/2006/relationships/themeOverride" Target="../theme/themeOverride7.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7.xml"/><Relationship Id="rId1" Type="http://schemas.openxmlformats.org/officeDocument/2006/relationships/themeOverride" Target="../theme/themeOverride8.xml"/></Relationships>
</file>

<file path=ppt/slides/_rels/slide4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6.xml"/><Relationship Id="rId1" Type="http://schemas.openxmlformats.org/officeDocument/2006/relationships/slideLayout" Target="../slideLayouts/slideLayout529.xml"/></Relationships>
</file>

<file path=ppt/slides/_rels/slide4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7.xml"/><Relationship Id="rId1" Type="http://schemas.openxmlformats.org/officeDocument/2006/relationships/slideLayout" Target="../slideLayouts/slideLayout11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hemeOverride" Target="../theme/themeOverride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4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25.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38.xml"/><Relationship Id="rId1" Type="http://schemas.openxmlformats.org/officeDocument/2006/relationships/themeOverride" Target="../theme/themeOverride9.xml"/><Relationship Id="rId4" Type="http://schemas.openxmlformats.org/officeDocument/2006/relationships/image" Target="../media/image54.jpeg"/></Relationships>
</file>

<file path=ppt/slides/_rels/slide5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1.xml"/><Relationship Id="rId1" Type="http://schemas.openxmlformats.org/officeDocument/2006/relationships/slideLayout" Target="../slideLayouts/slideLayout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6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65.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552.xml"/><Relationship Id="rId1" Type="http://schemas.openxmlformats.org/officeDocument/2006/relationships/themeOverride" Target="../theme/themeOverride10.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552.xml"/><Relationship Id="rId1" Type="http://schemas.openxmlformats.org/officeDocument/2006/relationships/themeOverride" Target="../theme/themeOverride11.xml"/></Relationships>
</file>

<file path=ppt/slides/_rels/slide5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367.xml"/></Relationships>
</file>

<file path=ppt/slides/_rels/slide5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367.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44.xml"/><Relationship Id="rId1" Type="http://schemas.openxmlformats.org/officeDocument/2006/relationships/themeOverride" Target="../theme/themeOverride4.xml"/><Relationship Id="rId4" Type="http://schemas.openxmlformats.org/officeDocument/2006/relationships/image" Target="../media/image25.jpeg"/></Relationships>
</file>

<file path=ppt/slides/_rels/slide6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367.xml"/></Relationships>
</file>

<file path=ppt/slides/_rels/slide6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8.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7.xml"/><Relationship Id="rId1" Type="http://schemas.openxmlformats.org/officeDocument/2006/relationships/themeOverride" Target="../theme/themeOverride12.xml"/></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87.xml"/><Relationship Id="rId1" Type="http://schemas.openxmlformats.org/officeDocument/2006/relationships/themeOverride" Target="../theme/themeOverride13.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7.xml"/><Relationship Id="rId1" Type="http://schemas.openxmlformats.org/officeDocument/2006/relationships/themeOverride" Target="../theme/themeOverride14.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7.xml"/><Relationship Id="rId1" Type="http://schemas.openxmlformats.org/officeDocument/2006/relationships/themeOverride" Target="../theme/themeOverride15.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7.xml"/><Relationship Id="rId1" Type="http://schemas.openxmlformats.org/officeDocument/2006/relationships/themeOverride" Target="../theme/themeOverride16.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7.xml"/><Relationship Id="rId1" Type="http://schemas.openxmlformats.org/officeDocument/2006/relationships/themeOverride" Target="../theme/themeOverride17.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7.xml"/><Relationship Id="rId1" Type="http://schemas.openxmlformats.org/officeDocument/2006/relationships/themeOverride" Target="../theme/themeOverride18.xml"/></Relationships>
</file>

<file path=ppt/slides/_rels/slide6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0.xml"/><Relationship Id="rId1" Type="http://schemas.openxmlformats.org/officeDocument/2006/relationships/slideLayout" Target="../slideLayouts/slideLayout318.xml"/></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89.xml"/><Relationship Id="rId5" Type="http://schemas.microsoft.com/office/2007/relationships/hdphoto" Target="../media/hdphoto1.wdp"/><Relationship Id="rId4" Type="http://schemas.openxmlformats.org/officeDocument/2006/relationships/image" Target="../media/image26.jpeg"/></Relationships>
</file>

<file path=ppt/slides/_rels/slide7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1.xml"/><Relationship Id="rId1" Type="http://schemas.openxmlformats.org/officeDocument/2006/relationships/slideLayout" Target="../slideLayouts/slideLayout404.xml"/></Relationships>
</file>

<file path=ppt/slides/_rels/slide7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2.xml"/><Relationship Id="rId1" Type="http://schemas.openxmlformats.org/officeDocument/2006/relationships/slideLayout" Target="../slideLayouts/slideLayout318.xml"/></Relationships>
</file>

<file path=ppt/slides/_rels/slide7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3.xml"/><Relationship Id="rId1" Type="http://schemas.openxmlformats.org/officeDocument/2006/relationships/slideLayout" Target="../slideLayouts/slideLayout318.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5.xml"/><Relationship Id="rId1" Type="http://schemas.openxmlformats.org/officeDocument/2006/relationships/slideLayout" Target="../slideLayouts/slideLayout41.xml"/></Relationships>
</file>

<file path=ppt/slides/_rels/slide7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6.xml"/><Relationship Id="rId1" Type="http://schemas.openxmlformats.org/officeDocument/2006/relationships/slideLayout" Target="../slideLayouts/slideLayout85.xml"/></Relationships>
</file>

<file path=ppt/slides/_rels/slide7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7.xml"/><Relationship Id="rId1" Type="http://schemas.openxmlformats.org/officeDocument/2006/relationships/slideLayout" Target="../slideLayouts/slideLayout150.xml"/></Relationships>
</file>

<file path=ppt/slides/_rels/slide7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8.xml"/><Relationship Id="rId1" Type="http://schemas.openxmlformats.org/officeDocument/2006/relationships/slideLayout" Target="../slideLayouts/slideLayout318.xml"/></Relationships>
</file>

<file path=ppt/slides/_rels/slide7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9.xml"/><Relationship Id="rId1" Type="http://schemas.openxmlformats.org/officeDocument/2006/relationships/slideLayout" Target="../slideLayouts/slideLayout318.xml"/></Relationships>
</file>

<file path=ppt/slides/_rels/slide7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0.xml"/><Relationship Id="rId1" Type="http://schemas.openxmlformats.org/officeDocument/2006/relationships/slideLayout" Target="../slideLayouts/slideLayout331.xml"/></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89.xml"/><Relationship Id="rId4" Type="http://schemas.openxmlformats.org/officeDocument/2006/relationships/image" Target="../media/image27.jpg"/></Relationships>
</file>

<file path=ppt/slides/_rels/slide8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71.xml"/><Relationship Id="rId1" Type="http://schemas.openxmlformats.org/officeDocument/2006/relationships/slideLayout" Target="../slideLayouts/slideLayout318.xml"/></Relationships>
</file>

<file path=ppt/slides/_rels/slide8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2.xml"/><Relationship Id="rId1" Type="http://schemas.openxmlformats.org/officeDocument/2006/relationships/slideLayout" Target="../slideLayouts/slideLayout318.xml"/></Relationships>
</file>

<file path=ppt/slides/_rels/slide8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3.xml"/><Relationship Id="rId1" Type="http://schemas.openxmlformats.org/officeDocument/2006/relationships/slideLayout" Target="../slideLayouts/slideLayout350.xml"/><Relationship Id="rId6" Type="http://schemas.openxmlformats.org/officeDocument/2006/relationships/image" Target="../media/image69.jpeg"/><Relationship Id="rId5" Type="http://schemas.openxmlformats.org/officeDocument/2006/relationships/image" Target="../media/image68.png"/><Relationship Id="rId4" Type="http://schemas.openxmlformats.org/officeDocument/2006/relationships/image" Target="../media/image67.png"/></Relationships>
</file>

<file path=ppt/slides/_rels/slide8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4.xml"/><Relationship Id="rId1" Type="http://schemas.openxmlformats.org/officeDocument/2006/relationships/slideLayout" Target="../slideLayouts/slideLayout350.xml"/><Relationship Id="rId6" Type="http://schemas.openxmlformats.org/officeDocument/2006/relationships/image" Target="../media/image68.png"/><Relationship Id="rId5" Type="http://schemas.openxmlformats.org/officeDocument/2006/relationships/image" Target="../media/image70.png"/><Relationship Id="rId4" Type="http://schemas.openxmlformats.org/officeDocument/2006/relationships/image" Target="../media/image67.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55.xml"/></Relationships>
</file>

<file path=ppt/slides/_rels/slide8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75.xml"/><Relationship Id="rId1" Type="http://schemas.openxmlformats.org/officeDocument/2006/relationships/slideLayout" Target="../slideLayouts/slideLayout24.xml"/></Relationships>
</file>

<file path=ppt/slides/_rels/slide8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6.xml"/><Relationship Id="rId1" Type="http://schemas.openxmlformats.org/officeDocument/2006/relationships/slideLayout" Target="../slideLayouts/slideLayout135.xml"/></Relationships>
</file>

<file path=ppt/slides/_rels/slide8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77.xml"/><Relationship Id="rId1" Type="http://schemas.openxmlformats.org/officeDocument/2006/relationships/slideLayout" Target="../slideLayouts/slideLayout24.xml"/></Relationships>
</file>

<file path=ppt/slides/_rels/slide8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89.xml"/><Relationship Id="rId4" Type="http://schemas.openxmlformats.org/officeDocument/2006/relationships/image" Target="../media/image28.jpe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7.xml"/><Relationship Id="rId1" Type="http://schemas.openxmlformats.org/officeDocument/2006/relationships/themeOverride" Target="../theme/themeOverride19.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119.xml"/><Relationship Id="rId1" Type="http://schemas.openxmlformats.org/officeDocument/2006/relationships/themeOverride" Target="../theme/themeOverride20.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7.xml"/><Relationship Id="rId1" Type="http://schemas.openxmlformats.org/officeDocument/2006/relationships/themeOverride" Target="../theme/themeOverride21.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7.xml"/><Relationship Id="rId1" Type="http://schemas.openxmlformats.org/officeDocument/2006/relationships/themeOverride" Target="../theme/themeOverride22.xml"/><Relationship Id="rId4" Type="http://schemas.openxmlformats.org/officeDocument/2006/relationships/image" Target="../media/image73.pn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7.xml"/><Relationship Id="rId1" Type="http://schemas.openxmlformats.org/officeDocument/2006/relationships/themeOverride" Target="../theme/themeOverride23.xml"/><Relationship Id="rId5" Type="http://schemas.openxmlformats.org/officeDocument/2006/relationships/image" Target="../media/image75.png"/><Relationship Id="rId4" Type="http://schemas.openxmlformats.org/officeDocument/2006/relationships/image" Target="../media/image74.png"/></Relationships>
</file>

<file path=ppt/slides/_rels/slide9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3.xml"/><Relationship Id="rId1" Type="http://schemas.openxmlformats.org/officeDocument/2006/relationships/slideLayout" Target="../slideLayouts/slideLayout318.xml"/></Relationships>
</file>

<file path=ppt/slides/_rels/slide9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5.xml"/><Relationship Id="rId1" Type="http://schemas.openxmlformats.org/officeDocument/2006/relationships/slideLayout" Target="../slideLayouts/slideLayout318.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56.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87.xml"/><Relationship Id="rId1" Type="http://schemas.openxmlformats.org/officeDocument/2006/relationships/themeOverride" Target="../theme/themeOverride24.xml"/><Relationship Id="rId4" Type="http://schemas.openxmlformats.org/officeDocument/2006/relationships/image" Target="../media/image7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4"/>
          <a:srcRect t="1645" b="18827"/>
          <a:stretch/>
        </p:blipFill>
        <p:spPr>
          <a:xfrm>
            <a:off x="469900" y="0"/>
            <a:ext cx="8204200" cy="5373216"/>
          </a:xfrm>
          <a:prstGeom prst="rect">
            <a:avLst/>
          </a:prstGeom>
        </p:spPr>
      </p:pic>
      <p:sp>
        <p:nvSpPr>
          <p:cNvPr id="7" name="Title 5"/>
          <p:cNvSpPr txBox="1">
            <a:spLocks/>
          </p:cNvSpPr>
          <p:nvPr/>
        </p:nvSpPr>
        <p:spPr bwMode="auto">
          <a:xfrm>
            <a:off x="0" y="6130900"/>
            <a:ext cx="9144000" cy="648513"/>
          </a:xfrm>
          <a:prstGeom prst="rect">
            <a:avLst/>
          </a:prstGeom>
          <a:solidFill>
            <a:schemeClr val="tx1"/>
          </a:solidFill>
          <a:ln w="9525">
            <a:noFill/>
            <a:miter lim="800000"/>
            <a:headEnd/>
            <a:tailEnd/>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en-US" sz="3600" b="1" dirty="0">
                <a:solidFill>
                  <a:srgbClr val="FFFFFF"/>
                </a:solidFill>
                <a:effectLst>
                  <a:outerShdw blurRad="38100" dist="38100" dir="2700000" algn="tl">
                    <a:srgbClr val="000000"/>
                  </a:outerShdw>
                </a:effectLst>
                <a:latin typeface="Arial" charset="0"/>
              </a:rPr>
              <a:t>When your best just isn't good enough</a:t>
            </a:r>
            <a:endParaRPr lang="en-GB" sz="3600" b="1" dirty="0">
              <a:solidFill>
                <a:srgbClr val="FFFFFF"/>
              </a:solidFill>
              <a:effectLst>
                <a:outerShdw blurRad="38100" dist="38100" dir="2700000" algn="tl">
                  <a:srgbClr val="000000"/>
                </a:outerShdw>
              </a:effectLst>
              <a:latin typeface="Arial" charset="0"/>
            </a:endParaRPr>
          </a:p>
        </p:txBody>
      </p:sp>
      <p:sp>
        <p:nvSpPr>
          <p:cNvPr id="6" name="Title 5"/>
          <p:cNvSpPr>
            <a:spLocks noGrp="1"/>
          </p:cNvSpPr>
          <p:nvPr>
            <p:ph type="title" idx="4294967295"/>
          </p:nvPr>
        </p:nvSpPr>
        <p:spPr>
          <a:xfrm>
            <a:off x="0" y="5229225"/>
            <a:ext cx="9144000" cy="901700"/>
          </a:xfrm>
          <a:solidFill>
            <a:schemeClr val="tx1"/>
          </a:solidFill>
        </p:spPr>
        <p:txBody>
          <a:bodyPr/>
          <a:lstStyle/>
          <a:p>
            <a:pPr algn="ctr">
              <a:defRPr/>
            </a:pPr>
            <a:r>
              <a:rPr lang="en-US" sz="8000" b="1" dirty="0">
                <a:solidFill>
                  <a:srgbClr val="FFFFFF"/>
                </a:solidFill>
                <a:latin typeface="Times New Roman"/>
                <a:ea typeface="ＭＳ Ｐゴシック" charset="0"/>
                <a:cs typeface="Times New Roman"/>
              </a:rPr>
              <a:t>Galatians</a:t>
            </a:r>
            <a:endParaRPr lang="en-GB" sz="6600" b="1" dirty="0">
              <a:solidFill>
                <a:srgbClr val="FFFFFF"/>
              </a:solidFill>
              <a:latin typeface="Times New Roman"/>
              <a:ea typeface="ＭＳ Ｐゴシック" charset="0"/>
              <a:cs typeface="Times New Roman"/>
            </a:endParaRPr>
          </a:p>
        </p:txBody>
      </p:sp>
      <p:sp>
        <p:nvSpPr>
          <p:cNvPr id="9" name="Rectangle 8">
            <a:extLst>
              <a:ext uri="{FF2B5EF4-FFF2-40B4-BE49-F238E27FC236}">
                <a16:creationId xmlns:a16="http://schemas.microsoft.com/office/drawing/2014/main" id="{13CEEFB8-D4D0-A745-B67B-2BE56450AB55}"/>
              </a:ext>
            </a:extLst>
          </p:cNvPr>
          <p:cNvSpPr>
            <a:spLocks noChangeArrowheads="1"/>
          </p:cNvSpPr>
          <p:nvPr/>
        </p:nvSpPr>
        <p:spPr bwMode="auto">
          <a:xfrm>
            <a:off x="755575" y="152349"/>
            <a:ext cx="7632849"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extLst>
      <p:ext uri="{BB962C8B-B14F-4D97-AF65-F5344CB8AC3E}">
        <p14:creationId xmlns:p14="http://schemas.microsoft.com/office/powerpoint/2010/main" val="280870735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 calcmode="lin" valueType="num">
                                      <p:cBhvr>
                                        <p:cTn id="15" dur="500" fill="hold"/>
                                        <p:tgtEl>
                                          <p:spTgt spid="6"/>
                                        </p:tgtEl>
                                        <p:attrNameLst>
                                          <p:attrName>style.rotation</p:attrName>
                                        </p:attrNameLst>
                                      </p:cBhvr>
                                      <p:tavLst>
                                        <p:tav tm="0">
                                          <p:val>
                                            <p:fltVal val="360"/>
                                          </p:val>
                                        </p:tav>
                                        <p:tav tm="100000">
                                          <p:val>
                                            <p:fltVal val="0"/>
                                          </p:val>
                                        </p:tav>
                                      </p:tavLst>
                                    </p:anim>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3" descr="EXPTEXTB"/>
          <p:cNvSpPr>
            <a:spLocks noChangeArrowheads="1"/>
          </p:cNvSpPr>
          <p:nvPr/>
        </p:nvSpPr>
        <p:spPr bwMode="auto">
          <a:xfrm>
            <a:off x="0" y="0"/>
            <a:ext cx="9144000" cy="6858000"/>
          </a:xfrm>
          <a:prstGeom prst="rect">
            <a:avLst/>
          </a:prstGeom>
          <a:gradFill flip="none" rotWithShape="1">
            <a:gsLst>
              <a:gs pos="0">
                <a:srgbClr val="000090"/>
              </a:gs>
              <a:gs pos="100000">
                <a:srgbClr val="000000"/>
              </a:gs>
            </a:gsLst>
            <a:path path="shape">
              <a:fillToRect l="50000" t="50000" r="50000" b="50000"/>
            </a:path>
            <a:tileRect/>
          </a:gradFill>
          <a:ln w="9525">
            <a:noFill/>
            <a:miter lim="800000"/>
            <a:headEnd/>
            <a:tailEnd/>
          </a:ln>
          <a:effectLst/>
        </p:spPr>
        <p:txBody>
          <a:bodyPr wrap="none" anchor="ctr"/>
          <a:lstStyle/>
          <a:p>
            <a:pPr fontAlgn="auto">
              <a:spcBef>
                <a:spcPct val="20000"/>
              </a:spcBef>
              <a:spcAft>
                <a:spcPts val="0"/>
              </a:spcAft>
              <a:defRPr/>
            </a:pPr>
            <a:endParaRPr lang="en-US" sz="1800" kern="0">
              <a:solidFill>
                <a:srgbClr val="000000"/>
              </a:solidFill>
            </a:endParaRPr>
          </a:p>
        </p:txBody>
      </p:sp>
      <p:graphicFrame>
        <p:nvGraphicFramePr>
          <p:cNvPr id="62" name="Table 61"/>
          <p:cNvGraphicFramePr>
            <a:graphicFrameLocks noGrp="1"/>
          </p:cNvGraphicFramePr>
          <p:nvPr>
            <p:extLst>
              <p:ext uri="{D42A27DB-BD31-4B8C-83A1-F6EECF244321}">
                <p14:modId xmlns:p14="http://schemas.microsoft.com/office/powerpoint/2010/main" val="935145907"/>
              </p:ext>
            </p:extLst>
          </p:nvPr>
        </p:nvGraphicFramePr>
        <p:xfrm>
          <a:off x="0" y="0"/>
          <a:ext cx="9144000" cy="6857999"/>
        </p:xfrm>
        <a:graphic>
          <a:graphicData uri="http://schemas.openxmlformats.org/drawingml/2006/table">
            <a:tbl>
              <a:tblPr/>
              <a:tblGrid>
                <a:gridCol w="1306286">
                  <a:extLst>
                    <a:ext uri="{9D8B030D-6E8A-4147-A177-3AD203B41FA5}">
                      <a16:colId xmlns:a16="http://schemas.microsoft.com/office/drawing/2014/main" val="20000"/>
                    </a:ext>
                  </a:extLst>
                </a:gridCol>
                <a:gridCol w="145996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459966">
                  <a:extLst>
                    <a:ext uri="{9D8B030D-6E8A-4147-A177-3AD203B41FA5}">
                      <a16:colId xmlns:a16="http://schemas.microsoft.com/office/drawing/2014/main" val="20003"/>
                    </a:ext>
                  </a:extLst>
                </a:gridCol>
                <a:gridCol w="1131795">
                  <a:extLst>
                    <a:ext uri="{9D8B030D-6E8A-4147-A177-3AD203B41FA5}">
                      <a16:colId xmlns:a16="http://schemas.microsoft.com/office/drawing/2014/main" val="20004"/>
                    </a:ext>
                  </a:extLst>
                </a:gridCol>
                <a:gridCol w="1173415">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523639">
                <a:tc gridSpan="7">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a:ln>
                            <a:noFill/>
                          </a:ln>
                          <a:solidFill>
                            <a:srgbClr val="000033"/>
                          </a:solidFill>
                          <a:effectLst/>
                          <a:latin typeface="Arial" charset="0"/>
                          <a:ea typeface="ＭＳ Ｐゴシック" charset="0"/>
                          <a:cs typeface="Arial" charset="0"/>
                        </a:rPr>
                        <a:t>Justification by Faith</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00E5E5"/>
                        </a:gs>
                        <a:gs pos="100000">
                          <a:srgbClr val="FFFFFF"/>
                        </a:gs>
                      </a:gsLst>
                      <a:path path="rect">
                        <a:fillToRect l="100000" t="10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32513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dirty="0">
                          <a:ln>
                            <a:noFill/>
                          </a:ln>
                          <a:solidFill>
                            <a:schemeClr val="tx1"/>
                          </a:solidFill>
                          <a:effectLst/>
                          <a:latin typeface="Arial" charset="0"/>
                          <a:ea typeface="ＭＳ Ｐゴシック" charset="0"/>
                          <a:cs typeface="Arial" charset="0"/>
                        </a:rPr>
                        <a:t> </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Judaizer Attack #1</a:t>
                      </a:r>
                    </a:p>
                    <a:p>
                      <a:pPr marL="0" marR="0" lvl="0" indent="0" algn="ctr" defTabSz="457200" rtl="0" eaLnBrk="0" fontAlgn="base" latinLnBrk="0" hangingPunct="0">
                        <a:lnSpc>
                          <a:spcPct val="100000"/>
                        </a:lnSpc>
                        <a:spcBef>
                          <a:spcPct val="0"/>
                        </a:spcBef>
                        <a:spcAft>
                          <a:spcPct val="0"/>
                        </a:spcAft>
                        <a:buClrTx/>
                        <a:buSzTx/>
                        <a:buFontTx/>
                        <a:buNone/>
                        <a:tabLst/>
                      </a:pP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Paul teaches this doctrine by his own authority!</a:t>
                      </a: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dirty="0">
                          <a:ln>
                            <a:noFill/>
                          </a:ln>
                          <a:solidFill>
                            <a:schemeClr val="tx1"/>
                          </a:solidFill>
                          <a:effectLst/>
                          <a:latin typeface="Arial" charset="0"/>
                          <a:ea typeface="ＭＳ Ｐゴシック" charset="0"/>
                          <a:cs typeface="Arial" charset="0"/>
                        </a:rPr>
                        <a:t> </a:t>
                      </a:r>
                      <a:r>
                        <a:rPr kumimoji="0" lang="en-US" altLang="zh-CN" sz="2000" b="1" i="0" u="none" strike="noStrike" cap="none" normalizeH="0" baseline="0" dirty="0" err="1">
                          <a:ln>
                            <a:noFill/>
                          </a:ln>
                          <a:solidFill>
                            <a:schemeClr val="tx1"/>
                          </a:solidFill>
                          <a:effectLst/>
                          <a:latin typeface="Arial" charset="0"/>
                          <a:ea typeface="ＭＳ Ｐゴシック" charset="0"/>
                          <a:cs typeface="Arial" charset="0"/>
                        </a:rPr>
                        <a:t>Judaizer</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Attack #2</a:t>
                      </a:r>
                    </a:p>
                    <a:p>
                      <a:pPr marL="0" marR="0" lvl="0" indent="0" algn="ctr" defTabSz="457200" rtl="0" eaLnBrk="0" fontAlgn="base" latinLnBrk="0" hangingPunct="0">
                        <a:lnSpc>
                          <a:spcPct val="100000"/>
                        </a:lnSpc>
                        <a:spcBef>
                          <a:spcPct val="0"/>
                        </a:spcBef>
                        <a:spcAft>
                          <a:spcPct val="0"/>
                        </a:spcAft>
                        <a:buClrTx/>
                        <a:buSzTx/>
                        <a:buFontTx/>
                        <a:buNone/>
                        <a:tabLst/>
                      </a:pP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This is a new teaching contrary to the OT!</a:t>
                      </a: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Judaizer Attack #3</a:t>
                      </a:r>
                    </a:p>
                    <a:p>
                      <a:pPr marL="0" marR="0" lvl="0" indent="0" algn="ctr" defTabSz="457200" rtl="0" eaLnBrk="0" fontAlgn="base" latinLnBrk="0" hangingPunct="0">
                        <a:lnSpc>
                          <a:spcPct val="100000"/>
                        </a:lnSpc>
                        <a:spcBef>
                          <a:spcPct val="0"/>
                        </a:spcBef>
                        <a:spcAft>
                          <a:spcPct val="0"/>
                        </a:spcAft>
                        <a:buClrTx/>
                        <a:buSzTx/>
                        <a:buFontTx/>
                        <a:buNone/>
                        <a:tabLst/>
                      </a:pP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Teaching faith alone will encourage a sinful lifestyle!</a:t>
                      </a: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132513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Paul</a:t>
                      </a:r>
                      <a:r>
                        <a:rPr kumimoji="0" lang="fr-FR" altLang="zh-CN" sz="20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s Defense:</a:t>
                      </a:r>
                    </a:p>
                    <a:p>
                      <a:pPr marL="0" marR="0" lvl="0" indent="0" algn="ctr" defTabSz="457200" rtl="0" eaLnBrk="0" fontAlgn="base" latinLnBrk="0" hangingPunct="0">
                        <a:lnSpc>
                          <a:spcPct val="100000"/>
                        </a:lnSpc>
                        <a:spcBef>
                          <a:spcPct val="0"/>
                        </a:spcBef>
                        <a:spcAft>
                          <a:spcPct val="0"/>
                        </a:spcAft>
                        <a:buClrTx/>
                        <a:buSzTx/>
                        <a:buFontTx/>
                        <a:buNone/>
                        <a:tabLst/>
                      </a:pP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God called me and the 12 apostles affirmed this</a:t>
                      </a: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Paul</a:t>
                      </a:r>
                      <a:r>
                        <a:rPr kumimoji="0" lang="fr-FR" altLang="zh-CN" sz="20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s Defense:</a:t>
                      </a:r>
                    </a:p>
                    <a:p>
                      <a:pPr marL="0" marR="0" lvl="0" indent="0" algn="ctr" defTabSz="457200" rtl="0" eaLnBrk="0" fontAlgn="base" latinLnBrk="0" hangingPunct="0">
                        <a:lnSpc>
                          <a:spcPct val="100000"/>
                        </a:lnSpc>
                        <a:spcBef>
                          <a:spcPct val="0"/>
                        </a:spcBef>
                        <a:spcAft>
                          <a:spcPct val="0"/>
                        </a:spcAft>
                        <a:buClrTx/>
                        <a:buSzTx/>
                        <a:buFontTx/>
                        <a:buNone/>
                        <a:tabLst/>
                      </a:pP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Salvation has always been by faith–even in the OT</a:t>
                      </a: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Paul</a:t>
                      </a:r>
                      <a:r>
                        <a:rPr kumimoji="0" lang="fr-FR" altLang="zh-CN" sz="20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s Defense:</a:t>
                      </a:r>
                    </a:p>
                    <a:p>
                      <a:pPr marL="0" marR="0" lvl="0" indent="0" algn="ctr" defTabSz="457200" rtl="0" eaLnBrk="0" fontAlgn="base" latinLnBrk="0" hangingPunct="0">
                        <a:lnSpc>
                          <a:spcPct val="100000"/>
                        </a:lnSpc>
                        <a:spcBef>
                          <a:spcPct val="0"/>
                        </a:spcBef>
                        <a:spcAft>
                          <a:spcPct val="0"/>
                        </a:spcAft>
                        <a:buClrTx/>
                        <a:buSzTx/>
                        <a:buFontTx/>
                        <a:buNone/>
                        <a:tabLst/>
                      </a:pP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No, justification by faith naturally leads to godly living</a:t>
                      </a: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447596">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charset="0"/>
                          <a:ea typeface="ＭＳ Ｐゴシック" charset="0"/>
                          <a:cs typeface="Arial" charset="0"/>
                        </a:rPr>
                        <a:t>Biographical</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charset="0"/>
                          <a:ea typeface="ＭＳ Ｐゴシック" charset="0"/>
                          <a:cs typeface="Arial" charset="0"/>
                        </a:rPr>
                        <a:t>Theological</a:t>
                      </a:r>
                      <a:endParaRPr kumimoji="0" lang="en-US" sz="1800" b="1" i="0" u="none" strike="noStrike" cap="none" normalizeH="0" baseline="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charset="0"/>
                          <a:ea typeface="ＭＳ Ｐゴシック" charset="0"/>
                          <a:cs typeface="Arial" charset="0"/>
                        </a:rPr>
                        <a:t>Practical</a:t>
                      </a:r>
                      <a:endParaRPr kumimoji="0" lang="en-US" sz="1800" b="1" i="0" u="none" strike="noStrike" cap="none" normalizeH="0" baseline="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49200">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charset="0"/>
                          <a:ea typeface="ＭＳ Ｐゴシック" charset="0"/>
                          <a:cs typeface="Arial" charset="0"/>
                        </a:rPr>
                        <a:t>Chapters 1–2</a:t>
                      </a:r>
                      <a:endParaRPr kumimoji="0" lang="en-US" sz="1800" b="1" i="0" u="none" strike="noStrike" cap="none" normalizeH="0" baseline="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Chapters 3–4</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Chapters 5–6</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64684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Upholds </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Apostleship </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Upholds</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Justification by Faith </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Upholds</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Responsibilities </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64684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Rebuke</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Relation-ships</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Affirmed</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Illustrated</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Balance</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Service</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Warnings</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extLst>
                  <a:ext uri="{0D108BD9-81ED-4DB2-BD59-A6C34878D82A}">
                    <a16:rowId xmlns:a16="http://schemas.microsoft.com/office/drawing/2014/main" val="10006"/>
                  </a:ext>
                </a:extLst>
              </a:tr>
              <a:tr h="53904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1:1-9</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1:10–2:21</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3</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4</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5</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6:1-10</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6:11-18</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extLst>
                  <a:ext uri="{0D108BD9-81ED-4DB2-BD59-A6C34878D82A}">
                    <a16:rowId xmlns:a16="http://schemas.microsoft.com/office/drawing/2014/main" val="10007"/>
                  </a:ext>
                </a:extLst>
              </a:tr>
              <a:tr h="415510">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Antioch of Syria</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539040">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Fall AD 49 (after first missionary journey)</a:t>
                      </a:r>
                      <a:endParaRPr kumimoji="0" lang="en-US" sz="1800" b="1" i="0" u="none" strike="noStrike" cap="none" normalizeH="0" baseline="0" dirty="0">
                        <a:ln>
                          <a:noFill/>
                        </a:ln>
                        <a:solidFill>
                          <a:schemeClr val="tx1"/>
                        </a:solidFill>
                        <a:effectLst/>
                        <a:latin typeface="Arial" charset="0"/>
                        <a:ea typeface="ＭＳ Ｐゴシック" charset="0"/>
                        <a:cs typeface="Times New Roman"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sp>
        <p:nvSpPr>
          <p:cNvPr id="336950" name="Text Box 42"/>
          <p:cNvSpPr txBox="1">
            <a:spLocks noChangeArrowheads="1"/>
          </p:cNvSpPr>
          <p:nvPr/>
        </p:nvSpPr>
        <p:spPr bwMode="auto">
          <a:xfrm>
            <a:off x="8369300" y="71438"/>
            <a:ext cx="6985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33"/>
                </a:solidFill>
                <a:latin typeface="Arial" charset="0"/>
                <a:cs typeface="Arial" charset="0"/>
              </a:rPr>
              <a:t>167</a:t>
            </a:r>
          </a:p>
        </p:txBody>
      </p:sp>
      <p:sp>
        <p:nvSpPr>
          <p:cNvPr id="65" name="Title 64"/>
          <p:cNvSpPr>
            <a:spLocks noGrp="1"/>
          </p:cNvSpPr>
          <p:nvPr>
            <p:ph type="title" idx="4294967295"/>
          </p:nvPr>
        </p:nvSpPr>
        <p:spPr>
          <a:xfrm>
            <a:off x="304800" y="-685800"/>
            <a:ext cx="3907160" cy="762000"/>
          </a:xfrm>
        </p:spPr>
        <p:txBody>
          <a:bodyPr/>
          <a:lstStyle/>
          <a:p>
            <a:pPr>
              <a:defRPr/>
            </a:pPr>
            <a:r>
              <a:rPr lang="en-US">
                <a:latin typeface="Tahoma" charset="0"/>
                <a:ea typeface="ＭＳ Ｐゴシック" charset="0"/>
                <a:cs typeface="ＭＳ Ｐゴシック" charset="0"/>
              </a:rPr>
              <a:t>Book Chart</a:t>
            </a:r>
          </a:p>
        </p:txBody>
      </p:sp>
      <p:sp>
        <p:nvSpPr>
          <p:cNvPr id="7" name="Rectangle 2">
            <a:extLst>
              <a:ext uri="{FF2B5EF4-FFF2-40B4-BE49-F238E27FC236}">
                <a16:creationId xmlns:a16="http://schemas.microsoft.com/office/drawing/2014/main" id="{B16B6965-9A1A-2C4D-95A6-0777491F783B}"/>
              </a:ext>
            </a:extLst>
          </p:cNvPr>
          <p:cNvSpPr txBox="1">
            <a:spLocks noChangeArrowheads="1"/>
          </p:cNvSpPr>
          <p:nvPr/>
        </p:nvSpPr>
        <p:spPr bwMode="auto">
          <a:xfrm>
            <a:off x="76200" y="44624"/>
            <a:ext cx="2843808" cy="46196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chemeClr val="bg2"/>
                </a:solidFill>
                <a:effectLst/>
                <a:uLnTx/>
                <a:uFillTx/>
                <a:latin typeface="Arial" charset="0"/>
                <a:ea typeface="ＭＳ Ｐゴシック" charset="0"/>
                <a:cs typeface="ＭＳ Ｐゴシック" charset="0"/>
              </a:rPr>
              <a:t>Galatians</a:t>
            </a:r>
          </a:p>
        </p:txBody>
      </p:sp>
    </p:spTree>
    <p:extLst>
      <p:ext uri="{BB962C8B-B14F-4D97-AF65-F5344CB8AC3E}">
        <p14:creationId xmlns:p14="http://schemas.microsoft.com/office/powerpoint/2010/main" val="1002135349"/>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Title 1"/>
          <p:cNvSpPr>
            <a:spLocks noGrp="1"/>
          </p:cNvSpPr>
          <p:nvPr>
            <p:ph type="title"/>
          </p:nvPr>
        </p:nvSpPr>
        <p:spPr>
          <a:xfrm>
            <a:off x="539750" y="620713"/>
            <a:ext cx="4283075" cy="3455987"/>
          </a:xfrm>
        </p:spPr>
        <p:txBody>
          <a:bodyPr/>
          <a:lstStyle/>
          <a:p>
            <a:r>
              <a:rPr lang="en-US" b="1">
                <a:latin typeface="Arial" charset="0"/>
                <a:ea typeface="ＭＳ Ｐゴシック" charset="0"/>
                <a:cs typeface="Arial" charset="0"/>
              </a:rPr>
              <a:t>A Different Type of Salutation </a:t>
            </a:r>
            <a:r>
              <a:rPr lang="en-US" altLang="ja-JP" b="1">
                <a:solidFill>
                  <a:srgbClr val="E3EBF1"/>
                </a:solidFill>
                <a:latin typeface="Arial" charset="0"/>
                <a:ea typeface="ＭＳ Ｐゴシック" charset="0"/>
                <a:cs typeface="Arial" charset="0"/>
              </a:rPr>
              <a:t>(1:1 </a:t>
            </a:r>
            <a:r>
              <a:rPr lang="en-US" altLang="ja-JP" sz="3600" b="1">
                <a:solidFill>
                  <a:srgbClr val="E3EBF1"/>
                </a:solidFill>
                <a:latin typeface="Arial" charset="0"/>
                <a:ea typeface="ＭＳ Ｐゴシック" charset="0"/>
                <a:cs typeface="Arial" charset="0"/>
              </a:rPr>
              <a:t>NLT</a:t>
            </a:r>
            <a:r>
              <a:rPr lang="en-US" altLang="ja-JP" b="1">
                <a:solidFill>
                  <a:srgbClr val="E3EBF1"/>
                </a:solidFill>
                <a:latin typeface="Arial" charset="0"/>
                <a:ea typeface="ＭＳ Ｐゴシック" charset="0"/>
                <a:cs typeface="Arial" charset="0"/>
              </a:rPr>
              <a:t>)</a:t>
            </a:r>
            <a:endParaRPr lang="en-US" b="1">
              <a:latin typeface="Arial" charset="0"/>
              <a:ea typeface="ＭＳ Ｐゴシック" charset="0"/>
              <a:cs typeface="Arial" charset="0"/>
            </a:endParaRPr>
          </a:p>
        </p:txBody>
      </p:sp>
      <p:sp>
        <p:nvSpPr>
          <p:cNvPr id="3" name="Title 1"/>
          <p:cNvSpPr txBox="1">
            <a:spLocks/>
          </p:cNvSpPr>
          <p:nvPr/>
        </p:nvSpPr>
        <p:spPr bwMode="auto">
          <a:xfrm>
            <a:off x="0" y="4149725"/>
            <a:ext cx="9144000" cy="2708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ja-JP" sz="2800" b="1" i="0" u="none" strike="noStrike" kern="1200" cap="none" spc="0" normalizeH="0" baseline="0" noProof="0" dirty="0">
                <a:ln>
                  <a:noFill/>
                </a:ln>
                <a:solidFill>
                  <a:srgbClr val="E3EBF1"/>
                </a:solidFill>
                <a:effectLst/>
                <a:uLnTx/>
                <a:uFillTx/>
                <a:latin typeface="Arial" charset="0"/>
                <a:ea typeface="ＭＳ Ｐゴシック" charset="0"/>
                <a:cs typeface="Arial" charset="0"/>
              </a:rPr>
              <a:t>"</a:t>
            </a:r>
            <a:r>
              <a:rPr kumimoji="0" lang="en-US" sz="2800" b="1" i="0" u="none" strike="noStrike" kern="1200" cap="none" spc="0" normalizeH="0" baseline="0" noProof="0" dirty="0">
                <a:ln>
                  <a:noFill/>
                </a:ln>
                <a:solidFill>
                  <a:srgbClr val="E3EBF1"/>
                </a:solidFill>
                <a:effectLst/>
                <a:uLnTx/>
                <a:uFillTx/>
                <a:latin typeface="Arial" charset="0"/>
                <a:ea typeface="ＭＳ Ｐゴシック" charset="0"/>
                <a:cs typeface="Arial" charset="0"/>
              </a:rPr>
              <a:t>This letter is from Paul, an apostle. I was not appointed by any group of people or any human authority, but by Jesus Christ himself and by God the Father, who raised Jesus from the dead.</a:t>
            </a:r>
            <a:r>
              <a:rPr kumimoji="0" lang="ru-RU" altLang="ja-JP" sz="2800" b="1" i="0" u="none" strike="noStrike" kern="1200" cap="none" spc="0" normalizeH="0" baseline="0" noProof="0" dirty="0">
                <a:ln>
                  <a:noFill/>
                </a:ln>
                <a:solidFill>
                  <a:srgbClr val="E3EBF1"/>
                </a:solidFill>
                <a:effectLst/>
                <a:uLnTx/>
                <a:uFillTx/>
                <a:latin typeface="Arial" charset="0"/>
                <a:ea typeface="ＭＳ Ｐゴシック" charset="0"/>
                <a:cs typeface="Arial" charset="0"/>
              </a:rPr>
              <a:t>"</a:t>
            </a:r>
            <a:endParaRPr kumimoji="0" lang="en-US" sz="2800" b="1" i="0" u="none" strike="noStrike" kern="1200" cap="none" spc="0" normalizeH="0" baseline="0" noProof="0" dirty="0">
              <a:ln>
                <a:noFill/>
              </a:ln>
              <a:solidFill>
                <a:srgbClr val="E3EBF1"/>
              </a:solidFill>
              <a:effectLst/>
              <a:uLnTx/>
              <a:uFillTx/>
              <a:latin typeface="Arial" charset="0"/>
              <a:ea typeface="ＭＳ Ｐゴシック" charset="0"/>
              <a:cs typeface="Arial" charset="0"/>
            </a:endParaRPr>
          </a:p>
        </p:txBody>
      </p:sp>
      <p:pic>
        <p:nvPicPr>
          <p:cNvPr id="335875"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364163" y="476250"/>
            <a:ext cx="3168650" cy="3802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871153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3" descr="EXPTEXTB"/>
          <p:cNvSpPr>
            <a:spLocks noChangeArrowheads="1"/>
          </p:cNvSpPr>
          <p:nvPr/>
        </p:nvSpPr>
        <p:spPr bwMode="auto">
          <a:xfrm>
            <a:off x="0" y="0"/>
            <a:ext cx="9144000" cy="6858000"/>
          </a:xfrm>
          <a:prstGeom prst="rect">
            <a:avLst/>
          </a:prstGeom>
          <a:gradFill flip="none" rotWithShape="1">
            <a:gsLst>
              <a:gs pos="0">
                <a:srgbClr val="000090"/>
              </a:gs>
              <a:gs pos="100000">
                <a:srgbClr val="000000"/>
              </a:gs>
            </a:gsLst>
            <a:path path="shape">
              <a:fillToRect l="50000" t="50000" r="50000" b="50000"/>
            </a:path>
            <a:tileRect/>
          </a:gradFill>
          <a:ln w="9525">
            <a:noFill/>
            <a:miter lim="800000"/>
            <a:headEnd/>
            <a:tailEnd/>
          </a:ln>
          <a:effectLst/>
        </p:spPr>
        <p:txBody>
          <a:bodyPr wrap="none" anchor="ctr"/>
          <a:lstStyle/>
          <a:p>
            <a:pPr fontAlgn="auto">
              <a:spcBef>
                <a:spcPct val="20000"/>
              </a:spcBef>
              <a:spcAft>
                <a:spcPts val="0"/>
              </a:spcAft>
              <a:defRPr/>
            </a:pPr>
            <a:endParaRPr lang="en-US" sz="1800" kern="0">
              <a:solidFill>
                <a:srgbClr val="000000"/>
              </a:solidFill>
              <a:ea typeface="+mn-ea"/>
              <a:cs typeface="+mn-cs"/>
            </a:endParaRPr>
          </a:p>
        </p:txBody>
      </p:sp>
      <p:graphicFrame>
        <p:nvGraphicFramePr>
          <p:cNvPr id="62" name="Table 61"/>
          <p:cNvGraphicFramePr>
            <a:graphicFrameLocks noGrp="1"/>
          </p:cNvGraphicFramePr>
          <p:nvPr/>
        </p:nvGraphicFramePr>
        <p:xfrm>
          <a:off x="29307" y="0"/>
          <a:ext cx="9114693" cy="6857999"/>
        </p:xfrm>
        <a:graphic>
          <a:graphicData uri="http://schemas.openxmlformats.org/drawingml/2006/table">
            <a:tbl>
              <a:tblPr/>
              <a:tblGrid>
                <a:gridCol w="1302099">
                  <a:extLst>
                    <a:ext uri="{9D8B030D-6E8A-4147-A177-3AD203B41FA5}">
                      <a16:colId xmlns:a16="http://schemas.microsoft.com/office/drawing/2014/main" val="20000"/>
                    </a:ext>
                  </a:extLst>
                </a:gridCol>
                <a:gridCol w="1455287">
                  <a:extLst>
                    <a:ext uri="{9D8B030D-6E8A-4147-A177-3AD203B41FA5}">
                      <a16:colId xmlns:a16="http://schemas.microsoft.com/office/drawing/2014/main" val="20001"/>
                    </a:ext>
                  </a:extLst>
                </a:gridCol>
                <a:gridCol w="1302099">
                  <a:extLst>
                    <a:ext uri="{9D8B030D-6E8A-4147-A177-3AD203B41FA5}">
                      <a16:colId xmlns:a16="http://schemas.microsoft.com/office/drawing/2014/main" val="20002"/>
                    </a:ext>
                  </a:extLst>
                </a:gridCol>
                <a:gridCol w="1455287">
                  <a:extLst>
                    <a:ext uri="{9D8B030D-6E8A-4147-A177-3AD203B41FA5}">
                      <a16:colId xmlns:a16="http://schemas.microsoft.com/office/drawing/2014/main" val="20003"/>
                    </a:ext>
                  </a:extLst>
                </a:gridCol>
                <a:gridCol w="1128167">
                  <a:extLst>
                    <a:ext uri="{9D8B030D-6E8A-4147-A177-3AD203B41FA5}">
                      <a16:colId xmlns:a16="http://schemas.microsoft.com/office/drawing/2014/main" val="20004"/>
                    </a:ext>
                  </a:extLst>
                </a:gridCol>
                <a:gridCol w="1169655">
                  <a:extLst>
                    <a:ext uri="{9D8B030D-6E8A-4147-A177-3AD203B41FA5}">
                      <a16:colId xmlns:a16="http://schemas.microsoft.com/office/drawing/2014/main" val="20005"/>
                    </a:ext>
                  </a:extLst>
                </a:gridCol>
                <a:gridCol w="1302099">
                  <a:extLst>
                    <a:ext uri="{9D8B030D-6E8A-4147-A177-3AD203B41FA5}">
                      <a16:colId xmlns:a16="http://schemas.microsoft.com/office/drawing/2014/main" val="20006"/>
                    </a:ext>
                  </a:extLst>
                </a:gridCol>
              </a:tblGrid>
              <a:tr h="523639">
                <a:tc gridSpan="7">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a:ln>
                            <a:noFill/>
                          </a:ln>
                          <a:solidFill>
                            <a:srgbClr val="000033"/>
                          </a:solidFill>
                          <a:effectLst/>
                          <a:latin typeface="Arial" charset="0"/>
                          <a:ea typeface="ＭＳ Ｐゴシック" charset="0"/>
                          <a:cs typeface="Arial" charset="0"/>
                        </a:rPr>
                        <a:t>Justification by Faith</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00E5E5"/>
                        </a:gs>
                        <a:gs pos="100000">
                          <a:srgbClr val="FFFFFF"/>
                        </a:gs>
                      </a:gsLst>
                      <a:path path="rect">
                        <a:fillToRect l="100000" t="10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32513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dirty="0">
                          <a:ln>
                            <a:noFill/>
                          </a:ln>
                          <a:solidFill>
                            <a:schemeClr val="tx1"/>
                          </a:solidFill>
                          <a:effectLst/>
                          <a:latin typeface="Arial" charset="0"/>
                          <a:ea typeface="ＭＳ Ｐゴシック" charset="0"/>
                          <a:cs typeface="Arial" charset="0"/>
                        </a:rPr>
                        <a:t> </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Judaizer Attack #1</a:t>
                      </a:r>
                    </a:p>
                    <a:p>
                      <a:pPr marL="0" marR="0" lvl="0" indent="0" algn="ctr" defTabSz="457200" rtl="0" eaLnBrk="0" fontAlgn="base" latinLnBrk="0" hangingPunct="0">
                        <a:lnSpc>
                          <a:spcPct val="100000"/>
                        </a:lnSpc>
                        <a:spcBef>
                          <a:spcPct val="0"/>
                        </a:spcBef>
                        <a:spcAft>
                          <a:spcPct val="0"/>
                        </a:spcAft>
                        <a:buClrTx/>
                        <a:buSzTx/>
                        <a:buFontTx/>
                        <a:buNone/>
                        <a:tabLst/>
                      </a:pP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Paul teaches this doctrine by his own authority!</a:t>
                      </a: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dirty="0">
                          <a:ln>
                            <a:noFill/>
                          </a:ln>
                          <a:solidFill>
                            <a:schemeClr val="tx1"/>
                          </a:solidFill>
                          <a:effectLst/>
                          <a:latin typeface="Arial" charset="0"/>
                          <a:ea typeface="ＭＳ Ｐゴシック" charset="0"/>
                          <a:cs typeface="Arial" charset="0"/>
                        </a:rPr>
                        <a:t> </a:t>
                      </a:r>
                      <a:r>
                        <a:rPr kumimoji="0" lang="en-US" altLang="zh-CN" sz="2000" b="1" i="0" u="none" strike="noStrike" cap="none" normalizeH="0" baseline="0" dirty="0" err="1">
                          <a:ln>
                            <a:noFill/>
                          </a:ln>
                          <a:solidFill>
                            <a:schemeClr val="tx1"/>
                          </a:solidFill>
                          <a:effectLst/>
                          <a:latin typeface="Arial" charset="0"/>
                          <a:ea typeface="ＭＳ Ｐゴシック" charset="0"/>
                          <a:cs typeface="Arial" charset="0"/>
                        </a:rPr>
                        <a:t>Judaizer</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Attack #2</a:t>
                      </a:r>
                    </a:p>
                    <a:p>
                      <a:pPr marL="0" marR="0" lvl="0" indent="0" algn="ctr" defTabSz="457200" rtl="0" eaLnBrk="0" fontAlgn="base" latinLnBrk="0" hangingPunct="0">
                        <a:lnSpc>
                          <a:spcPct val="100000"/>
                        </a:lnSpc>
                        <a:spcBef>
                          <a:spcPct val="0"/>
                        </a:spcBef>
                        <a:spcAft>
                          <a:spcPct val="0"/>
                        </a:spcAft>
                        <a:buClrTx/>
                        <a:buSzTx/>
                        <a:buFontTx/>
                        <a:buNone/>
                        <a:tabLst/>
                      </a:pP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This is a new teaching contrary to the OT!</a:t>
                      </a: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r>
                        <a:rPr kumimoji="0" lang="en-US" altLang="zh-CN" sz="2000" b="1" i="0" u="none" strike="noStrike" cap="none" normalizeH="0" baseline="0" dirty="0" err="1">
                          <a:ln>
                            <a:noFill/>
                          </a:ln>
                          <a:solidFill>
                            <a:schemeClr val="tx1"/>
                          </a:solidFill>
                          <a:effectLst/>
                          <a:latin typeface="Arial" charset="0"/>
                          <a:ea typeface="ＭＳ Ｐゴシック" charset="0"/>
                          <a:cs typeface="Arial" charset="0"/>
                        </a:rPr>
                        <a:t>Judaizer</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Attack #3</a:t>
                      </a:r>
                    </a:p>
                    <a:p>
                      <a:pPr marL="0" marR="0" lvl="0" indent="0" algn="ctr" defTabSz="457200" rtl="0" eaLnBrk="0" fontAlgn="base" latinLnBrk="0" hangingPunct="0">
                        <a:lnSpc>
                          <a:spcPct val="100000"/>
                        </a:lnSpc>
                        <a:spcBef>
                          <a:spcPct val="0"/>
                        </a:spcBef>
                        <a:spcAft>
                          <a:spcPct val="0"/>
                        </a:spcAft>
                        <a:buClrTx/>
                        <a:buSzTx/>
                        <a:buFontTx/>
                        <a:buNone/>
                        <a:tabLst/>
                      </a:pP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Teaching faith alone will encourage a sinful lifestyle!</a:t>
                      </a: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132513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Paul</a:t>
                      </a:r>
                      <a:r>
                        <a:rPr kumimoji="0" lang="fr-FR" altLang="zh-CN" sz="20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s Defense:</a:t>
                      </a:r>
                    </a:p>
                    <a:p>
                      <a:pPr marL="0" marR="0" lvl="0" indent="0" algn="ctr" defTabSz="457200" rtl="0" eaLnBrk="0" fontAlgn="base" latinLnBrk="0" hangingPunct="0">
                        <a:lnSpc>
                          <a:spcPct val="100000"/>
                        </a:lnSpc>
                        <a:spcBef>
                          <a:spcPct val="0"/>
                        </a:spcBef>
                        <a:spcAft>
                          <a:spcPct val="0"/>
                        </a:spcAft>
                        <a:buClrTx/>
                        <a:buSzTx/>
                        <a:buFontTx/>
                        <a:buNone/>
                        <a:tabLst/>
                      </a:pP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God called me and the 12 apostles affirmed this</a:t>
                      </a: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Paul</a:t>
                      </a:r>
                      <a:r>
                        <a:rPr kumimoji="0" lang="fr-FR" altLang="zh-CN" sz="20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s Defense:</a:t>
                      </a:r>
                    </a:p>
                    <a:p>
                      <a:pPr marL="0" marR="0" lvl="0" indent="0" algn="ctr" defTabSz="457200" rtl="0" eaLnBrk="0" fontAlgn="base" latinLnBrk="0" hangingPunct="0">
                        <a:lnSpc>
                          <a:spcPct val="100000"/>
                        </a:lnSpc>
                        <a:spcBef>
                          <a:spcPct val="0"/>
                        </a:spcBef>
                        <a:spcAft>
                          <a:spcPct val="0"/>
                        </a:spcAft>
                        <a:buClrTx/>
                        <a:buSzTx/>
                        <a:buFontTx/>
                        <a:buNone/>
                        <a:tabLst/>
                      </a:pP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Salvation has always been by faith–even in the OT</a:t>
                      </a: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Paul</a:t>
                      </a:r>
                      <a:r>
                        <a:rPr kumimoji="0" lang="fr-FR" altLang="zh-CN" sz="20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s Defense:</a:t>
                      </a:r>
                    </a:p>
                    <a:p>
                      <a:pPr marL="0" marR="0" lvl="0" indent="0" algn="ctr" defTabSz="457200" rtl="0" eaLnBrk="0" fontAlgn="base" latinLnBrk="0" hangingPunct="0">
                        <a:lnSpc>
                          <a:spcPct val="100000"/>
                        </a:lnSpc>
                        <a:spcBef>
                          <a:spcPct val="0"/>
                        </a:spcBef>
                        <a:spcAft>
                          <a:spcPct val="0"/>
                        </a:spcAft>
                        <a:buClrTx/>
                        <a:buSzTx/>
                        <a:buFontTx/>
                        <a:buNone/>
                        <a:tabLst/>
                      </a:pP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No, justification by faith naturally leads to godly living</a:t>
                      </a: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447596">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charset="0"/>
                          <a:ea typeface="ＭＳ Ｐゴシック" charset="0"/>
                          <a:cs typeface="Arial" charset="0"/>
                        </a:rPr>
                        <a:t>Biographical</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charset="0"/>
                          <a:ea typeface="ＭＳ Ｐゴシック" charset="0"/>
                          <a:cs typeface="Arial" charset="0"/>
                        </a:rPr>
                        <a:t>Theological</a:t>
                      </a:r>
                      <a:endParaRPr kumimoji="0" lang="en-US" sz="1800" b="1" i="0" u="none" strike="noStrike" cap="none" normalizeH="0" baseline="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charset="0"/>
                          <a:ea typeface="ＭＳ Ｐゴシック" charset="0"/>
                          <a:cs typeface="Arial" charset="0"/>
                        </a:rPr>
                        <a:t>Practical</a:t>
                      </a:r>
                      <a:endParaRPr kumimoji="0" lang="en-US" sz="1800" b="1" i="0" u="none" strike="noStrike" cap="none" normalizeH="0" baseline="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49200">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charset="0"/>
                          <a:ea typeface="ＭＳ Ｐゴシック" charset="0"/>
                          <a:cs typeface="Arial" charset="0"/>
                        </a:rPr>
                        <a:t>Chapters 1–2</a:t>
                      </a:r>
                      <a:endParaRPr kumimoji="0" lang="en-US" sz="1800" b="1" i="0" u="none" strike="noStrike" cap="none" normalizeH="0" baseline="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Chapters 3–4</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Chapters 5–6</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64684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Upholds </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Apostleship </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Upholds</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Justification by Faith </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Upholds</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Responsibilities </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64684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Rebuke</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Relation-ships</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Affirmed</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Illustrated</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Balance</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Service</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Warnings</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extLst>
                  <a:ext uri="{0D108BD9-81ED-4DB2-BD59-A6C34878D82A}">
                    <a16:rowId xmlns:a16="http://schemas.microsoft.com/office/drawing/2014/main" val="10006"/>
                  </a:ext>
                </a:extLst>
              </a:tr>
              <a:tr h="53904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1:1-9</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1:10–2:21</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3</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4</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5</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6:1-10</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6:11-18</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extLst>
                  <a:ext uri="{0D108BD9-81ED-4DB2-BD59-A6C34878D82A}">
                    <a16:rowId xmlns:a16="http://schemas.microsoft.com/office/drawing/2014/main" val="10007"/>
                  </a:ext>
                </a:extLst>
              </a:tr>
              <a:tr h="415510">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Antioch of Syria</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539040">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Fall AD 49 (after first missionary journey)</a:t>
                      </a:r>
                      <a:endParaRPr kumimoji="0" lang="en-US" sz="1800" b="1" i="0" u="none" strike="noStrike" cap="none" normalizeH="0" baseline="0" dirty="0">
                        <a:ln>
                          <a:noFill/>
                        </a:ln>
                        <a:solidFill>
                          <a:schemeClr val="tx1"/>
                        </a:solidFill>
                        <a:effectLst/>
                        <a:latin typeface="Arial" charset="0"/>
                        <a:ea typeface="ＭＳ Ｐゴシック" charset="0"/>
                        <a:cs typeface="Times New Roman"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sp>
        <p:nvSpPr>
          <p:cNvPr id="336950" name="Text Box 42"/>
          <p:cNvSpPr txBox="1">
            <a:spLocks noChangeArrowheads="1"/>
          </p:cNvSpPr>
          <p:nvPr/>
        </p:nvSpPr>
        <p:spPr bwMode="auto">
          <a:xfrm>
            <a:off x="8369300" y="71438"/>
            <a:ext cx="6985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33"/>
                </a:solidFill>
                <a:latin typeface="Arial" charset="0"/>
                <a:cs typeface="Arial" charset="0"/>
              </a:rPr>
              <a:t>167</a:t>
            </a:r>
          </a:p>
        </p:txBody>
      </p:sp>
      <p:sp>
        <p:nvSpPr>
          <p:cNvPr id="65" name="Title 64"/>
          <p:cNvSpPr>
            <a:spLocks noGrp="1"/>
          </p:cNvSpPr>
          <p:nvPr>
            <p:ph type="title" idx="4294967295"/>
          </p:nvPr>
        </p:nvSpPr>
        <p:spPr>
          <a:xfrm>
            <a:off x="304800" y="-685800"/>
            <a:ext cx="7772400" cy="762000"/>
          </a:xfrm>
        </p:spPr>
        <p:txBody>
          <a:bodyPr/>
          <a:lstStyle/>
          <a:p>
            <a:pPr>
              <a:defRPr/>
            </a:pPr>
            <a:r>
              <a:rPr lang="en-US">
                <a:latin typeface="Tahoma" charset="0"/>
                <a:ea typeface="ＭＳ Ｐゴシック" charset="0"/>
                <a:cs typeface="ＭＳ Ｐゴシック" charset="0"/>
              </a:rPr>
              <a:t>Book Chart</a:t>
            </a:r>
          </a:p>
        </p:txBody>
      </p:sp>
      <p:sp>
        <p:nvSpPr>
          <p:cNvPr id="2" name="Rectangle 1">
            <a:extLst>
              <a:ext uri="{FF2B5EF4-FFF2-40B4-BE49-F238E27FC236}">
                <a16:creationId xmlns:a16="http://schemas.microsoft.com/office/drawing/2014/main" id="{1E5C844B-3915-4747-B09E-882F2477F9FA}"/>
              </a:ext>
            </a:extLst>
          </p:cNvPr>
          <p:cNvSpPr/>
          <p:nvPr/>
        </p:nvSpPr>
        <p:spPr bwMode="auto">
          <a:xfrm>
            <a:off x="29307" y="533399"/>
            <a:ext cx="2767608" cy="1294583"/>
          </a:xfrm>
          <a:prstGeom prst="rect">
            <a:avLst/>
          </a:prstGeom>
          <a:noFill/>
          <a:ln w="53975" cap="flat" cmpd="sng" algn="ctr">
            <a:solidFill>
              <a:srgbClr val="FFFF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12" charset="0"/>
            </a:endParaRPr>
          </a:p>
        </p:txBody>
      </p:sp>
      <p:sp>
        <p:nvSpPr>
          <p:cNvPr id="7" name="Rectangle 6">
            <a:extLst>
              <a:ext uri="{FF2B5EF4-FFF2-40B4-BE49-F238E27FC236}">
                <a16:creationId xmlns:a16="http://schemas.microsoft.com/office/drawing/2014/main" id="{D75E6C0F-8C4A-4647-A1BB-779D9750F0D6}"/>
              </a:ext>
            </a:extLst>
          </p:cNvPr>
          <p:cNvSpPr/>
          <p:nvPr/>
        </p:nvSpPr>
        <p:spPr bwMode="auto">
          <a:xfrm>
            <a:off x="29307" y="1846384"/>
            <a:ext cx="2767608" cy="1294583"/>
          </a:xfrm>
          <a:prstGeom prst="rect">
            <a:avLst/>
          </a:prstGeom>
          <a:noFill/>
          <a:ln w="53975" cap="flat" cmpd="sng" algn="ctr">
            <a:solidFill>
              <a:srgbClr val="FFFF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12" charset="0"/>
            </a:endParaRPr>
          </a:p>
        </p:txBody>
      </p:sp>
    </p:spTree>
    <p:extLst>
      <p:ext uri="{BB962C8B-B14F-4D97-AF65-F5344CB8AC3E}">
        <p14:creationId xmlns:p14="http://schemas.microsoft.com/office/powerpoint/2010/main" val="1596090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633"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53498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5634" name="Title 1"/>
          <p:cNvSpPr>
            <a:spLocks noGrp="1"/>
          </p:cNvSpPr>
          <p:nvPr>
            <p:ph type="title"/>
          </p:nvPr>
        </p:nvSpPr>
        <p:spPr>
          <a:xfrm>
            <a:off x="9525" y="5300663"/>
            <a:ext cx="4932363" cy="1384300"/>
          </a:xfrm>
          <a:solidFill>
            <a:srgbClr val="000514"/>
          </a:solidFill>
        </p:spPr>
        <p:txBody>
          <a:bodyPr/>
          <a:lstStyle/>
          <a:p>
            <a:r>
              <a:rPr lang="en-US" sz="3600">
                <a:effectLst/>
                <a:latin typeface="Arial" charset="0"/>
                <a:ea typeface="ＭＳ Ｐゴシック" charset="0"/>
              </a:rPr>
              <a:t>The Turning Away (Gal. 1:6-7 </a:t>
            </a:r>
            <a:r>
              <a:rPr lang="en-US" sz="2800">
                <a:effectLst/>
                <a:latin typeface="Arial" charset="0"/>
                <a:ea typeface="ＭＳ Ｐゴシック" charset="0"/>
              </a:rPr>
              <a:t>NLT</a:t>
            </a:r>
            <a:r>
              <a:rPr lang="en-US" sz="3600">
                <a:effectLst/>
                <a:latin typeface="Arial" charset="0"/>
                <a:ea typeface="ＭＳ Ｐゴシック" charset="0"/>
              </a:rPr>
              <a:t>)</a:t>
            </a:r>
          </a:p>
        </p:txBody>
      </p:sp>
      <p:sp>
        <p:nvSpPr>
          <p:cNvPr id="325635" name="TextBox 2"/>
          <p:cNvSpPr txBox="1">
            <a:spLocks noChangeArrowheads="1"/>
          </p:cNvSpPr>
          <p:nvPr/>
        </p:nvSpPr>
        <p:spPr bwMode="auto">
          <a:xfrm>
            <a:off x="5076825" y="0"/>
            <a:ext cx="4103688" cy="6986588"/>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ru-RU"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I am shocked that you are turning away so soon from God, who called you to himself through the loving mercy of Christ. You are following a different way that pretends to be the Good News </a:t>
            </a:r>
            <a:r>
              <a:rPr kumimoji="0" lang="en-US" sz="2800" b="1" i="0" u="none" strike="noStrike" kern="1200" cap="none" spc="0" normalizeH="0" baseline="30000" noProof="0" dirty="0">
                <a:ln>
                  <a:noFill/>
                </a:ln>
                <a:solidFill>
                  <a:srgbClr val="FFFFFF"/>
                </a:solidFill>
                <a:effectLst/>
                <a:uLnTx/>
                <a:uFillTx/>
                <a:latin typeface="Arial" charset="0"/>
                <a:ea typeface="ＭＳ Ｐゴシック" charset="0"/>
                <a:cs typeface="Arial" charset="0"/>
              </a:rPr>
              <a:t>7</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but is not the Good News at all. You are being fooled by those who deliberately twist the truth concerning Christ.</a:t>
            </a:r>
            <a:r>
              <a:rPr kumimoji="0" lang="ru-RU"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45778574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657"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53498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6658" name="Title 1"/>
          <p:cNvSpPr>
            <a:spLocks noGrp="1"/>
          </p:cNvSpPr>
          <p:nvPr>
            <p:ph type="title"/>
          </p:nvPr>
        </p:nvSpPr>
        <p:spPr>
          <a:xfrm>
            <a:off x="9525" y="5300663"/>
            <a:ext cx="4932363" cy="1384300"/>
          </a:xfrm>
          <a:solidFill>
            <a:srgbClr val="000514"/>
          </a:solidFill>
        </p:spPr>
        <p:txBody>
          <a:bodyPr/>
          <a:lstStyle/>
          <a:p>
            <a:r>
              <a:rPr lang="en-US" sz="3600">
                <a:effectLst/>
                <a:latin typeface="Arial" charset="0"/>
                <a:ea typeface="ＭＳ Ｐゴシック" charset="0"/>
              </a:rPr>
              <a:t>The Turning Away (Gal. 1:8-9 </a:t>
            </a:r>
            <a:r>
              <a:rPr lang="en-US" sz="2800">
                <a:effectLst/>
                <a:latin typeface="Arial" charset="0"/>
                <a:ea typeface="ＭＳ Ｐゴシック" charset="0"/>
              </a:rPr>
              <a:t>NLT</a:t>
            </a:r>
            <a:r>
              <a:rPr lang="en-US" sz="3600">
                <a:effectLst/>
                <a:latin typeface="Arial" charset="0"/>
                <a:ea typeface="ＭＳ Ｐゴシック" charset="0"/>
              </a:rPr>
              <a:t>)</a:t>
            </a:r>
          </a:p>
        </p:txBody>
      </p:sp>
      <p:sp>
        <p:nvSpPr>
          <p:cNvPr id="326659" name="TextBox 2"/>
          <p:cNvSpPr txBox="1">
            <a:spLocks noChangeArrowheads="1"/>
          </p:cNvSpPr>
          <p:nvPr/>
        </p:nvSpPr>
        <p:spPr bwMode="auto">
          <a:xfrm>
            <a:off x="5076825" y="0"/>
            <a:ext cx="4103688" cy="6986528"/>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ru-RU"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Let God’s curse fall on anyone, including us or even an angel from heaven, who preaches a different kind of Good News than the one we preached to you.  </a:t>
            </a:r>
            <a:r>
              <a:rPr kumimoji="0" lang="en-US" sz="2800" b="1" i="0" u="none" strike="noStrike" kern="1200" cap="none" spc="0" normalizeH="0" baseline="30000" noProof="0" dirty="0">
                <a:ln>
                  <a:noFill/>
                </a:ln>
                <a:solidFill>
                  <a:srgbClr val="FFFFFF"/>
                </a:solidFill>
                <a:effectLst/>
                <a:uLnTx/>
                <a:uFillTx/>
                <a:latin typeface="Arial" charset="0"/>
                <a:ea typeface="ＭＳ Ｐゴシック" charset="0"/>
                <a:cs typeface="Arial" charset="0"/>
              </a:rPr>
              <a:t>9</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I say again what we have said before: If anyone preaches any other Good News than the one you welcomed, let that person be cursed.</a:t>
            </a:r>
            <a:r>
              <a:rPr kumimoji="0" lang="ru-RU"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53950059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mage result for paul damascus">
            <a:extLst>
              <a:ext uri="{FF2B5EF4-FFF2-40B4-BE49-F238E27FC236}">
                <a16:creationId xmlns:a16="http://schemas.microsoft.com/office/drawing/2014/main" id="{5DAB1814-594A-E642-B7CD-E2E02A0B051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12" y="1700808"/>
            <a:ext cx="9216218" cy="5183235"/>
          </a:xfrm>
          <a:prstGeom prst="rect">
            <a:avLst/>
          </a:prstGeom>
          <a:noFill/>
          <a:extLst>
            <a:ext uri="{909E8E84-426E-40DD-AFC4-6F175D3DCCD1}">
              <a14:hiddenFill xmlns:a14="http://schemas.microsoft.com/office/drawing/2010/main">
                <a:solidFill>
                  <a:srgbClr val="FFFFFF"/>
                </a:solidFill>
              </a14:hiddenFill>
            </a:ext>
          </a:extLst>
        </p:spPr>
      </p:pic>
      <p:sp>
        <p:nvSpPr>
          <p:cNvPr id="303105" name="Title 1"/>
          <p:cNvSpPr>
            <a:spLocks noGrp="1"/>
          </p:cNvSpPr>
          <p:nvPr>
            <p:ph type="title"/>
          </p:nvPr>
        </p:nvSpPr>
        <p:spPr>
          <a:xfrm>
            <a:off x="-1568" y="0"/>
            <a:ext cx="9181273" cy="1723957"/>
          </a:xfrm>
        </p:spPr>
        <p:txBody>
          <a:bodyPr/>
          <a:lstStyle/>
          <a:p>
            <a:pPr>
              <a:defRPr/>
            </a:pPr>
            <a:r>
              <a:rPr lang="en-US" altLang="ja-JP" sz="3600" b="1" dirty="0">
                <a:effectLst>
                  <a:glow rad="279400">
                    <a:schemeClr val="bg1"/>
                  </a:glow>
                </a:effectLst>
                <a:latin typeface="Arial" charset="0"/>
                <a:ea typeface="ＭＳ Ｐゴシック" charset="0"/>
                <a:cs typeface="Arial" charset="0"/>
              </a:rPr>
              <a:t>The Source of Paul's Teaching </a:t>
            </a:r>
            <a:r>
              <a:rPr lang="en-US" altLang="ja-JP" sz="3600" b="1" dirty="0">
                <a:solidFill>
                  <a:srgbClr val="E3EBF1"/>
                </a:solidFill>
                <a:effectLst>
                  <a:glow rad="279400">
                    <a:schemeClr val="bg1"/>
                  </a:glow>
                </a:effectLst>
                <a:latin typeface="Arial" charset="0"/>
                <a:cs typeface="Arial" charset="0"/>
              </a:rPr>
              <a:t>(1:12 </a:t>
            </a:r>
            <a:r>
              <a:rPr lang="en-US" altLang="ja-JP" sz="3200" b="1" dirty="0">
                <a:solidFill>
                  <a:srgbClr val="E3EBF1"/>
                </a:solidFill>
                <a:effectLst>
                  <a:glow rad="279400">
                    <a:schemeClr val="bg1"/>
                  </a:glow>
                </a:effectLst>
                <a:latin typeface="Arial" charset="0"/>
                <a:cs typeface="Arial" charset="0"/>
              </a:rPr>
              <a:t>NLT</a:t>
            </a:r>
            <a:r>
              <a:rPr lang="en-US" altLang="ja-JP" sz="3600" b="1" dirty="0">
                <a:solidFill>
                  <a:srgbClr val="E3EBF1"/>
                </a:solidFill>
                <a:effectLst>
                  <a:glow rad="279400">
                    <a:schemeClr val="bg1"/>
                  </a:glow>
                </a:effectLst>
                <a:latin typeface="Arial" charset="0"/>
                <a:cs typeface="Arial" charset="0"/>
              </a:rPr>
              <a:t>)</a:t>
            </a:r>
            <a:endParaRPr lang="en-US" sz="3600" b="1" dirty="0">
              <a:effectLst>
                <a:glow rad="279400">
                  <a:schemeClr val="bg1"/>
                </a:glow>
              </a:effectLst>
              <a:latin typeface="Arial" charset="0"/>
              <a:ea typeface="ＭＳ Ｐゴシック" charset="0"/>
              <a:cs typeface="Arial" charset="0"/>
            </a:endParaRPr>
          </a:p>
        </p:txBody>
      </p:sp>
      <p:sp>
        <p:nvSpPr>
          <p:cNvPr id="3" name="Title 1"/>
          <p:cNvSpPr txBox="1">
            <a:spLocks/>
          </p:cNvSpPr>
          <p:nvPr/>
        </p:nvSpPr>
        <p:spPr bwMode="auto">
          <a:xfrm>
            <a:off x="-108520" y="1723957"/>
            <a:ext cx="3240360" cy="45133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ja-JP"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I received my message from no human source, and no one taught me. Instead, I received it by direct revelation from Jesus Christ.</a:t>
            </a:r>
            <a:r>
              <a:rPr kumimoji="0" lang="ru-RU" altLang="ja-JP"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endPar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8530576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3521"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054100"/>
            <a:ext cx="9144000" cy="4745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3105" name="Title 1"/>
          <p:cNvSpPr>
            <a:spLocks noGrp="1"/>
          </p:cNvSpPr>
          <p:nvPr>
            <p:ph type="title"/>
          </p:nvPr>
        </p:nvSpPr>
        <p:spPr>
          <a:xfrm>
            <a:off x="0" y="4797153"/>
            <a:ext cx="4572000" cy="2076336"/>
          </a:xfrm>
        </p:spPr>
        <p:txBody>
          <a:bodyPr/>
          <a:lstStyle/>
          <a:p>
            <a:pPr>
              <a:defRPr/>
            </a:pPr>
            <a:r>
              <a:rPr lang="en-US" altLang="ja-JP" sz="3600" b="1" dirty="0">
                <a:effectLst>
                  <a:glow rad="279400">
                    <a:schemeClr val="bg1"/>
                  </a:glow>
                </a:effectLst>
                <a:latin typeface="Arial" charset="0"/>
                <a:ea typeface="ＭＳ Ｐゴシック" charset="0"/>
                <a:cs typeface="Arial" charset="0"/>
              </a:rPr>
              <a:t>The Source of Paul's Teaching </a:t>
            </a:r>
            <a:r>
              <a:rPr lang="en-US" altLang="ja-JP" sz="3600" b="1" dirty="0">
                <a:solidFill>
                  <a:srgbClr val="E3EBF1"/>
                </a:solidFill>
                <a:effectLst>
                  <a:glow rad="279400">
                    <a:schemeClr val="bg1"/>
                  </a:glow>
                </a:effectLst>
                <a:latin typeface="Arial" charset="0"/>
                <a:cs typeface="Arial" charset="0"/>
              </a:rPr>
              <a:t>(Acts 9:5b </a:t>
            </a:r>
            <a:r>
              <a:rPr lang="en-US" altLang="ja-JP" sz="3200" b="1" dirty="0">
                <a:solidFill>
                  <a:srgbClr val="E3EBF1"/>
                </a:solidFill>
                <a:effectLst>
                  <a:glow rad="279400">
                    <a:schemeClr val="bg1"/>
                  </a:glow>
                </a:effectLst>
                <a:latin typeface="Arial" charset="0"/>
                <a:cs typeface="Arial" charset="0"/>
              </a:rPr>
              <a:t>NLT</a:t>
            </a:r>
            <a:r>
              <a:rPr lang="en-US" altLang="ja-JP" sz="3600" b="1" dirty="0">
                <a:solidFill>
                  <a:srgbClr val="E3EBF1"/>
                </a:solidFill>
                <a:effectLst>
                  <a:glow rad="279400">
                    <a:schemeClr val="bg1"/>
                  </a:glow>
                </a:effectLst>
                <a:latin typeface="Arial" charset="0"/>
                <a:cs typeface="Arial" charset="0"/>
              </a:rPr>
              <a:t>)</a:t>
            </a:r>
            <a:endParaRPr lang="en-US" sz="3600" b="1" dirty="0">
              <a:effectLst>
                <a:glow rad="279400">
                  <a:schemeClr val="bg1"/>
                </a:glow>
              </a:effectLst>
              <a:latin typeface="Arial" charset="0"/>
              <a:ea typeface="ＭＳ Ｐゴシック" charset="0"/>
              <a:cs typeface="Arial" charset="0"/>
            </a:endParaRPr>
          </a:p>
        </p:txBody>
      </p:sp>
      <p:sp>
        <p:nvSpPr>
          <p:cNvPr id="3" name="Title 1"/>
          <p:cNvSpPr txBox="1">
            <a:spLocks/>
          </p:cNvSpPr>
          <p:nvPr/>
        </p:nvSpPr>
        <p:spPr bwMode="auto">
          <a:xfrm>
            <a:off x="0" y="0"/>
            <a:ext cx="9144000" cy="1052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ja-JP"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…I am Jesus, the one you are persecuting!</a:t>
            </a:r>
            <a:r>
              <a:rPr kumimoji="0" lang="ru-RU" altLang="ja-JP"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6708841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51BB4C-0A72-B74C-E4C4-FD602053CDAC}"/>
              </a:ext>
            </a:extLst>
          </p:cNvPr>
          <p:cNvPicPr>
            <a:picLocks noChangeAspect="1"/>
          </p:cNvPicPr>
          <p:nvPr/>
        </p:nvPicPr>
        <p:blipFill rotWithShape="1">
          <a:blip r:embed="rId2">
            <a:extLst>
              <a:ext uri="{28A0092B-C50C-407E-A947-70E740481C1C}">
                <a14:useLocalDpi xmlns:a14="http://schemas.microsoft.com/office/drawing/2010/main"/>
              </a:ext>
            </a:extLst>
          </a:blip>
          <a:srcRect l="1173" t="1523" b="3375"/>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3105" name="Title 1"/>
          <p:cNvSpPr>
            <a:spLocks noGrp="1"/>
          </p:cNvSpPr>
          <p:nvPr>
            <p:ph type="title"/>
          </p:nvPr>
        </p:nvSpPr>
        <p:spPr>
          <a:xfrm>
            <a:off x="0" y="4797153"/>
            <a:ext cx="4572000" cy="2076336"/>
          </a:xfrm>
        </p:spPr>
        <p:txBody>
          <a:bodyPr/>
          <a:lstStyle/>
          <a:p>
            <a:pPr>
              <a:defRPr/>
            </a:pPr>
            <a:r>
              <a:rPr lang="en-US" altLang="ja-JP" sz="3600" b="1" dirty="0">
                <a:effectLst>
                  <a:glow rad="279400">
                    <a:schemeClr val="bg1"/>
                  </a:glow>
                </a:effectLst>
                <a:latin typeface="Arial" charset="0"/>
                <a:ea typeface="ＭＳ Ｐゴシック" charset="0"/>
                <a:cs typeface="Arial" charset="0"/>
              </a:rPr>
              <a:t>The Source of Paul's Teaching </a:t>
            </a:r>
            <a:r>
              <a:rPr lang="en-US" altLang="ja-JP" sz="3600" b="1" dirty="0">
                <a:solidFill>
                  <a:srgbClr val="E3EBF1"/>
                </a:solidFill>
                <a:effectLst>
                  <a:glow rad="279400">
                    <a:schemeClr val="bg1"/>
                  </a:glow>
                </a:effectLst>
                <a:latin typeface="Arial" charset="0"/>
                <a:cs typeface="Arial" charset="0"/>
              </a:rPr>
              <a:t>(1:15-16 </a:t>
            </a:r>
            <a:r>
              <a:rPr lang="en-US" altLang="ja-JP" sz="3200" b="1" dirty="0">
                <a:solidFill>
                  <a:srgbClr val="E3EBF1"/>
                </a:solidFill>
                <a:effectLst>
                  <a:glow rad="279400">
                    <a:schemeClr val="bg1"/>
                  </a:glow>
                </a:effectLst>
                <a:latin typeface="Arial" charset="0"/>
                <a:cs typeface="Arial" charset="0"/>
              </a:rPr>
              <a:t>NLT</a:t>
            </a:r>
            <a:r>
              <a:rPr lang="en-US" altLang="ja-JP" sz="3600" b="1" dirty="0">
                <a:solidFill>
                  <a:srgbClr val="E3EBF1"/>
                </a:solidFill>
                <a:effectLst>
                  <a:glow rad="279400">
                    <a:schemeClr val="bg1"/>
                  </a:glow>
                </a:effectLst>
                <a:latin typeface="Arial" charset="0"/>
                <a:cs typeface="Arial" charset="0"/>
              </a:rPr>
              <a:t>)</a:t>
            </a:r>
            <a:endParaRPr lang="en-US" sz="3600" b="1" dirty="0">
              <a:effectLst>
                <a:glow rad="279400">
                  <a:schemeClr val="bg1"/>
                </a:glow>
              </a:effectLst>
              <a:latin typeface="Arial" charset="0"/>
              <a:ea typeface="ＭＳ Ｐゴシック" charset="0"/>
              <a:cs typeface="Arial" charset="0"/>
            </a:endParaRPr>
          </a:p>
        </p:txBody>
      </p:sp>
      <p:sp>
        <p:nvSpPr>
          <p:cNvPr id="3" name="Title 1"/>
          <p:cNvSpPr txBox="1">
            <a:spLocks/>
          </p:cNvSpPr>
          <p:nvPr/>
        </p:nvSpPr>
        <p:spPr bwMode="auto">
          <a:xfrm>
            <a:off x="4932363" y="0"/>
            <a:ext cx="4211637" cy="6958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ja-JP"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But even before I was born, God chose me and called me by his marvelous grace. Then it pleased him </a:t>
            </a:r>
            <a:r>
              <a:rPr kumimoji="0" lang="en-US" sz="2800" b="1" i="0" u="none" strike="noStrike" kern="1200" cap="none" spc="0" normalizeH="0" baseline="30000" noProof="0" dirty="0">
                <a:ln>
                  <a:noFill/>
                </a:ln>
                <a:solidFill>
                  <a:srgbClr val="000000"/>
                </a:solidFill>
                <a:effectLst/>
                <a:uLnTx/>
                <a:uFillTx/>
                <a:latin typeface="Arial" charset="0"/>
                <a:ea typeface="ＭＳ Ｐゴシック" charset="0"/>
                <a:cs typeface="Arial" charset="0"/>
              </a:rPr>
              <a:t>16</a:t>
            </a: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to reveal his Son to me so that I would proclaim the Good News about Jesus to the Gentiles. When this happened, I did not rush out to consult with any human being.</a:t>
            </a:r>
            <a:r>
              <a:rPr kumimoji="0" lang="ru-RU" altLang="ja-JP"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endPar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8651059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Title 1"/>
          <p:cNvSpPr>
            <a:spLocks noGrp="1"/>
          </p:cNvSpPr>
          <p:nvPr>
            <p:ph type="title"/>
          </p:nvPr>
        </p:nvSpPr>
        <p:spPr>
          <a:xfrm>
            <a:off x="0" y="4797153"/>
            <a:ext cx="4572000" cy="2076336"/>
          </a:xfrm>
        </p:spPr>
        <p:txBody>
          <a:bodyPr/>
          <a:lstStyle/>
          <a:p>
            <a:pPr>
              <a:defRPr/>
            </a:pPr>
            <a:r>
              <a:rPr lang="en-US" altLang="ja-JP" sz="3600" b="1" dirty="0">
                <a:effectLst>
                  <a:glow rad="279400">
                    <a:schemeClr val="bg1"/>
                  </a:glow>
                </a:effectLst>
                <a:latin typeface="Arial" charset="0"/>
                <a:ea typeface="ＭＳ Ｐゴシック" charset="0"/>
                <a:cs typeface="Arial" charset="0"/>
              </a:rPr>
              <a:t>The Source of Paul's Teaching </a:t>
            </a:r>
            <a:r>
              <a:rPr lang="en-US" altLang="ja-JP" sz="3600" b="1" dirty="0">
                <a:solidFill>
                  <a:srgbClr val="E3EBF1"/>
                </a:solidFill>
                <a:effectLst>
                  <a:glow rad="279400">
                    <a:schemeClr val="bg1"/>
                  </a:glow>
                </a:effectLst>
                <a:latin typeface="Arial" charset="0"/>
                <a:cs typeface="Arial" charset="0"/>
              </a:rPr>
              <a:t>(1:17 </a:t>
            </a:r>
            <a:r>
              <a:rPr lang="en-US" altLang="ja-JP" sz="3200" b="1" dirty="0">
                <a:solidFill>
                  <a:srgbClr val="E3EBF1"/>
                </a:solidFill>
                <a:effectLst>
                  <a:glow rad="279400">
                    <a:schemeClr val="bg1"/>
                  </a:glow>
                </a:effectLst>
                <a:latin typeface="Arial" charset="0"/>
                <a:cs typeface="Arial" charset="0"/>
              </a:rPr>
              <a:t>NLT</a:t>
            </a:r>
            <a:r>
              <a:rPr lang="en-US" altLang="ja-JP" sz="3600" b="1" dirty="0">
                <a:solidFill>
                  <a:srgbClr val="E3EBF1"/>
                </a:solidFill>
                <a:effectLst>
                  <a:glow rad="279400">
                    <a:schemeClr val="bg1"/>
                  </a:glow>
                </a:effectLst>
                <a:latin typeface="Arial" charset="0"/>
                <a:cs typeface="Arial" charset="0"/>
              </a:rPr>
              <a:t>)</a:t>
            </a:r>
            <a:endParaRPr lang="en-US" sz="3600" b="1" dirty="0">
              <a:effectLst>
                <a:glow rad="279400">
                  <a:schemeClr val="bg1"/>
                </a:glow>
              </a:effectLst>
              <a:latin typeface="Arial" charset="0"/>
              <a:ea typeface="ＭＳ Ｐゴシック" charset="0"/>
              <a:cs typeface="Arial" charset="0"/>
            </a:endParaRPr>
          </a:p>
        </p:txBody>
      </p:sp>
      <p:sp>
        <p:nvSpPr>
          <p:cNvPr id="3" name="Title 1"/>
          <p:cNvSpPr txBox="1">
            <a:spLocks/>
          </p:cNvSpPr>
          <p:nvPr/>
        </p:nvSpPr>
        <p:spPr bwMode="auto">
          <a:xfrm>
            <a:off x="5292725" y="0"/>
            <a:ext cx="3490913" cy="6958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ja-JP"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Nor did I go up to Jerusalem to consult with those who were apostles before I was. Instead, I went away into Arabia, and later I returned to the city of Damascus.</a:t>
            </a:r>
            <a:r>
              <a:rPr kumimoji="0" lang="ru-RU" altLang="ja-JP"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66595"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4899025" cy="4899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431633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Galatians 2</a:t>
            </a:r>
          </a:p>
        </p:txBody>
      </p:sp>
    </p:spTree>
    <p:extLst>
      <p:ext uri="{BB962C8B-B14F-4D97-AF65-F5344CB8AC3E}">
        <p14:creationId xmlns:p14="http://schemas.microsoft.com/office/powerpoint/2010/main" val="162934151"/>
      </p:ext>
    </p:extLst>
  </p:cSld>
  <p:clrMapOvr>
    <a:overrideClrMapping bg1="lt1" tx1="dk1" bg2="lt2" tx2="dk2" accent1="accent1" accent2="accent2" accent3="accent3" accent4="accent4" accent5="accent5" accent6="accent6" hlink="hlink" folHlink="folHlink"/>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5"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24000" y="1879600"/>
            <a:ext cx="7620000" cy="497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3105" name="Title 1"/>
          <p:cNvSpPr>
            <a:spLocks noGrp="1"/>
          </p:cNvSpPr>
          <p:nvPr>
            <p:ph type="title"/>
          </p:nvPr>
        </p:nvSpPr>
        <p:spPr>
          <a:xfrm>
            <a:off x="0" y="4581128"/>
            <a:ext cx="2555776" cy="2076336"/>
          </a:xfrm>
        </p:spPr>
        <p:txBody>
          <a:bodyPr/>
          <a:lstStyle/>
          <a:p>
            <a:pPr>
              <a:defRPr/>
            </a:pPr>
            <a:r>
              <a:rPr lang="en-US" altLang="ja-JP" sz="3600" b="1" dirty="0">
                <a:effectLst>
                  <a:glow rad="279400">
                    <a:schemeClr val="bg1"/>
                  </a:glow>
                </a:effectLst>
                <a:latin typeface="Arial" charset="0"/>
                <a:ea typeface="ＭＳ Ｐゴシック" charset="0"/>
                <a:cs typeface="Arial" charset="0"/>
              </a:rPr>
              <a:t>Partners, Not Teachers </a:t>
            </a:r>
            <a:r>
              <a:rPr lang="en-US" altLang="ja-JP" sz="3600" b="1" dirty="0">
                <a:solidFill>
                  <a:srgbClr val="E3EBF1"/>
                </a:solidFill>
                <a:effectLst>
                  <a:glow rad="279400">
                    <a:schemeClr val="bg1"/>
                  </a:glow>
                </a:effectLst>
                <a:latin typeface="Arial" charset="0"/>
                <a:cs typeface="Arial" charset="0"/>
              </a:rPr>
              <a:t>(2:9 </a:t>
            </a:r>
            <a:r>
              <a:rPr lang="en-US" altLang="ja-JP" sz="3200" b="1" dirty="0">
                <a:solidFill>
                  <a:srgbClr val="E3EBF1"/>
                </a:solidFill>
                <a:effectLst>
                  <a:glow rad="279400">
                    <a:schemeClr val="bg1"/>
                  </a:glow>
                </a:effectLst>
                <a:latin typeface="Arial" charset="0"/>
                <a:cs typeface="Arial" charset="0"/>
              </a:rPr>
              <a:t>NLT</a:t>
            </a:r>
            <a:r>
              <a:rPr lang="en-US" altLang="ja-JP" sz="3600" b="1" dirty="0">
                <a:solidFill>
                  <a:srgbClr val="E3EBF1"/>
                </a:solidFill>
                <a:effectLst>
                  <a:glow rad="279400">
                    <a:schemeClr val="bg1"/>
                  </a:glow>
                </a:effectLst>
                <a:latin typeface="Arial" charset="0"/>
                <a:cs typeface="Arial" charset="0"/>
              </a:rPr>
              <a:t>)</a:t>
            </a:r>
            <a:endParaRPr lang="en-US" sz="3600" b="1" dirty="0">
              <a:effectLst>
                <a:glow rad="279400">
                  <a:schemeClr val="bg1"/>
                </a:glow>
              </a:effectLst>
              <a:latin typeface="Arial" charset="0"/>
              <a:ea typeface="ＭＳ Ｐゴシック" charset="0"/>
              <a:cs typeface="Arial" charset="0"/>
            </a:endParaRPr>
          </a:p>
        </p:txBody>
      </p:sp>
      <p:sp>
        <p:nvSpPr>
          <p:cNvPr id="3" name="Title 1"/>
          <p:cNvSpPr txBox="1">
            <a:spLocks/>
          </p:cNvSpPr>
          <p:nvPr/>
        </p:nvSpPr>
        <p:spPr bwMode="auto">
          <a:xfrm>
            <a:off x="0" y="0"/>
            <a:ext cx="9144000" cy="1773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ru-RU" altLang="ja-JP" b="1" dirty="0">
                <a:latin typeface="Arial" charset="0"/>
                <a:cs typeface="Arial" charset="0"/>
              </a:rPr>
              <a:t>"</a:t>
            </a:r>
            <a:r>
              <a:rPr lang="en-US" b="1" dirty="0">
                <a:latin typeface="Arial" charset="0"/>
                <a:cs typeface="Arial" charset="0"/>
              </a:rPr>
              <a:t>In fact, James, Peter, and John, who were known as pillars of the church, recognized the gift God had given me, and they accepted Barnabas and me as their co-workers. They encouraged us to keep preaching to the Gentiles, while they continued their work with the Jews.</a:t>
            </a:r>
            <a:r>
              <a:rPr lang="ru-RU" altLang="ja-JP" b="1" dirty="0">
                <a:latin typeface="Arial" charset="0"/>
                <a:cs typeface="Arial" charset="0"/>
              </a:rPr>
              <a:t>"</a:t>
            </a:r>
            <a:endParaRPr lang="en-US" b="1" dirty="0">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2">
            <a:alpha val="0"/>
          </a:schemeClr>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3" name="Group 2"/>
          <p:cNvGrpSpPr/>
          <p:nvPr/>
        </p:nvGrpSpPr>
        <p:grpSpPr>
          <a:xfrm>
            <a:off x="2194114" y="959230"/>
            <a:ext cx="6958112" cy="5898770"/>
            <a:chOff x="2194114" y="959230"/>
            <a:chExt cx="6958112" cy="5898770"/>
          </a:xfrm>
        </p:grpSpPr>
        <p:pic>
          <p:nvPicPr>
            <p:cNvPr id="8" name="Picture 7"/>
            <p:cNvPicPr/>
            <p:nvPr/>
          </p:nvPicPr>
          <p:blipFill rotWithShape="1">
            <a:blip r:embed="rId3" cstate="screen">
              <a:extLst>
                <a:ext uri="{28A0092B-C50C-407E-A947-70E740481C1C}">
                  <a14:useLocalDpi xmlns:a14="http://schemas.microsoft.com/office/drawing/2010/main"/>
                </a:ext>
              </a:extLst>
            </a:blip>
            <a:srcRect l="16124" t="11659" r="1685" b="35272"/>
            <a:stretch/>
          </p:blipFill>
          <p:spPr bwMode="auto">
            <a:xfrm>
              <a:off x="2194114" y="959230"/>
              <a:ext cx="6958112" cy="5898770"/>
            </a:xfrm>
            <a:prstGeom prst="rect">
              <a:avLst/>
            </a:prstGeom>
            <a:noFill/>
            <a:ln>
              <a:noFill/>
            </a:ln>
          </p:spPr>
        </p:pic>
        <p:sp>
          <p:nvSpPr>
            <p:cNvPr id="26" name="Rectangle 25"/>
            <p:cNvSpPr/>
            <p:nvPr/>
          </p:nvSpPr>
          <p:spPr bwMode="auto">
            <a:xfrm rot="19921994">
              <a:off x="3815752" y="2961208"/>
              <a:ext cx="1337976" cy="1118711"/>
            </a:xfrm>
            <a:prstGeom prst="rect">
              <a:avLst/>
            </a:prstGeom>
            <a:solidFill>
              <a:srgbClr val="FFFFFF"/>
            </a:solidFill>
            <a:ln w="12700" cap="flat" cmpd="sng" algn="ctr">
              <a:solidFill>
                <a:srgbClr val="FFFFFF"/>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kern="0">
                <a:solidFill>
                  <a:srgbClr val="FFFFFF"/>
                </a:solidFill>
                <a:latin typeface="Times New Roman" pitchFamily="-112" charset="0"/>
              </a:endParaRPr>
            </a:p>
          </p:txBody>
        </p:sp>
      </p:grpSp>
      <p:sp>
        <p:nvSpPr>
          <p:cNvPr id="24" name="Title 5"/>
          <p:cNvSpPr txBox="1">
            <a:spLocks/>
          </p:cNvSpPr>
          <p:nvPr/>
        </p:nvSpPr>
        <p:spPr bwMode="auto">
          <a:xfrm rot="20662300">
            <a:off x="3838561" y="3145697"/>
            <a:ext cx="1152128" cy="864096"/>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a:lstStyle>
          <a:p>
            <a:pPr algn="ctr">
              <a:defRPr/>
            </a:pPr>
            <a:r>
              <a:rPr lang="en-US" sz="3600" b="1" kern="0" dirty="0">
                <a:solidFill>
                  <a:srgbClr val="000000"/>
                </a:solidFill>
                <a:effectLst/>
                <a:latin typeface="Arial" charset="0"/>
                <a:ea typeface="ＭＳ Ｐゴシック" charset="0"/>
                <a:cs typeface="ＭＳ Ｐゴシック" charset="0"/>
              </a:rPr>
              <a:t>The Law</a:t>
            </a:r>
            <a:endParaRPr lang="en-GB" sz="3600" b="1" kern="0" dirty="0">
              <a:solidFill>
                <a:srgbClr val="000000"/>
              </a:solidFill>
              <a:effectLst/>
              <a:latin typeface="Arial" charset="0"/>
              <a:ea typeface="ＭＳ Ｐゴシック" charset="0"/>
              <a:cs typeface="ＭＳ Ｐゴシック" charset="0"/>
            </a:endParaRPr>
          </a:p>
        </p:txBody>
      </p:sp>
      <p:sp>
        <p:nvSpPr>
          <p:cNvPr id="11" name="Title 1"/>
          <p:cNvSpPr txBox="1">
            <a:spLocks/>
          </p:cNvSpPr>
          <p:nvPr/>
        </p:nvSpPr>
        <p:spPr bwMode="auto">
          <a:xfrm>
            <a:off x="-9903" y="1622449"/>
            <a:ext cx="5165188" cy="1101637"/>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3600" b="1">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2pPr>
            <a:lvl3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3pPr>
            <a:lvl4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4pPr>
            <a:lvl5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5pPr>
            <a:lvl6pPr marL="457200" algn="l" rtl="0" fontAlgn="base">
              <a:lnSpc>
                <a:spcPct val="90000"/>
              </a:lnSpc>
              <a:spcBef>
                <a:spcPct val="0"/>
              </a:spcBef>
              <a:spcAft>
                <a:spcPct val="0"/>
              </a:spcAft>
              <a:defRPr sz="3600" b="1">
                <a:solidFill>
                  <a:schemeClr val="tx2"/>
                </a:solidFill>
                <a:latin typeface="Arial" pitchFamily="-110" charset="0"/>
              </a:defRPr>
            </a:lvl6pPr>
            <a:lvl7pPr marL="914400" algn="l" rtl="0" fontAlgn="base">
              <a:lnSpc>
                <a:spcPct val="90000"/>
              </a:lnSpc>
              <a:spcBef>
                <a:spcPct val="0"/>
              </a:spcBef>
              <a:spcAft>
                <a:spcPct val="0"/>
              </a:spcAft>
              <a:defRPr sz="3600" b="1">
                <a:solidFill>
                  <a:schemeClr val="tx2"/>
                </a:solidFill>
                <a:latin typeface="Arial" pitchFamily="-110" charset="0"/>
              </a:defRPr>
            </a:lvl7pPr>
            <a:lvl8pPr marL="1371600" algn="l" rtl="0" fontAlgn="base">
              <a:lnSpc>
                <a:spcPct val="90000"/>
              </a:lnSpc>
              <a:spcBef>
                <a:spcPct val="0"/>
              </a:spcBef>
              <a:spcAft>
                <a:spcPct val="0"/>
              </a:spcAft>
              <a:defRPr sz="3600" b="1">
                <a:solidFill>
                  <a:schemeClr val="tx2"/>
                </a:solidFill>
                <a:latin typeface="Arial" pitchFamily="-110" charset="0"/>
              </a:defRPr>
            </a:lvl8pPr>
            <a:lvl9pPr marL="1828800" algn="l" rtl="0" fontAlgn="base">
              <a:lnSpc>
                <a:spcPct val="90000"/>
              </a:lnSpc>
              <a:spcBef>
                <a:spcPct val="0"/>
              </a:spcBef>
              <a:spcAft>
                <a:spcPct val="0"/>
              </a:spcAft>
              <a:defRPr sz="3600" b="1">
                <a:solidFill>
                  <a:schemeClr val="tx2"/>
                </a:solidFill>
                <a:latin typeface="Arial" pitchFamily="-110" charset="0"/>
              </a:defRPr>
            </a:lvl9pPr>
          </a:lstStyle>
          <a:p>
            <a:pPr marL="176213" eaLnBrk="1" hangingPunct="1">
              <a:defRPr/>
            </a:pPr>
            <a:r>
              <a:rPr lang="en-US" sz="4800" dirty="0">
                <a:solidFill>
                  <a:srgbClr val="070000"/>
                </a:solidFill>
                <a:latin typeface="Arial"/>
                <a:ea typeface="ＭＳ Ｐゴシック"/>
                <a:cs typeface="Arial"/>
              </a:rPr>
              <a:t>GALATIANS</a:t>
            </a:r>
            <a:endParaRPr lang="en-US" sz="8800" kern="0" dirty="0">
              <a:solidFill>
                <a:srgbClr val="070000"/>
              </a:solidFill>
              <a:latin typeface="Arial"/>
            </a:endParaRPr>
          </a:p>
        </p:txBody>
      </p:sp>
      <p:sp>
        <p:nvSpPr>
          <p:cNvPr id="13" name="Text Box 6"/>
          <p:cNvSpPr txBox="1">
            <a:spLocks noChangeArrowheads="1"/>
          </p:cNvSpPr>
          <p:nvPr/>
        </p:nvSpPr>
        <p:spPr bwMode="auto">
          <a:xfrm>
            <a:off x="19697" y="77834"/>
            <a:ext cx="433388" cy="1152525"/>
          </a:xfrm>
          <a:prstGeom prst="rect">
            <a:avLst/>
          </a:prstGeom>
          <a:solidFill>
            <a:srgbClr val="FFFFFF"/>
          </a:solidFill>
          <a:ln>
            <a:noFill/>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70000"/>
                </a:solidFill>
                <a:latin typeface="Arial" charset="0"/>
                <a:cs typeface="Arial" charset="0"/>
              </a:rPr>
              <a:t>1</a:t>
            </a:r>
          </a:p>
          <a:p>
            <a:pPr eaLnBrk="1" hangingPunct="1"/>
            <a:r>
              <a:rPr lang="en-US" b="1">
                <a:solidFill>
                  <a:srgbClr val="070000"/>
                </a:solidFill>
                <a:latin typeface="Arial" charset="0"/>
                <a:cs typeface="Arial" charset="0"/>
              </a:rPr>
              <a:t>2</a:t>
            </a:r>
          </a:p>
          <a:p>
            <a:pPr eaLnBrk="1" hangingPunct="1"/>
            <a:r>
              <a:rPr lang="en-US" b="1">
                <a:solidFill>
                  <a:srgbClr val="070000"/>
                </a:solidFill>
                <a:latin typeface="Arial" charset="0"/>
                <a:cs typeface="Arial" charset="0"/>
              </a:rPr>
              <a:t>3</a:t>
            </a:r>
          </a:p>
        </p:txBody>
      </p:sp>
      <p:sp>
        <p:nvSpPr>
          <p:cNvPr id="12" name="Text Box 6"/>
          <p:cNvSpPr txBox="1">
            <a:spLocks noChangeArrowheads="1"/>
          </p:cNvSpPr>
          <p:nvPr/>
        </p:nvSpPr>
        <p:spPr bwMode="auto">
          <a:xfrm>
            <a:off x="308622" y="77834"/>
            <a:ext cx="4174101" cy="1152525"/>
          </a:xfrm>
          <a:prstGeom prst="rect">
            <a:avLst/>
          </a:prstGeom>
          <a:solidFill>
            <a:srgbClr val="FFFFFF"/>
          </a:solidFill>
          <a:ln>
            <a:noFill/>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solidFill>
                  <a:srgbClr val="FF0000"/>
                </a:solidFill>
                <a:latin typeface="Arial" charset="0"/>
                <a:cs typeface="Arial" charset="0"/>
              </a:rPr>
              <a:t>T</a:t>
            </a:r>
            <a:r>
              <a:rPr lang="en-US" b="1" dirty="0">
                <a:solidFill>
                  <a:srgbClr val="070000"/>
                </a:solidFill>
                <a:latin typeface="Arial" charset="0"/>
                <a:cs typeface="Arial" charset="0"/>
              </a:rPr>
              <a:t>urning from true gospel</a:t>
            </a:r>
          </a:p>
          <a:p>
            <a:pPr eaLnBrk="1" hangingPunct="1"/>
            <a:r>
              <a:rPr lang="en-US" b="1" dirty="0">
                <a:solidFill>
                  <a:srgbClr val="FF0000"/>
                </a:solidFill>
                <a:latin typeface="Arial" charset="0"/>
                <a:cs typeface="Arial" charset="0"/>
              </a:rPr>
              <a:t>H</a:t>
            </a:r>
            <a:r>
              <a:rPr lang="en-US" b="1" dirty="0">
                <a:solidFill>
                  <a:srgbClr val="070000"/>
                </a:solidFill>
                <a:latin typeface="Arial" charset="0"/>
                <a:cs typeface="Arial" charset="0"/>
              </a:rPr>
              <a:t>ypocrisy found in Peter</a:t>
            </a:r>
          </a:p>
          <a:p>
            <a:pPr eaLnBrk="1" hangingPunct="1"/>
            <a:r>
              <a:rPr lang="en-US" b="1" dirty="0">
                <a:solidFill>
                  <a:srgbClr val="FF0000"/>
                </a:solidFill>
                <a:latin typeface="Arial" charset="0"/>
                <a:cs typeface="Arial" charset="0"/>
              </a:rPr>
              <a:t>E</a:t>
            </a:r>
            <a:r>
              <a:rPr lang="en-US" b="1" dirty="0">
                <a:solidFill>
                  <a:srgbClr val="070000"/>
                </a:solidFill>
                <a:latin typeface="Arial" charset="0"/>
                <a:cs typeface="Arial" charset="0"/>
              </a:rPr>
              <a:t>xample of Abraham's faith</a:t>
            </a:r>
          </a:p>
        </p:txBody>
      </p:sp>
      <p:sp>
        <p:nvSpPr>
          <p:cNvPr id="14" name="Text Box 6"/>
          <p:cNvSpPr txBox="1">
            <a:spLocks noChangeArrowheads="1"/>
          </p:cNvSpPr>
          <p:nvPr/>
        </p:nvSpPr>
        <p:spPr bwMode="auto">
          <a:xfrm>
            <a:off x="4679490" y="77834"/>
            <a:ext cx="4636956" cy="1152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solidFill>
                  <a:srgbClr val="FF0000"/>
                </a:solidFill>
                <a:latin typeface="Arial" charset="0"/>
                <a:cs typeface="Arial" charset="0"/>
              </a:rPr>
              <a:t>L</a:t>
            </a:r>
            <a:r>
              <a:rPr lang="en-US" b="1" dirty="0">
                <a:solidFill>
                  <a:srgbClr val="070000"/>
                </a:solidFill>
                <a:latin typeface="Arial" charset="0"/>
                <a:cs typeface="Arial" charset="0"/>
              </a:rPr>
              <a:t>aw versus true liberty</a:t>
            </a:r>
          </a:p>
          <a:p>
            <a:pPr eaLnBrk="1" hangingPunct="1"/>
            <a:r>
              <a:rPr lang="en-US" b="1" dirty="0">
                <a:solidFill>
                  <a:srgbClr val="FF0000"/>
                </a:solidFill>
                <a:latin typeface="Arial" charset="0"/>
                <a:cs typeface="Arial" charset="0"/>
              </a:rPr>
              <a:t>A</a:t>
            </a:r>
            <a:r>
              <a:rPr lang="en-US" b="1" dirty="0">
                <a:solidFill>
                  <a:srgbClr val="070000"/>
                </a:solidFill>
                <a:latin typeface="Arial" charset="0"/>
                <a:cs typeface="Arial" charset="0"/>
              </a:rPr>
              <a:t>ttitudes from Spirit's leading</a:t>
            </a:r>
          </a:p>
          <a:p>
            <a:pPr eaLnBrk="1" hangingPunct="1"/>
            <a:r>
              <a:rPr lang="en-US" b="1" dirty="0">
                <a:solidFill>
                  <a:srgbClr val="FF0000"/>
                </a:solidFill>
                <a:latin typeface="Arial" charset="0"/>
                <a:cs typeface="Arial" charset="0"/>
              </a:rPr>
              <a:t>W</a:t>
            </a:r>
            <a:r>
              <a:rPr lang="en-US" b="1" dirty="0">
                <a:solidFill>
                  <a:srgbClr val="070000"/>
                </a:solidFill>
                <a:latin typeface="Arial" charset="0"/>
                <a:cs typeface="Arial" charset="0"/>
              </a:rPr>
              <a:t>in back erring believers</a:t>
            </a:r>
          </a:p>
        </p:txBody>
      </p:sp>
      <p:sp>
        <p:nvSpPr>
          <p:cNvPr id="15" name="Text Box 6"/>
          <p:cNvSpPr txBox="1">
            <a:spLocks noChangeArrowheads="1"/>
          </p:cNvSpPr>
          <p:nvPr/>
        </p:nvSpPr>
        <p:spPr bwMode="auto">
          <a:xfrm>
            <a:off x="4390565" y="77834"/>
            <a:ext cx="433388" cy="1152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70000"/>
                </a:solidFill>
                <a:latin typeface="Arial" charset="0"/>
                <a:cs typeface="Arial" charset="0"/>
              </a:rPr>
              <a:t>4</a:t>
            </a:r>
          </a:p>
          <a:p>
            <a:pPr eaLnBrk="1" hangingPunct="1"/>
            <a:r>
              <a:rPr lang="en-US" b="1">
                <a:solidFill>
                  <a:srgbClr val="070000"/>
                </a:solidFill>
                <a:latin typeface="Arial" charset="0"/>
                <a:cs typeface="Arial" charset="0"/>
              </a:rPr>
              <a:t>5</a:t>
            </a:r>
          </a:p>
          <a:p>
            <a:pPr eaLnBrk="1" hangingPunct="1"/>
            <a:r>
              <a:rPr lang="en-US" b="1">
                <a:solidFill>
                  <a:srgbClr val="070000"/>
                </a:solidFill>
                <a:latin typeface="Arial" charset="0"/>
                <a:cs typeface="Arial" charset="0"/>
              </a:rPr>
              <a:t>6</a:t>
            </a:r>
          </a:p>
        </p:txBody>
      </p:sp>
      <p:sp>
        <p:nvSpPr>
          <p:cNvPr id="16" name="Rectangle 3"/>
          <p:cNvSpPr txBox="1">
            <a:spLocks noChangeArrowheads="1"/>
          </p:cNvSpPr>
          <p:nvPr/>
        </p:nvSpPr>
        <p:spPr bwMode="auto">
          <a:xfrm>
            <a:off x="0" y="6400800"/>
            <a:ext cx="9144000" cy="457200"/>
          </a:xfrm>
          <a:prstGeom prst="rect">
            <a:avLst/>
          </a:prstGeom>
          <a:solidFill>
            <a:srgbClr val="000000"/>
          </a:solidFill>
          <a:ln>
            <a:noFill/>
          </a:ln>
          <a:effectLst>
            <a:outerShdw blurRad="63500" dist="35921" dir="2700000" algn="ctr" rotWithShape="0">
              <a:srgbClr val="808080">
                <a:alpha val="74998"/>
              </a:srgb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eaLnBrk="1" hangingPunct="1">
              <a:defRPr/>
            </a:pPr>
            <a:r>
              <a:rPr lang="en-US" sz="2400" b="1" kern="0" dirty="0">
                <a:solidFill>
                  <a:srgbClr val="FFFFFF"/>
                </a:solidFill>
                <a:latin typeface="Arial"/>
              </a:rPr>
              <a:t>Barry Huddleston, </a:t>
            </a:r>
            <a:r>
              <a:rPr lang="en-US" sz="2400" b="1" i="1" kern="0" dirty="0">
                <a:solidFill>
                  <a:srgbClr val="FFFFFF"/>
                </a:solidFill>
                <a:latin typeface="Arial"/>
              </a:rPr>
              <a:t>The Acrostic Bible</a:t>
            </a:r>
            <a:endParaRPr lang="en-US" sz="2400" b="1" kern="0" dirty="0">
              <a:solidFill>
                <a:srgbClr val="FFFFFF"/>
              </a:solidFill>
              <a:latin typeface="Arial"/>
            </a:endParaRPr>
          </a:p>
        </p:txBody>
      </p:sp>
    </p:spTree>
    <p:extLst>
      <p:ext uri="{BB962C8B-B14F-4D97-AF65-F5344CB8AC3E}">
        <p14:creationId xmlns:p14="http://schemas.microsoft.com/office/powerpoint/2010/main" val="706527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89"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6200" y="0"/>
            <a:ext cx="89757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3105" name="Title 1"/>
          <p:cNvSpPr>
            <a:spLocks noGrp="1"/>
          </p:cNvSpPr>
          <p:nvPr>
            <p:ph type="title"/>
          </p:nvPr>
        </p:nvSpPr>
        <p:spPr>
          <a:xfrm>
            <a:off x="5292079" y="14430"/>
            <a:ext cx="3840967" cy="3990634"/>
          </a:xfrm>
        </p:spPr>
        <p:txBody>
          <a:bodyPr/>
          <a:lstStyle/>
          <a:p>
            <a:pPr>
              <a:defRPr/>
            </a:pPr>
            <a:r>
              <a:rPr lang="en-US" altLang="ja-JP" sz="3600" b="1" dirty="0">
                <a:effectLst>
                  <a:glow rad="279400">
                    <a:schemeClr val="bg1"/>
                  </a:glow>
                </a:effectLst>
                <a:latin typeface="Arial" charset="0"/>
                <a:ea typeface="ＭＳ Ｐゴシック" charset="0"/>
                <a:cs typeface="Arial" charset="0"/>
              </a:rPr>
              <a:t>Was Peter beyond rebuke?  Could this </a:t>
            </a:r>
            <a:r>
              <a:rPr lang="ru-RU" altLang="ja-JP" sz="3600" b="1" dirty="0">
                <a:effectLst>
                  <a:glow rad="279400">
                    <a:schemeClr val="bg1"/>
                  </a:glow>
                </a:effectLst>
                <a:latin typeface="Arial" charset="0"/>
                <a:ea typeface="ＭＳ Ｐゴシック" charset="0"/>
                <a:cs typeface="Arial" charset="0"/>
              </a:rPr>
              <a:t>"</a:t>
            </a:r>
            <a:r>
              <a:rPr lang="en-US" altLang="ja-JP" sz="3600" b="1" dirty="0">
                <a:effectLst>
                  <a:glow rad="279400">
                    <a:schemeClr val="bg1"/>
                  </a:glow>
                </a:effectLst>
                <a:latin typeface="Arial" charset="0"/>
                <a:ea typeface="ＭＳ Ｐゴシック" charset="0"/>
                <a:cs typeface="Arial" charset="0"/>
              </a:rPr>
              <a:t>pillar</a:t>
            </a:r>
            <a:r>
              <a:rPr lang="ru-RU" altLang="ja-JP" sz="3600" b="1" dirty="0">
                <a:effectLst>
                  <a:glow rad="279400">
                    <a:schemeClr val="bg1"/>
                  </a:glow>
                </a:effectLst>
                <a:latin typeface="Arial" charset="0"/>
                <a:ea typeface="ＭＳ Ｐゴシック" charset="0"/>
                <a:cs typeface="Arial" charset="0"/>
              </a:rPr>
              <a:t>"</a:t>
            </a:r>
            <a:r>
              <a:rPr lang="en-US" altLang="ja-JP" sz="3600" b="1" dirty="0">
                <a:effectLst>
                  <a:glow rad="279400">
                    <a:schemeClr val="bg1"/>
                  </a:glow>
                </a:effectLst>
                <a:latin typeface="Arial" charset="0"/>
                <a:ea typeface="ＭＳ Ｐゴシック" charset="0"/>
                <a:cs typeface="Arial" charset="0"/>
              </a:rPr>
              <a:t> of the church sin publicly?</a:t>
            </a:r>
            <a:endParaRPr lang="en-US" sz="3600" b="1" dirty="0">
              <a:effectLst>
                <a:glow rad="279400">
                  <a:schemeClr val="bg1"/>
                </a:glow>
              </a:effectLst>
              <a:latin typeface="Arial" charset="0"/>
              <a:ea typeface="ＭＳ Ｐゴシック" charset="0"/>
              <a:cs typeface="Arial" charset="0"/>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3"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26988"/>
            <a:ext cx="5835651"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3105" name="Title 1"/>
          <p:cNvSpPr>
            <a:spLocks noGrp="1"/>
          </p:cNvSpPr>
          <p:nvPr>
            <p:ph type="title"/>
          </p:nvPr>
        </p:nvSpPr>
        <p:spPr>
          <a:xfrm>
            <a:off x="0" y="4797153"/>
            <a:ext cx="4572000" cy="2076336"/>
          </a:xfrm>
        </p:spPr>
        <p:txBody>
          <a:bodyPr/>
          <a:lstStyle/>
          <a:p>
            <a:pPr>
              <a:defRPr/>
            </a:pPr>
            <a:r>
              <a:rPr lang="en-US" altLang="ja-JP" sz="3600" b="1" dirty="0">
                <a:effectLst>
                  <a:glow rad="279400">
                    <a:schemeClr val="bg1"/>
                  </a:glow>
                </a:effectLst>
                <a:latin typeface="Arial" charset="0"/>
                <a:ea typeface="ＭＳ Ｐゴシック" charset="0"/>
                <a:cs typeface="Arial" charset="0"/>
              </a:rPr>
              <a:t>Paul rebuked Peter </a:t>
            </a:r>
            <a:r>
              <a:rPr lang="en-US" altLang="ja-JP" sz="3600" b="1" dirty="0">
                <a:solidFill>
                  <a:srgbClr val="E3EBF1"/>
                </a:solidFill>
                <a:effectLst>
                  <a:glow rad="279400">
                    <a:schemeClr val="bg1"/>
                  </a:glow>
                </a:effectLst>
                <a:latin typeface="Arial" charset="0"/>
                <a:cs typeface="Arial" charset="0"/>
              </a:rPr>
              <a:t>(2:11-12 </a:t>
            </a:r>
            <a:r>
              <a:rPr lang="en-US" altLang="ja-JP" sz="3200" b="1" dirty="0">
                <a:solidFill>
                  <a:srgbClr val="E3EBF1"/>
                </a:solidFill>
                <a:effectLst>
                  <a:glow rad="279400">
                    <a:schemeClr val="bg1"/>
                  </a:glow>
                </a:effectLst>
                <a:latin typeface="Arial" charset="0"/>
                <a:cs typeface="Arial" charset="0"/>
              </a:rPr>
              <a:t>NLT</a:t>
            </a:r>
            <a:r>
              <a:rPr lang="en-US" altLang="ja-JP" sz="3600" b="1" dirty="0">
                <a:solidFill>
                  <a:srgbClr val="E3EBF1"/>
                </a:solidFill>
                <a:effectLst>
                  <a:glow rad="279400">
                    <a:schemeClr val="bg1"/>
                  </a:glow>
                </a:effectLst>
                <a:latin typeface="Arial" charset="0"/>
                <a:cs typeface="Arial" charset="0"/>
              </a:rPr>
              <a:t>)</a:t>
            </a:r>
            <a:endParaRPr lang="en-US" sz="3600" b="1" dirty="0">
              <a:effectLst>
                <a:glow rad="279400">
                  <a:schemeClr val="bg1"/>
                </a:glow>
              </a:effectLst>
              <a:latin typeface="Arial" charset="0"/>
              <a:ea typeface="ＭＳ Ｐゴシック" charset="0"/>
              <a:cs typeface="Arial" charset="0"/>
            </a:endParaRPr>
          </a:p>
        </p:txBody>
      </p:sp>
      <p:sp>
        <p:nvSpPr>
          <p:cNvPr id="3" name="Title 1"/>
          <p:cNvSpPr txBox="1">
            <a:spLocks/>
          </p:cNvSpPr>
          <p:nvPr/>
        </p:nvSpPr>
        <p:spPr bwMode="auto">
          <a:xfrm>
            <a:off x="5292080" y="0"/>
            <a:ext cx="3851920" cy="69573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nchor="ctr"/>
          <a:lstStyle>
            <a:lvl1pPr algn="ctr" eaLnBrk="0" hangingPunct="0">
              <a:defRPr sz="3600" b="1">
                <a:solidFill>
                  <a:schemeClr val="tx2"/>
                </a:solidFill>
                <a:effectLst>
                  <a:glow rad="279400">
                    <a:schemeClr val="bg1"/>
                  </a:glow>
                </a:effectLst>
                <a:latin typeface="Arial" charset="0"/>
                <a:cs typeface="Arial" charset="0"/>
              </a:defRPr>
            </a:lvl1pPr>
            <a:lvl2pPr algn="ctr" eaLnBrk="0" hangingPunct="0">
              <a:defRPr sz="4000">
                <a:solidFill>
                  <a:schemeClr val="tx2"/>
                </a:solidFill>
                <a:latin typeface="Arial Black" pitchFamily="-105" charset="0"/>
                <a:ea typeface="ＭＳ Ｐゴシック" pitchFamily="-105" charset="-128"/>
                <a:cs typeface="ＭＳ Ｐゴシック" pitchFamily="-105" charset="-128"/>
              </a:defRPr>
            </a:lvl2pPr>
            <a:lvl3pPr algn="ctr" eaLnBrk="0" hangingPunct="0">
              <a:defRPr sz="4000">
                <a:solidFill>
                  <a:schemeClr val="tx2"/>
                </a:solidFill>
                <a:latin typeface="Arial Black" pitchFamily="-105" charset="0"/>
                <a:ea typeface="ＭＳ Ｐゴシック" pitchFamily="-105" charset="-128"/>
                <a:cs typeface="ＭＳ Ｐゴシック" pitchFamily="-105" charset="-128"/>
              </a:defRPr>
            </a:lvl3pPr>
            <a:lvl4pPr algn="ctr" eaLnBrk="0" hangingPunct="0">
              <a:defRPr sz="4000">
                <a:solidFill>
                  <a:schemeClr val="tx2"/>
                </a:solidFill>
                <a:latin typeface="Arial Black" pitchFamily="-105" charset="0"/>
                <a:ea typeface="ＭＳ Ｐゴシック" pitchFamily="-105" charset="-128"/>
                <a:cs typeface="ＭＳ Ｐゴシック" pitchFamily="-105" charset="-128"/>
              </a:defRPr>
            </a:lvl4pPr>
            <a:lvl5pPr algn="ctr" eaLnBrk="0" hangingPunct="0">
              <a:defRPr sz="4000">
                <a:solidFill>
                  <a:schemeClr val="tx2"/>
                </a:solidFill>
                <a:latin typeface="Arial Black" pitchFamily="-105" charset="0"/>
                <a:ea typeface="ＭＳ Ｐゴシック" pitchFamily="-105" charset="-128"/>
                <a:cs typeface="ＭＳ Ｐゴシック" pitchFamily="-105" charset="-128"/>
              </a:defRPr>
            </a:lvl5pPr>
            <a:lvl6pPr marL="457146" algn="ctr" fontAlgn="base">
              <a:spcBef>
                <a:spcPct val="0"/>
              </a:spcBef>
              <a:spcAft>
                <a:spcPct val="0"/>
              </a:spcAft>
              <a:defRPr sz="4400">
                <a:solidFill>
                  <a:schemeClr val="tx2"/>
                </a:solidFill>
                <a:latin typeface="Arial Black" pitchFamily="-105" charset="0"/>
              </a:defRPr>
            </a:lvl6pPr>
            <a:lvl7pPr marL="914293" algn="ctr" fontAlgn="base">
              <a:spcBef>
                <a:spcPct val="0"/>
              </a:spcBef>
              <a:spcAft>
                <a:spcPct val="0"/>
              </a:spcAft>
              <a:defRPr sz="4400">
                <a:solidFill>
                  <a:schemeClr val="tx2"/>
                </a:solidFill>
                <a:latin typeface="Arial Black" pitchFamily="-105" charset="0"/>
              </a:defRPr>
            </a:lvl7pPr>
            <a:lvl8pPr marL="1371440" algn="ctr" fontAlgn="base">
              <a:spcBef>
                <a:spcPct val="0"/>
              </a:spcBef>
              <a:spcAft>
                <a:spcPct val="0"/>
              </a:spcAft>
              <a:defRPr sz="4400">
                <a:solidFill>
                  <a:schemeClr val="tx2"/>
                </a:solidFill>
                <a:latin typeface="Arial Black" pitchFamily="-105" charset="0"/>
              </a:defRPr>
            </a:lvl8pPr>
            <a:lvl9pPr marL="1828586" algn="ctr" fontAlgn="base">
              <a:spcBef>
                <a:spcPct val="0"/>
              </a:spcBef>
              <a:spcAft>
                <a:spcPct val="0"/>
              </a:spcAft>
              <a:defRPr sz="4400">
                <a:solidFill>
                  <a:schemeClr val="tx2"/>
                </a:solidFill>
                <a:latin typeface="Arial Black" pitchFamily="-105" charset="0"/>
              </a:defRPr>
            </a:lvl9pPr>
          </a:lstStyle>
          <a:p>
            <a:pPr>
              <a:defRPr/>
            </a:pPr>
            <a:r>
              <a:rPr lang="ru-RU" altLang="ja-JP" sz="2400" dirty="0"/>
              <a:t>"</a:t>
            </a:r>
            <a:r>
              <a:rPr lang="en-US" altLang="ja-JP" sz="2400" dirty="0"/>
              <a:t>But when Peter came to Antioch, I had to oppose him to his face, for what he did was very wrong.  </a:t>
            </a:r>
            <a:r>
              <a:rPr lang="en-US" altLang="ja-JP" sz="2400" baseline="30000" dirty="0"/>
              <a:t>12</a:t>
            </a:r>
            <a:r>
              <a:rPr lang="en-US" altLang="ja-JP" sz="2400" dirty="0"/>
              <a:t>When he first arrived, he ate with the Gentile Christians, who were not circumcised. But afterward, when some friends of James came, Peter wouldn’t eat with the Gentiles anymore. He was afraid of criticism from these people who insisted on the necessity of circumcision.</a:t>
            </a:r>
            <a:r>
              <a:rPr lang="ru-RU" altLang="ja-JP" sz="2400" dirty="0"/>
              <a:t>"</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0" y="1602008"/>
            <a:ext cx="9144000"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pitchFamily="-108" charset="-128"/>
                <a:cs typeface="Arial" charset="0"/>
              </a:rPr>
              <a:t>"[We Jews] know that a man is not justified by observing the law, but by faith in Jesus Christ. So we, too, have put our faith in Christ Jesus that we may be justified by faith in Christ and not by observing the law, because by observing the law no one will be justified"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pitchFamily="-108" charset="-128"/>
                <a:cs typeface="Arial" charset="0"/>
              </a:rPr>
              <a:t>(2:16).</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Galatians</a:t>
            </a:r>
          </a:p>
        </p:txBody>
      </p:sp>
      <p:sp>
        <p:nvSpPr>
          <p:cNvPr id="7" name="Text Box 24"/>
          <p:cNvSpPr txBox="1">
            <a:spLocks noChangeArrowheads="1"/>
          </p:cNvSpPr>
          <p:nvPr/>
        </p:nvSpPr>
        <p:spPr bwMode="auto">
          <a:xfrm>
            <a:off x="8472410"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167</a:t>
            </a:r>
          </a:p>
        </p:txBody>
      </p:sp>
    </p:spTree>
    <p:extLst>
      <p:ext uri="{BB962C8B-B14F-4D97-AF65-F5344CB8AC3E}">
        <p14:creationId xmlns:p14="http://schemas.microsoft.com/office/powerpoint/2010/main" val="37949307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2" name="Picture 2" descr="Image result for be free from sin">
            <a:extLst>
              <a:ext uri="{FF2B5EF4-FFF2-40B4-BE49-F238E27FC236}">
                <a16:creationId xmlns:a16="http://schemas.microsoft.com/office/drawing/2014/main" id="{D0191574-A7F3-FA4A-9190-1DFF19D183C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39944" cy="609329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Why must salvation be by faith </a:t>
            </a:r>
            <a:r>
              <a:rPr lang="en-US" sz="5400" b="1" dirty="0">
                <a:solidFill>
                  <a:srgbClr val="FFFF00"/>
                </a:solidFill>
                <a:effectLst>
                  <a:glow rad="127000">
                    <a:schemeClr val="tx1"/>
                  </a:glow>
                </a:effectLst>
                <a:latin typeface="Arial" charset="0"/>
                <a:ea typeface="ＭＳ Ｐゴシック" charset="0"/>
                <a:cs typeface="ＭＳ Ｐゴシック" charset="0"/>
              </a:rPr>
              <a:t>alone</a:t>
            </a:r>
            <a:r>
              <a:rPr lang="en-US" sz="5400" b="1" dirty="0">
                <a:effectLst>
                  <a:glow rad="127000">
                    <a:schemeClr val="tx1"/>
                  </a:glow>
                </a:effectLst>
                <a:latin typeface="Arial" charset="0"/>
                <a:ea typeface="ＭＳ Ｐゴシック" charset="0"/>
                <a:cs typeface="ＭＳ Ｐゴシック" charset="0"/>
              </a:rPr>
              <a:t>?</a:t>
            </a:r>
          </a:p>
        </p:txBody>
      </p:sp>
      <p:sp>
        <p:nvSpPr>
          <p:cNvPr id="4" name="Rectangle 2">
            <a:extLst>
              <a:ext uri="{FF2B5EF4-FFF2-40B4-BE49-F238E27FC236}">
                <a16:creationId xmlns:a16="http://schemas.microsoft.com/office/drawing/2014/main" id="{899E8807-FF5D-7D46-A408-BBF5F19827AD}"/>
              </a:ext>
            </a:extLst>
          </p:cNvPr>
          <p:cNvSpPr txBox="1">
            <a:spLocks noChangeArrowheads="1"/>
          </p:cNvSpPr>
          <p:nvPr/>
        </p:nvSpPr>
        <p:spPr bwMode="auto">
          <a:xfrm>
            <a:off x="3635896" y="4437112"/>
            <a:ext cx="5343004" cy="1888192"/>
          </a:xfrm>
          <a:prstGeom prst="rect">
            <a:avLst/>
          </a:prstGeom>
          <a:noFill/>
          <a:ln>
            <a:noFill/>
          </a:ln>
          <a:effectLst>
            <a:outerShdw blurRad="63500" dist="35921" dir="2700000" algn="ctr" rotWithShape="0">
              <a:schemeClr val="tx2">
                <a:alpha val="74998"/>
              </a:schemeClr>
            </a:outerShdw>
          </a:effec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kern="0" dirty="0">
                <a:effectLst>
                  <a:glow rad="127000">
                    <a:schemeClr val="tx1"/>
                  </a:glow>
                </a:effectLst>
                <a:latin typeface="Arial" charset="0"/>
                <a:ea typeface="ＭＳ Ｐゴシック" charset="0"/>
                <a:cs typeface="ＭＳ Ｐゴシック" charset="0"/>
              </a:rPr>
              <a:t>Paul gives </a:t>
            </a:r>
            <a:br>
              <a:rPr lang="en-US" sz="5400" b="1" kern="0" dirty="0">
                <a:effectLst>
                  <a:glow rad="127000">
                    <a:schemeClr val="tx1"/>
                  </a:glow>
                </a:effectLst>
                <a:latin typeface="Arial" charset="0"/>
                <a:ea typeface="ＭＳ Ｐゴシック" charset="0"/>
                <a:cs typeface="ＭＳ Ｐゴシック" charset="0"/>
              </a:rPr>
            </a:br>
            <a:r>
              <a:rPr lang="en-US" sz="5400" b="1" kern="0" dirty="0">
                <a:effectLst>
                  <a:glow rad="127000">
                    <a:schemeClr val="tx1"/>
                  </a:glow>
                </a:effectLst>
                <a:latin typeface="Arial" charset="0"/>
                <a:ea typeface="ＭＳ Ｐゴシック" charset="0"/>
                <a:cs typeface="ＭＳ Ｐゴシック" charset="0"/>
              </a:rPr>
              <a:t>3 reasons</a:t>
            </a:r>
          </a:p>
        </p:txBody>
      </p:sp>
    </p:spTree>
    <p:extLst>
      <p:ext uri="{BB962C8B-B14F-4D97-AF65-F5344CB8AC3E}">
        <p14:creationId xmlns:p14="http://schemas.microsoft.com/office/powerpoint/2010/main" val="5947670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5"/>
            <a:ext cx="9144000" cy="2083071"/>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Jesus called </a:t>
            </a:r>
            <a:r>
              <a:rPr lang="en-US" sz="4800" b="1" dirty="0">
                <a:solidFill>
                  <a:srgbClr val="FFFF00"/>
                </a:solidFill>
                <a:effectLst>
                  <a:glow rad="127000">
                    <a:schemeClr val="tx1"/>
                  </a:glow>
                </a:effectLst>
                <a:latin typeface="Arial" charset="0"/>
                <a:ea typeface="ＭＳ Ｐゴシック" charset="0"/>
                <a:cs typeface="ＭＳ Ｐゴシック" charset="0"/>
              </a:rPr>
              <a:t>Paul</a:t>
            </a:r>
            <a:r>
              <a:rPr lang="en-US" sz="4800" b="1" dirty="0">
                <a:effectLst>
                  <a:glow rad="127000">
                    <a:schemeClr val="tx1"/>
                  </a:glow>
                </a:effectLst>
                <a:latin typeface="Arial" charset="0"/>
                <a:ea typeface="ＭＳ Ｐゴシック" charset="0"/>
                <a:cs typeface="ＭＳ Ｐゴシック" charset="0"/>
              </a:rPr>
              <a:t> to teach salvation by faith (Gal 1–2).</a:t>
            </a:r>
          </a:p>
        </p:txBody>
      </p:sp>
      <p:pic>
        <p:nvPicPr>
          <p:cNvPr id="374786" name="Picture 2" descr="Image result for paul damascus">
            <a:extLst>
              <a:ext uri="{FF2B5EF4-FFF2-40B4-BE49-F238E27FC236}">
                <a16:creationId xmlns:a16="http://schemas.microsoft.com/office/drawing/2014/main" id="{1A245020-9CA2-CE46-9B70-BA0608F7945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1700808"/>
            <a:ext cx="9175057" cy="5160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1524731"/>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3" descr="EXPTEXTB"/>
          <p:cNvSpPr>
            <a:spLocks noChangeArrowheads="1"/>
          </p:cNvSpPr>
          <p:nvPr/>
        </p:nvSpPr>
        <p:spPr bwMode="auto">
          <a:xfrm>
            <a:off x="0" y="0"/>
            <a:ext cx="9144000" cy="6858000"/>
          </a:xfrm>
          <a:prstGeom prst="rect">
            <a:avLst/>
          </a:prstGeom>
          <a:gradFill flip="none" rotWithShape="1">
            <a:gsLst>
              <a:gs pos="0">
                <a:srgbClr val="000090"/>
              </a:gs>
              <a:gs pos="100000">
                <a:srgbClr val="000000"/>
              </a:gs>
            </a:gsLst>
            <a:path path="shape">
              <a:fillToRect l="50000" t="50000" r="50000" b="50000"/>
            </a:path>
            <a:tileRect/>
          </a:gradFill>
          <a:ln w="9525">
            <a:noFill/>
            <a:miter lim="800000"/>
            <a:headEnd/>
            <a:tailEnd/>
          </a:ln>
          <a:effectLst/>
        </p:spPr>
        <p:txBody>
          <a:bodyPr wrap="none" anchor="ct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Times New Roman" charset="0"/>
              <a:ea typeface="ＭＳ Ｐゴシック" charset="0"/>
              <a:cs typeface="+mn-cs"/>
            </a:endParaRPr>
          </a:p>
        </p:txBody>
      </p:sp>
      <p:graphicFrame>
        <p:nvGraphicFramePr>
          <p:cNvPr id="62" name="Table 61"/>
          <p:cNvGraphicFramePr>
            <a:graphicFrameLocks noGrp="1"/>
          </p:cNvGraphicFramePr>
          <p:nvPr/>
        </p:nvGraphicFramePr>
        <p:xfrm>
          <a:off x="29307" y="0"/>
          <a:ext cx="9114693" cy="6857999"/>
        </p:xfrm>
        <a:graphic>
          <a:graphicData uri="http://schemas.openxmlformats.org/drawingml/2006/table">
            <a:tbl>
              <a:tblPr/>
              <a:tblGrid>
                <a:gridCol w="1302099">
                  <a:extLst>
                    <a:ext uri="{9D8B030D-6E8A-4147-A177-3AD203B41FA5}">
                      <a16:colId xmlns:a16="http://schemas.microsoft.com/office/drawing/2014/main" val="20000"/>
                    </a:ext>
                  </a:extLst>
                </a:gridCol>
                <a:gridCol w="1455287">
                  <a:extLst>
                    <a:ext uri="{9D8B030D-6E8A-4147-A177-3AD203B41FA5}">
                      <a16:colId xmlns:a16="http://schemas.microsoft.com/office/drawing/2014/main" val="20001"/>
                    </a:ext>
                  </a:extLst>
                </a:gridCol>
                <a:gridCol w="1302099">
                  <a:extLst>
                    <a:ext uri="{9D8B030D-6E8A-4147-A177-3AD203B41FA5}">
                      <a16:colId xmlns:a16="http://schemas.microsoft.com/office/drawing/2014/main" val="20002"/>
                    </a:ext>
                  </a:extLst>
                </a:gridCol>
                <a:gridCol w="1455287">
                  <a:extLst>
                    <a:ext uri="{9D8B030D-6E8A-4147-A177-3AD203B41FA5}">
                      <a16:colId xmlns:a16="http://schemas.microsoft.com/office/drawing/2014/main" val="20003"/>
                    </a:ext>
                  </a:extLst>
                </a:gridCol>
                <a:gridCol w="1128167">
                  <a:extLst>
                    <a:ext uri="{9D8B030D-6E8A-4147-A177-3AD203B41FA5}">
                      <a16:colId xmlns:a16="http://schemas.microsoft.com/office/drawing/2014/main" val="20004"/>
                    </a:ext>
                  </a:extLst>
                </a:gridCol>
                <a:gridCol w="1169655">
                  <a:extLst>
                    <a:ext uri="{9D8B030D-6E8A-4147-A177-3AD203B41FA5}">
                      <a16:colId xmlns:a16="http://schemas.microsoft.com/office/drawing/2014/main" val="20005"/>
                    </a:ext>
                  </a:extLst>
                </a:gridCol>
                <a:gridCol w="1302099">
                  <a:extLst>
                    <a:ext uri="{9D8B030D-6E8A-4147-A177-3AD203B41FA5}">
                      <a16:colId xmlns:a16="http://schemas.microsoft.com/office/drawing/2014/main" val="20006"/>
                    </a:ext>
                  </a:extLst>
                </a:gridCol>
              </a:tblGrid>
              <a:tr h="523639">
                <a:tc gridSpan="7">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a:ln>
                            <a:noFill/>
                          </a:ln>
                          <a:solidFill>
                            <a:srgbClr val="000033"/>
                          </a:solidFill>
                          <a:effectLst/>
                          <a:latin typeface="Arial" charset="0"/>
                          <a:ea typeface="ＭＳ Ｐゴシック" charset="0"/>
                          <a:cs typeface="Arial" charset="0"/>
                        </a:rPr>
                        <a:t>Justification by Faith</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00E5E5"/>
                        </a:gs>
                        <a:gs pos="100000">
                          <a:srgbClr val="FFFFFF"/>
                        </a:gs>
                      </a:gsLst>
                      <a:path path="rect">
                        <a:fillToRect l="100000" t="10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32513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dirty="0">
                          <a:ln>
                            <a:noFill/>
                          </a:ln>
                          <a:solidFill>
                            <a:schemeClr val="tx1"/>
                          </a:solidFill>
                          <a:effectLst/>
                          <a:latin typeface="Arial" charset="0"/>
                          <a:ea typeface="ＭＳ Ｐゴシック" charset="0"/>
                          <a:cs typeface="Arial" charset="0"/>
                        </a:rPr>
                        <a:t> </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Judaizer Attack #1</a:t>
                      </a:r>
                    </a:p>
                    <a:p>
                      <a:pPr marL="0" marR="0" lvl="0" indent="0" algn="ctr" defTabSz="457200" rtl="0" eaLnBrk="0" fontAlgn="base" latinLnBrk="0" hangingPunct="0">
                        <a:lnSpc>
                          <a:spcPct val="100000"/>
                        </a:lnSpc>
                        <a:spcBef>
                          <a:spcPct val="0"/>
                        </a:spcBef>
                        <a:spcAft>
                          <a:spcPct val="0"/>
                        </a:spcAft>
                        <a:buClrTx/>
                        <a:buSzTx/>
                        <a:buFontTx/>
                        <a:buNone/>
                        <a:tabLst/>
                      </a:pP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Paul teaches this doctrine by his own authority!</a:t>
                      </a: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dirty="0">
                          <a:ln>
                            <a:noFill/>
                          </a:ln>
                          <a:solidFill>
                            <a:schemeClr val="tx1"/>
                          </a:solidFill>
                          <a:effectLst/>
                          <a:latin typeface="Arial" charset="0"/>
                          <a:ea typeface="ＭＳ Ｐゴシック" charset="0"/>
                          <a:cs typeface="Arial" charset="0"/>
                        </a:rPr>
                        <a:t> </a:t>
                      </a:r>
                      <a:r>
                        <a:rPr kumimoji="0" lang="en-US" altLang="zh-CN" sz="2000" b="1" i="0" u="none" strike="noStrike" cap="none" normalizeH="0" baseline="0" dirty="0" err="1">
                          <a:ln>
                            <a:noFill/>
                          </a:ln>
                          <a:solidFill>
                            <a:schemeClr val="tx1"/>
                          </a:solidFill>
                          <a:effectLst/>
                          <a:latin typeface="Arial" charset="0"/>
                          <a:ea typeface="ＭＳ Ｐゴシック" charset="0"/>
                          <a:cs typeface="Arial" charset="0"/>
                        </a:rPr>
                        <a:t>Judaizer</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Attack #2</a:t>
                      </a:r>
                    </a:p>
                    <a:p>
                      <a:pPr marL="0" marR="0" lvl="0" indent="0" algn="ctr" defTabSz="457200" rtl="0" eaLnBrk="0" fontAlgn="base" latinLnBrk="0" hangingPunct="0">
                        <a:lnSpc>
                          <a:spcPct val="100000"/>
                        </a:lnSpc>
                        <a:spcBef>
                          <a:spcPct val="0"/>
                        </a:spcBef>
                        <a:spcAft>
                          <a:spcPct val="0"/>
                        </a:spcAft>
                        <a:buClrTx/>
                        <a:buSzTx/>
                        <a:buFontTx/>
                        <a:buNone/>
                        <a:tabLst/>
                      </a:pP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This is a new teaching contrary to the OT!</a:t>
                      </a: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r>
                        <a:rPr kumimoji="0" lang="en-US" altLang="zh-CN" sz="2000" b="1" i="0" u="none" strike="noStrike" cap="none" normalizeH="0" baseline="0" dirty="0" err="1">
                          <a:ln>
                            <a:noFill/>
                          </a:ln>
                          <a:solidFill>
                            <a:schemeClr val="tx1"/>
                          </a:solidFill>
                          <a:effectLst/>
                          <a:latin typeface="Arial" charset="0"/>
                          <a:ea typeface="ＭＳ Ｐゴシック" charset="0"/>
                          <a:cs typeface="Arial" charset="0"/>
                        </a:rPr>
                        <a:t>Judaizer</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Attack #3</a:t>
                      </a:r>
                    </a:p>
                    <a:p>
                      <a:pPr marL="0" marR="0" lvl="0" indent="0" algn="ctr" defTabSz="457200" rtl="0" eaLnBrk="0" fontAlgn="base" latinLnBrk="0" hangingPunct="0">
                        <a:lnSpc>
                          <a:spcPct val="100000"/>
                        </a:lnSpc>
                        <a:spcBef>
                          <a:spcPct val="0"/>
                        </a:spcBef>
                        <a:spcAft>
                          <a:spcPct val="0"/>
                        </a:spcAft>
                        <a:buClrTx/>
                        <a:buSzTx/>
                        <a:buFontTx/>
                        <a:buNone/>
                        <a:tabLst/>
                      </a:pP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Teaching faith alone will encourage a sinful lifestyle!</a:t>
                      </a: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132513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Paul</a:t>
                      </a:r>
                      <a:r>
                        <a:rPr kumimoji="0" lang="fr-FR" altLang="zh-CN" sz="20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s Defense:</a:t>
                      </a:r>
                    </a:p>
                    <a:p>
                      <a:pPr marL="0" marR="0" lvl="0" indent="0" algn="ctr" defTabSz="457200" rtl="0" eaLnBrk="0" fontAlgn="base" latinLnBrk="0" hangingPunct="0">
                        <a:lnSpc>
                          <a:spcPct val="100000"/>
                        </a:lnSpc>
                        <a:spcBef>
                          <a:spcPct val="0"/>
                        </a:spcBef>
                        <a:spcAft>
                          <a:spcPct val="0"/>
                        </a:spcAft>
                        <a:buClrTx/>
                        <a:buSzTx/>
                        <a:buFontTx/>
                        <a:buNone/>
                        <a:tabLst/>
                      </a:pP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God called me and the 12 apostles affirmed this</a:t>
                      </a: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Paul</a:t>
                      </a:r>
                      <a:r>
                        <a:rPr kumimoji="0" lang="fr-FR" altLang="zh-CN" sz="20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s Defense:</a:t>
                      </a:r>
                    </a:p>
                    <a:p>
                      <a:pPr marL="0" marR="0" lvl="0" indent="0" algn="ctr" defTabSz="457200" rtl="0" eaLnBrk="0" fontAlgn="base" latinLnBrk="0" hangingPunct="0">
                        <a:lnSpc>
                          <a:spcPct val="100000"/>
                        </a:lnSpc>
                        <a:spcBef>
                          <a:spcPct val="0"/>
                        </a:spcBef>
                        <a:spcAft>
                          <a:spcPct val="0"/>
                        </a:spcAft>
                        <a:buClrTx/>
                        <a:buSzTx/>
                        <a:buFontTx/>
                        <a:buNone/>
                        <a:tabLst/>
                      </a:pP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Salvation has always been by faith–even in the OT</a:t>
                      </a: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Paul</a:t>
                      </a:r>
                      <a:r>
                        <a:rPr kumimoji="0" lang="fr-FR" altLang="zh-CN" sz="20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s Defense:</a:t>
                      </a:r>
                    </a:p>
                    <a:p>
                      <a:pPr marL="0" marR="0" lvl="0" indent="0" algn="ctr" defTabSz="457200" rtl="0" eaLnBrk="0" fontAlgn="base" latinLnBrk="0" hangingPunct="0">
                        <a:lnSpc>
                          <a:spcPct val="100000"/>
                        </a:lnSpc>
                        <a:spcBef>
                          <a:spcPct val="0"/>
                        </a:spcBef>
                        <a:spcAft>
                          <a:spcPct val="0"/>
                        </a:spcAft>
                        <a:buClrTx/>
                        <a:buSzTx/>
                        <a:buFontTx/>
                        <a:buNone/>
                        <a:tabLst/>
                      </a:pP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No, justification by faith naturally leads to godly living</a:t>
                      </a: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447596">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charset="0"/>
                          <a:ea typeface="ＭＳ Ｐゴシック" charset="0"/>
                          <a:cs typeface="Arial" charset="0"/>
                        </a:rPr>
                        <a:t>Biographical</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charset="0"/>
                          <a:ea typeface="ＭＳ Ｐゴシック" charset="0"/>
                          <a:cs typeface="Arial" charset="0"/>
                        </a:rPr>
                        <a:t>Theological</a:t>
                      </a:r>
                      <a:endParaRPr kumimoji="0" lang="en-US" sz="1800" b="1" i="0" u="none" strike="noStrike" cap="none" normalizeH="0" baseline="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charset="0"/>
                          <a:ea typeface="ＭＳ Ｐゴシック" charset="0"/>
                          <a:cs typeface="Arial" charset="0"/>
                        </a:rPr>
                        <a:t>Practical</a:t>
                      </a:r>
                      <a:endParaRPr kumimoji="0" lang="en-US" sz="1800" b="1" i="0" u="none" strike="noStrike" cap="none" normalizeH="0" baseline="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49200">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charset="0"/>
                          <a:ea typeface="ＭＳ Ｐゴシック" charset="0"/>
                          <a:cs typeface="Arial" charset="0"/>
                        </a:rPr>
                        <a:t>Chapters 1–2</a:t>
                      </a:r>
                      <a:endParaRPr kumimoji="0" lang="en-US" sz="1800" b="1" i="0" u="none" strike="noStrike" cap="none" normalizeH="0" baseline="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Chapters 3–4</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Chapters 5–6</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64684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Upholds </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Apostleship </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Upholds</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Justification by Faith </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Upholds</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Responsibilities </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64684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Rebuke</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Relation-ships</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Affirmed</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Illustrated</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Balance</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Service</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Warnings</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extLst>
                  <a:ext uri="{0D108BD9-81ED-4DB2-BD59-A6C34878D82A}">
                    <a16:rowId xmlns:a16="http://schemas.microsoft.com/office/drawing/2014/main" val="10006"/>
                  </a:ext>
                </a:extLst>
              </a:tr>
              <a:tr h="53904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1:1-9</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1:10–2:21</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3</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4</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5</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6:1-10</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6:11-18</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extLst>
                  <a:ext uri="{0D108BD9-81ED-4DB2-BD59-A6C34878D82A}">
                    <a16:rowId xmlns:a16="http://schemas.microsoft.com/office/drawing/2014/main" val="10007"/>
                  </a:ext>
                </a:extLst>
              </a:tr>
              <a:tr h="415510">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Antioch of Syria</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539040">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Fall AD 49 (after first missionary journey)</a:t>
                      </a:r>
                      <a:endParaRPr kumimoji="0" lang="en-US" sz="1800" b="1" i="0" u="none" strike="noStrike" cap="none" normalizeH="0" baseline="0" dirty="0">
                        <a:ln>
                          <a:noFill/>
                        </a:ln>
                        <a:solidFill>
                          <a:schemeClr val="tx1"/>
                        </a:solidFill>
                        <a:effectLst/>
                        <a:latin typeface="Arial" charset="0"/>
                        <a:ea typeface="ＭＳ Ｐゴシック" charset="0"/>
                        <a:cs typeface="Times New Roman"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sp>
        <p:nvSpPr>
          <p:cNvPr id="336950" name="Text Box 42"/>
          <p:cNvSpPr txBox="1">
            <a:spLocks noChangeArrowheads="1"/>
          </p:cNvSpPr>
          <p:nvPr/>
        </p:nvSpPr>
        <p:spPr bwMode="auto">
          <a:xfrm>
            <a:off x="8369300" y="71438"/>
            <a:ext cx="6985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33"/>
                </a:solidFill>
                <a:effectLst/>
                <a:uLnTx/>
                <a:uFillTx/>
                <a:latin typeface="Arial" charset="0"/>
                <a:ea typeface="ＭＳ Ｐゴシック" charset="0"/>
                <a:cs typeface="Arial" charset="0"/>
              </a:rPr>
              <a:t>167</a:t>
            </a:r>
          </a:p>
        </p:txBody>
      </p:sp>
      <p:sp>
        <p:nvSpPr>
          <p:cNvPr id="65" name="Title 64"/>
          <p:cNvSpPr>
            <a:spLocks noGrp="1"/>
          </p:cNvSpPr>
          <p:nvPr>
            <p:ph type="title" idx="4294967295"/>
          </p:nvPr>
        </p:nvSpPr>
        <p:spPr>
          <a:xfrm>
            <a:off x="304800" y="-685800"/>
            <a:ext cx="7772400" cy="762000"/>
          </a:xfrm>
        </p:spPr>
        <p:txBody>
          <a:bodyPr/>
          <a:lstStyle/>
          <a:p>
            <a:pPr>
              <a:defRPr/>
            </a:pPr>
            <a:r>
              <a:rPr lang="en-US">
                <a:latin typeface="Tahoma" charset="0"/>
                <a:ea typeface="ＭＳ Ｐゴシック" charset="0"/>
                <a:cs typeface="ＭＳ Ｐゴシック" charset="0"/>
              </a:rPr>
              <a:t>Book Chart</a:t>
            </a:r>
          </a:p>
        </p:txBody>
      </p:sp>
      <p:sp>
        <p:nvSpPr>
          <p:cNvPr id="2" name="Rectangle 1">
            <a:extLst>
              <a:ext uri="{FF2B5EF4-FFF2-40B4-BE49-F238E27FC236}">
                <a16:creationId xmlns:a16="http://schemas.microsoft.com/office/drawing/2014/main" id="{1E5C844B-3915-4747-B09E-882F2477F9FA}"/>
              </a:ext>
            </a:extLst>
          </p:cNvPr>
          <p:cNvSpPr/>
          <p:nvPr/>
        </p:nvSpPr>
        <p:spPr bwMode="auto">
          <a:xfrm>
            <a:off x="2806393" y="533400"/>
            <a:ext cx="2767608" cy="1294583"/>
          </a:xfrm>
          <a:prstGeom prst="rect">
            <a:avLst/>
          </a:prstGeom>
          <a:noFill/>
          <a:ln w="53975" cap="flat" cmpd="sng" algn="ctr">
            <a:solidFill>
              <a:srgbClr val="FFFF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12" charset="0"/>
              <a:ea typeface="ＭＳ Ｐゴシック" charset="0"/>
            </a:endParaRPr>
          </a:p>
        </p:txBody>
      </p:sp>
      <p:sp>
        <p:nvSpPr>
          <p:cNvPr id="7" name="Rectangle 6">
            <a:extLst>
              <a:ext uri="{FF2B5EF4-FFF2-40B4-BE49-F238E27FC236}">
                <a16:creationId xmlns:a16="http://schemas.microsoft.com/office/drawing/2014/main" id="{D75E6C0F-8C4A-4647-A1BB-779D9750F0D6}"/>
              </a:ext>
            </a:extLst>
          </p:cNvPr>
          <p:cNvSpPr/>
          <p:nvPr/>
        </p:nvSpPr>
        <p:spPr bwMode="auto">
          <a:xfrm>
            <a:off x="2806393" y="1846385"/>
            <a:ext cx="2767608" cy="1294583"/>
          </a:xfrm>
          <a:prstGeom prst="rect">
            <a:avLst/>
          </a:prstGeom>
          <a:noFill/>
          <a:ln w="53975" cap="flat" cmpd="sng" algn="ctr">
            <a:solidFill>
              <a:srgbClr val="FFFF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12" charset="0"/>
              <a:ea typeface="ＭＳ Ｐゴシック" charset="0"/>
            </a:endParaRPr>
          </a:p>
        </p:txBody>
      </p:sp>
    </p:spTree>
    <p:extLst>
      <p:ext uri="{BB962C8B-B14F-4D97-AF65-F5344CB8AC3E}">
        <p14:creationId xmlns:p14="http://schemas.microsoft.com/office/powerpoint/2010/main" val="2930553998"/>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Galatians 3</a:t>
            </a:r>
          </a:p>
        </p:txBody>
      </p:sp>
    </p:spTree>
    <p:extLst>
      <p:ext uri="{BB962C8B-B14F-4D97-AF65-F5344CB8AC3E}">
        <p14:creationId xmlns:p14="http://schemas.microsoft.com/office/powerpoint/2010/main" val="318644951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Bible Study: Law Vs Love | Hebrew Anthropology">
            <a:extLst>
              <a:ext uri="{FF2B5EF4-FFF2-40B4-BE49-F238E27FC236}">
                <a16:creationId xmlns:a16="http://schemas.microsoft.com/office/drawing/2014/main" id="{FEC67E74-3041-4E4D-BD04-68999F33A2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606"/>
            <a:ext cx="9144000" cy="703659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Ten Commandments</a:t>
            </a:r>
          </a:p>
        </p:txBody>
      </p:sp>
    </p:spTree>
    <p:extLst>
      <p:ext uri="{BB962C8B-B14F-4D97-AF65-F5344CB8AC3E}">
        <p14:creationId xmlns:p14="http://schemas.microsoft.com/office/powerpoint/2010/main" val="337198553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2345430"/>
          </a:xfrm>
          <a:effectLst>
            <a:outerShdw blurRad="63500" dist="35921" dir="2700000" algn="ctr" rotWithShape="0">
              <a:schemeClr val="tx2">
                <a:alpha val="74998"/>
              </a:schemeClr>
            </a:outerShdw>
          </a:effectLst>
        </p:spPr>
        <p:txBody>
          <a:bodyPr anchor="ctr"/>
          <a:lstStyle/>
          <a:p>
            <a:pPr>
              <a:defRPr/>
            </a:pPr>
            <a:r>
              <a:rPr lang="en-US" sz="4000" b="1" dirty="0">
                <a:effectLst>
                  <a:glow rad="127000">
                    <a:schemeClr val="tx1"/>
                  </a:glow>
                </a:effectLst>
                <a:latin typeface="Arial" charset="0"/>
                <a:ea typeface="ＭＳ Ｐゴシック" charset="0"/>
                <a:cs typeface="ＭＳ Ｐゴシック" charset="0"/>
              </a:rPr>
              <a:t>Should us Jews require the Gentiles to be circumcised and follow the law of Moses?</a:t>
            </a:r>
          </a:p>
        </p:txBody>
      </p:sp>
      <p:pic>
        <p:nvPicPr>
          <p:cNvPr id="3" name="Picture 2">
            <a:extLst>
              <a:ext uri="{FF2B5EF4-FFF2-40B4-BE49-F238E27FC236}">
                <a16:creationId xmlns:a16="http://schemas.microsoft.com/office/drawing/2014/main" id="{B2AA7208-6F79-3540-B48A-8EE4B44AF0B2}"/>
              </a:ext>
            </a:extLst>
          </p:cNvPr>
          <p:cNvPicPr>
            <a:picLocks noChangeAspect="1"/>
          </p:cNvPicPr>
          <p:nvPr/>
        </p:nvPicPr>
        <p:blipFill rotWithShape="1">
          <a:blip r:embed="rId3"/>
          <a:srcRect t="9849" b="12222"/>
          <a:stretch/>
        </p:blipFill>
        <p:spPr>
          <a:xfrm>
            <a:off x="0" y="2374899"/>
            <a:ext cx="9144000" cy="4453631"/>
          </a:xfrm>
          <a:prstGeom prst="rect">
            <a:avLst/>
          </a:prstGeom>
        </p:spPr>
      </p:pic>
    </p:spTree>
    <p:extLst>
      <p:ext uri="{BB962C8B-B14F-4D97-AF65-F5344CB8AC3E}">
        <p14:creationId xmlns:p14="http://schemas.microsoft.com/office/powerpoint/2010/main" val="3058185833"/>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5234" name="Picture 2" descr="DSS"/>
          <p:cNvPicPr>
            <a:picLocks noChangeAspect="1" noChangeArrowheads="1"/>
          </p:cNvPicPr>
          <p:nvPr/>
        </p:nvPicPr>
        <p:blipFill>
          <a:blip r:embed="rId3" cstate="screen">
            <a:lum bright="-48000"/>
            <a:extLst>
              <a:ext uri="{28A0092B-C50C-407E-A947-70E740481C1C}">
                <a14:useLocalDpi xmlns:a14="http://schemas.microsoft.com/office/drawing/2010/main"/>
              </a:ext>
            </a:extLst>
          </a:blip>
          <a:srcRect/>
          <a:stretch>
            <a:fillRect/>
          </a:stretch>
        </p:blipFill>
        <p:spPr bwMode="auto">
          <a:xfrm>
            <a:off x="0" y="0"/>
            <a:ext cx="4419600" cy="6900863"/>
          </a:xfrm>
          <a:prstGeom prst="rect">
            <a:avLst/>
          </a:prstGeom>
          <a:noFill/>
          <a:ln w="9525">
            <a:noFill/>
            <a:miter lim="800000"/>
            <a:headEnd/>
            <a:tailEnd/>
          </a:ln>
        </p:spPr>
      </p:pic>
      <p:sp>
        <p:nvSpPr>
          <p:cNvPr id="271363" name="Rectangle 3"/>
          <p:cNvSpPr>
            <a:spLocks noChangeArrowheads="1"/>
          </p:cNvSpPr>
          <p:nvPr/>
        </p:nvSpPr>
        <p:spPr bwMode="auto">
          <a:xfrm>
            <a:off x="4648200" y="0"/>
            <a:ext cx="4572000" cy="6858000"/>
          </a:xfrm>
          <a:prstGeom prst="rect">
            <a:avLst/>
          </a:prstGeom>
          <a:gradFill rotWithShape="0">
            <a:gsLst>
              <a:gs pos="0">
                <a:schemeClr val="accent2"/>
              </a:gs>
              <a:gs pos="100000">
                <a:schemeClr val="accent2">
                  <a:gamma/>
                  <a:shade val="21569"/>
                  <a:invGamma/>
                </a:schemeClr>
              </a:gs>
            </a:gsLst>
            <a:path path="shape">
              <a:fillToRect l="50000" t="50000" r="50000" b="50000"/>
            </a:path>
          </a:gra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8100" dist="38100" dir="2700000" algn="tl">
                  <a:srgbClr val="FFFFFF"/>
                </a:outerShdw>
              </a:effectLst>
              <a:uLnTx/>
              <a:uFillTx/>
              <a:latin typeface="Garamond" pitchFamily="-111" charset="0"/>
              <a:ea typeface="ＭＳ Ｐゴシック"/>
              <a:cs typeface="ＭＳ Ｐゴシック"/>
            </a:endParaRPr>
          </a:p>
        </p:txBody>
      </p:sp>
      <p:sp>
        <p:nvSpPr>
          <p:cNvPr id="271364" name="Rectangle 4"/>
          <p:cNvSpPr>
            <a:spLocks noGrp="1" noChangeArrowheads="1"/>
          </p:cNvSpPr>
          <p:nvPr>
            <p:ph type="title" idx="4294967295"/>
          </p:nvPr>
        </p:nvSpPr>
        <p:spPr>
          <a:xfrm>
            <a:off x="0" y="0"/>
            <a:ext cx="9144000" cy="990600"/>
          </a:xfrm>
          <a:gradFill rotWithShape="0">
            <a:gsLst>
              <a:gs pos="0">
                <a:schemeClr val="tx2"/>
              </a:gs>
              <a:gs pos="100000">
                <a:schemeClr val="tx2">
                  <a:gamma/>
                  <a:shade val="46275"/>
                  <a:invGamma/>
                  <a:alpha val="3999"/>
                </a:schemeClr>
              </a:gs>
            </a:gsLst>
            <a:lin ang="5400000" scaled="1"/>
          </a:gradFill>
          <a:effectLst>
            <a:outerShdw blurRad="63500" dist="35921" dir="2700000" algn="ctr" rotWithShape="0">
              <a:schemeClr val="tx2">
                <a:alpha val="74998"/>
              </a:schemeClr>
            </a:outerShdw>
          </a:effectLst>
        </p:spPr>
        <p:txBody>
          <a:bodyPr/>
          <a:lstStyle/>
          <a:p>
            <a:pPr eaLnBrk="1" hangingPunct="1">
              <a:defRPr/>
            </a:pPr>
            <a:r>
              <a:rPr lang="en-US" b="1">
                <a:solidFill>
                  <a:schemeClr val="bg1"/>
                </a:solidFill>
              </a:rPr>
              <a:t>Paul versus Legalists</a:t>
            </a:r>
          </a:p>
        </p:txBody>
      </p:sp>
      <p:sp>
        <p:nvSpPr>
          <p:cNvPr id="271365" name="Text Box 5"/>
          <p:cNvSpPr txBox="1">
            <a:spLocks noChangeArrowheads="1"/>
          </p:cNvSpPr>
          <p:nvPr/>
        </p:nvSpPr>
        <p:spPr bwMode="auto">
          <a:xfrm>
            <a:off x="304800" y="973138"/>
            <a:ext cx="3810000" cy="584200"/>
          </a:xfrm>
          <a:prstGeom prst="rect">
            <a:avLst/>
          </a:prstGeom>
          <a:noFill/>
          <a:ln w="9525">
            <a:noFill/>
            <a:miter lim="800000"/>
            <a:headEnd/>
            <a:tailEnd/>
          </a:ln>
          <a:effectLst>
            <a:outerShdw blurRad="63500" dist="35921" dir="2700000" algn="ctr" rotWithShape="0">
              <a:schemeClr val="tx1">
                <a:alpha val="74998"/>
              </a:schemeClr>
            </a:outerShdw>
          </a:effectLst>
        </p:spPr>
        <p:txBody>
          <a:bodyPr>
            <a:prstTxWarp prst="textNoShape">
              <a:avLst/>
            </a:prstTxWarp>
            <a:spAutoFit/>
          </a:body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200" b="0" i="0" u="sng" strike="noStrike" kern="1200" cap="none" spc="0" normalizeH="0" baseline="0" noProof="0">
                <a:ln>
                  <a:noFill/>
                </a:ln>
                <a:solidFill>
                  <a:srgbClr val="FFFFFF"/>
                </a:solidFill>
                <a:effectLst/>
                <a:uLnTx/>
                <a:uFillTx/>
                <a:latin typeface="Arial" charset="0"/>
                <a:ea typeface="ＭＳ Ｐゴシック" charset="-128"/>
                <a:cs typeface="ＭＳ Ｐゴシック" charset="-128"/>
              </a:rPr>
              <a:t>Legalists</a:t>
            </a:r>
            <a:endParaRPr kumimoji="0" lang="en-US" sz="2400" b="0" i="1" u="sng" strike="noStrike" kern="1200" cap="none" spc="0" normalizeH="0" baseline="0" noProof="0">
              <a:ln>
                <a:noFill/>
              </a:ln>
              <a:solidFill>
                <a:srgbClr val="FFFFFF"/>
              </a:solidFill>
              <a:effectLst/>
              <a:uLnTx/>
              <a:uFillTx/>
              <a:latin typeface="Times New Roman" charset="0"/>
              <a:ea typeface="ＭＳ Ｐゴシック" charset="-128"/>
              <a:cs typeface="ＭＳ Ｐゴシック" charset="-128"/>
            </a:endParaRPr>
          </a:p>
        </p:txBody>
      </p:sp>
      <p:sp>
        <p:nvSpPr>
          <p:cNvPr id="271366" name="Text Box 6"/>
          <p:cNvSpPr txBox="1">
            <a:spLocks noChangeArrowheads="1"/>
          </p:cNvSpPr>
          <p:nvPr/>
        </p:nvSpPr>
        <p:spPr bwMode="auto">
          <a:xfrm>
            <a:off x="4876800" y="973138"/>
            <a:ext cx="4343400" cy="584200"/>
          </a:xfrm>
          <a:prstGeom prst="rect">
            <a:avLst/>
          </a:prstGeom>
          <a:noFill/>
          <a:ln w="9525">
            <a:noFill/>
            <a:miter lim="800000"/>
            <a:headEnd/>
            <a:tailEnd/>
          </a:ln>
          <a:effectLst>
            <a:outerShdw blurRad="63500" dist="35921" dir="2700000" algn="ctr" rotWithShape="0">
              <a:schemeClr val="tx1">
                <a:alpha val="74998"/>
              </a:schemeClr>
            </a:outerShdw>
          </a:effectLst>
        </p:spPr>
        <p:txBody>
          <a:bodyPr>
            <a:prstTxWarp prst="textNoShape">
              <a:avLst/>
            </a:prstTxWarp>
            <a:spAutoFit/>
          </a:body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200" b="0" i="0" u="sng" strike="noStrike" kern="1200" cap="none" spc="0" normalizeH="0" baseline="0" noProof="0">
                <a:ln>
                  <a:noFill/>
                </a:ln>
                <a:solidFill>
                  <a:srgbClr val="FFFFFF"/>
                </a:solidFill>
                <a:effectLst/>
                <a:uLnTx/>
                <a:uFillTx/>
                <a:latin typeface="Arial" charset="0"/>
                <a:ea typeface="ＭＳ Ｐゴシック" charset="-128"/>
                <a:cs typeface="ＭＳ Ｐゴシック" charset="-128"/>
              </a:rPr>
              <a:t>Paul</a:t>
            </a:r>
            <a:endParaRPr kumimoji="0" lang="en-US" sz="2400" b="0" i="1" u="sng" strike="noStrike" kern="1200" cap="none" spc="0" normalizeH="0" baseline="0" noProof="0">
              <a:ln>
                <a:noFill/>
              </a:ln>
              <a:solidFill>
                <a:srgbClr val="FFFFFF"/>
              </a:solidFill>
              <a:effectLst/>
              <a:uLnTx/>
              <a:uFillTx/>
              <a:latin typeface="Times New Roman" charset="0"/>
              <a:ea typeface="ＭＳ Ｐゴシック" charset="-128"/>
              <a:cs typeface="ＭＳ Ｐゴシック" charset="-128"/>
            </a:endParaRPr>
          </a:p>
        </p:txBody>
      </p:sp>
      <p:sp>
        <p:nvSpPr>
          <p:cNvPr id="271367" name="Text Box 7"/>
          <p:cNvSpPr txBox="1">
            <a:spLocks noChangeArrowheads="1"/>
          </p:cNvSpPr>
          <p:nvPr/>
        </p:nvSpPr>
        <p:spPr bwMode="auto">
          <a:xfrm>
            <a:off x="304800" y="1674813"/>
            <a:ext cx="4038600" cy="4585871"/>
          </a:xfrm>
          <a:prstGeom prst="rect">
            <a:avLst/>
          </a:prstGeom>
          <a:noFill/>
          <a:ln w="9525">
            <a:noFill/>
            <a:miter lim="800000"/>
            <a:headEnd/>
            <a:tailEnd/>
          </a:ln>
          <a:effectLst>
            <a:outerShdw blurRad="63500" dist="35921" dir="2700000" algn="ctr" rotWithShape="0">
              <a:schemeClr val="tx1">
                <a:alpha val="74998"/>
              </a:schemeClr>
            </a:outerShdw>
          </a:effectLst>
        </p:spPr>
        <p:txBody>
          <a:bodyPr>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4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"The one who does righteousness stores up life for himself with the Lord"</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Psalms of Solomon</a:t>
            </a:r>
            <a:b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br>
            <a: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(about 50 BC)</a:t>
            </a: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4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"Miracles, however, will appear at their own time to those who are being saved by their works"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2 Baruch</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(about AD 100)</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endParaRPr>
          </a:p>
        </p:txBody>
      </p:sp>
      <p:sp>
        <p:nvSpPr>
          <p:cNvPr id="271368" name="Text Box 8"/>
          <p:cNvSpPr txBox="1">
            <a:spLocks noChangeArrowheads="1"/>
          </p:cNvSpPr>
          <p:nvPr/>
        </p:nvSpPr>
        <p:spPr bwMode="auto">
          <a:xfrm>
            <a:off x="4876800" y="1676400"/>
            <a:ext cx="4267200" cy="3600986"/>
          </a:xfrm>
          <a:prstGeom prst="rect">
            <a:avLst/>
          </a:prstGeom>
          <a:noFill/>
          <a:ln w="9525">
            <a:noFill/>
            <a:miter lim="800000"/>
            <a:headEnd/>
            <a:tailEnd/>
          </a:ln>
          <a:effectLst>
            <a:outerShdw blurRad="63500" dist="35921" dir="2700000" algn="ctr" rotWithShape="0">
              <a:schemeClr val="tx1">
                <a:alpha val="74998"/>
              </a:schemeClr>
            </a:outerShdw>
          </a:effectLst>
        </p:spPr>
        <p:txBody>
          <a:bodyPr>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4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Let me ask you this one question: Did you receive the Holy Spirit </a:t>
            </a:r>
            <a:r>
              <a:rPr kumimoji="0" lang="en-US" sz="2400" b="1" i="0" u="none" strike="noStrike" kern="1200" cap="none" spc="0" normalizeH="0" baseline="0" noProof="0" dirty="0">
                <a:ln>
                  <a:noFill/>
                </a:ln>
                <a:solidFill>
                  <a:srgbClr val="FFFF00"/>
                </a:solidFill>
                <a:effectLst/>
                <a:uLnTx/>
                <a:uFillTx/>
                <a:latin typeface="Arial" charset="0"/>
                <a:ea typeface="ＭＳ Ｐゴシック" charset="-128"/>
                <a:cs typeface="ＭＳ Ｐゴシック" charset="-128"/>
              </a:rPr>
              <a:t>by obeying the law of Moses</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 Of course not! You received the Spirit because you believed the message you heard about Christ.</a:t>
            </a:r>
            <a:r>
              <a:rPr kumimoji="0" lang="en-US" altLang="ja-JP" sz="24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 </a:t>
            </a:r>
            <a:endParaRPr kumimoji="0" lang="en-US" altLang="ja-JP" sz="16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(Gal. 3:2 </a:t>
            </a:r>
            <a:r>
              <a:rPr kumimoji="0" lang="en-US" sz="16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NLT</a:t>
            </a:r>
            <a: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endParaRPr>
          </a:p>
        </p:txBody>
      </p:sp>
      <p:sp>
        <p:nvSpPr>
          <p:cNvPr id="735241" name="Text Box 4"/>
          <p:cNvSpPr txBox="1">
            <a:spLocks noChangeArrowheads="1"/>
          </p:cNvSpPr>
          <p:nvPr/>
        </p:nvSpPr>
        <p:spPr bwMode="auto">
          <a:xfrm>
            <a:off x="8269288" y="95250"/>
            <a:ext cx="866775" cy="463550"/>
          </a:xfrm>
          <a:prstGeom prst="rect">
            <a:avLst/>
          </a:prstGeom>
          <a:noFill/>
          <a:ln w="9525">
            <a:noFill/>
            <a:miter lim="800000"/>
            <a:headEnd/>
            <a:tailEnd type="none" w="lg" len="lg"/>
          </a:ln>
        </p:spPr>
        <p:txBody>
          <a:bodyPr wrap="none" lIns="90000" tIns="46800" rIns="90000" bIns="46800">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Arial" charset="0"/>
                <a:cs typeface="Arial" charset="0"/>
              </a:rPr>
              <a:t>154k</a:t>
            </a:r>
            <a:endParaRPr kumimoji="0" lang="en-US" sz="2400" b="1" i="0" u="none" strike="noStrike" kern="1200" cap="none" spc="0" normalizeH="0" baseline="0" noProof="0" dirty="0">
              <a:ln>
                <a:noFill/>
              </a:ln>
              <a:solidFill>
                <a:srgbClr val="000000"/>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122686730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271368"/>
                                        </p:tgtEl>
                                        <p:attrNameLst>
                                          <p:attrName>style.visibility</p:attrName>
                                        </p:attrNameLst>
                                      </p:cBhvr>
                                      <p:to>
                                        <p:strVal val="visible"/>
                                      </p:to>
                                    </p:set>
                                    <p:anim calcmode="lin" valueType="num">
                                      <p:cBhvr>
                                        <p:cTn id="7" dur="1000" fill="hold"/>
                                        <p:tgtEl>
                                          <p:spTgt spid="271368"/>
                                        </p:tgtEl>
                                        <p:attrNameLst>
                                          <p:attrName>ppt_w</p:attrName>
                                        </p:attrNameLst>
                                      </p:cBhvr>
                                      <p:tavLst>
                                        <p:tav tm="0">
                                          <p:val>
                                            <p:fltVal val="0"/>
                                          </p:val>
                                        </p:tav>
                                        <p:tav tm="100000">
                                          <p:val>
                                            <p:strVal val="#ppt_w"/>
                                          </p:val>
                                        </p:tav>
                                      </p:tavLst>
                                    </p:anim>
                                    <p:anim calcmode="lin" valueType="num">
                                      <p:cBhvr>
                                        <p:cTn id="8" dur="1000" fill="hold"/>
                                        <p:tgtEl>
                                          <p:spTgt spid="271368"/>
                                        </p:tgtEl>
                                        <p:attrNameLst>
                                          <p:attrName>ppt_h</p:attrName>
                                        </p:attrNameLst>
                                      </p:cBhvr>
                                      <p:tavLst>
                                        <p:tav tm="0">
                                          <p:val>
                                            <p:fltVal val="0"/>
                                          </p:val>
                                        </p:tav>
                                        <p:tav tm="100000">
                                          <p:val>
                                            <p:strVal val="#ppt_h"/>
                                          </p:val>
                                        </p:tav>
                                      </p:tavLst>
                                    </p:anim>
                                    <p:anim calcmode="lin" valueType="num">
                                      <p:cBhvr>
                                        <p:cTn id="9" dur="1000" fill="hold"/>
                                        <p:tgtEl>
                                          <p:spTgt spid="27136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7136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36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5812" name="Picture 4" descr="Related image">
            <a:extLst>
              <a:ext uri="{FF2B5EF4-FFF2-40B4-BE49-F238E27FC236}">
                <a16:creationId xmlns:a16="http://schemas.microsoft.com/office/drawing/2014/main" id="{767432AB-F858-8A45-B87E-85A01B0A6F3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20" y="7910"/>
            <a:ext cx="9198384" cy="478924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36512" y="4821492"/>
            <a:ext cx="9144000" cy="8640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en-US" sz="66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Galatian</a:t>
            </a:r>
            <a:r>
              <a:rPr lang="en-US" sz="6600" b="1" i="1" dirty="0">
                <a:solidFill>
                  <a:srgbClr val="FFFFFF"/>
                </a:solidFill>
                <a:effectLst>
                  <a:glow rad="127000">
                    <a:srgbClr val="000000"/>
                  </a:glow>
                </a:effectLst>
                <a:latin typeface="Arial" charset="0"/>
                <a:ea typeface="ＭＳ Ｐゴシック" charset="0"/>
                <a:cs typeface="ＭＳ Ｐゴシック" charset="0"/>
              </a:rPr>
              <a:t>s</a:t>
            </a:r>
            <a:endParaRPr kumimoji="0" lang="en-US" sz="66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1046827"/>
            <a:ext cx="9120187" cy="1446653"/>
          </a:xfrm>
          <a:effectLst>
            <a:outerShdw blurRad="63500" dist="35921" dir="2700000" algn="ctr" rotWithShape="0">
              <a:schemeClr val="tx2">
                <a:alpha val="74998"/>
              </a:schemeClr>
            </a:outerShdw>
          </a:effectLst>
        </p:spPr>
        <p:txBody>
          <a:bodyPr/>
          <a:lstStyle/>
          <a:p>
            <a:pPr>
              <a:defRPr/>
            </a:pPr>
            <a:r>
              <a:rPr lang="en-US" sz="11500" b="1" dirty="0">
                <a:effectLst>
                  <a:glow rad="127000">
                    <a:schemeClr val="tx1"/>
                  </a:glow>
                </a:effectLst>
                <a:latin typeface="Arial" charset="0"/>
                <a:ea typeface="ＭＳ Ｐゴシック" charset="0"/>
                <a:cs typeface="ＭＳ Ｐゴシック" charset="0"/>
              </a:rPr>
              <a:t>Be Free</a:t>
            </a:r>
          </a:p>
        </p:txBody>
      </p:sp>
      <p:sp>
        <p:nvSpPr>
          <p:cNvPr id="5" name="Text Box 5"/>
          <p:cNvSpPr txBox="1">
            <a:spLocks noChangeArrowheads="1"/>
          </p:cNvSpPr>
          <p:nvPr/>
        </p:nvSpPr>
        <p:spPr bwMode="auto">
          <a:xfrm>
            <a:off x="-23813" y="6092826"/>
            <a:ext cx="9228216" cy="765175"/>
          </a:xfrm>
          <a:prstGeom prst="rect">
            <a:avLst/>
          </a:prstGeom>
          <a:solidFill>
            <a:srgbClr val="050A00"/>
          </a:solidFill>
          <a:ln w="9525">
            <a:noFill/>
            <a:miter lim="800000"/>
            <a:headEnd/>
            <a:tailEnd/>
          </a:ln>
          <a:effectLst/>
        </p:spPr>
        <p:txBody>
          <a:bodyPr lIns="91435" tIns="45718" rIns="91435" bIns="45718"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353"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353"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1854405629"/>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240E5D-B495-2472-C2A1-67A1A54A3EDD}"/>
            </a:ext>
          </a:extLst>
        </p:cNvPr>
        <p:cNvGrpSpPr/>
        <p:nvPr/>
      </p:nvGrpSpPr>
      <p:grpSpPr>
        <a:xfrm>
          <a:off x="0" y="0"/>
          <a:ext cx="0" cy="0"/>
          <a:chOff x="0" y="0"/>
          <a:chExt cx="0" cy="0"/>
        </a:xfrm>
      </p:grpSpPr>
      <p:sp>
        <p:nvSpPr>
          <p:cNvPr id="94210" name="Picture 1">
            <a:extLst>
              <a:ext uri="{FF2B5EF4-FFF2-40B4-BE49-F238E27FC236}">
                <a16:creationId xmlns:a16="http://schemas.microsoft.com/office/drawing/2014/main" id="{D14BFE82-9FC8-7D25-38A5-A097E4705A77}"/>
              </a:ext>
            </a:extLst>
          </p:cNvPr>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a:extLst>
              <a:ext uri="{FF2B5EF4-FFF2-40B4-BE49-F238E27FC236}">
                <a16:creationId xmlns:a16="http://schemas.microsoft.com/office/drawing/2014/main" id="{FB918AE2-E867-9C09-7FD4-C14D264AC513}"/>
              </a:ext>
            </a:extLst>
          </p:cNvPr>
          <p:cNvSpPr>
            <a:spLocks noGrp="1" noChangeArrowheads="1"/>
          </p:cNvSpPr>
          <p:nvPr>
            <p:ph type="ctrTitle"/>
          </p:nvPr>
        </p:nvSpPr>
        <p:spPr>
          <a:xfrm>
            <a:off x="0" y="49785"/>
            <a:ext cx="9144000" cy="1867047"/>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II. Salvation has </a:t>
            </a:r>
            <a:r>
              <a:rPr lang="en-US" b="1" dirty="0">
                <a:solidFill>
                  <a:srgbClr val="FFFF00"/>
                </a:solidFill>
                <a:effectLst>
                  <a:glow rad="127000">
                    <a:schemeClr val="tx1"/>
                  </a:glow>
                </a:effectLst>
                <a:latin typeface="Arial" charset="0"/>
                <a:ea typeface="ＭＳ Ｐゴシック" charset="0"/>
                <a:cs typeface="ＭＳ Ｐゴシック" charset="0"/>
              </a:rPr>
              <a:t>always</a:t>
            </a:r>
            <a:r>
              <a:rPr lang="en-US" b="1" dirty="0">
                <a:effectLst>
                  <a:glow rad="127000">
                    <a:schemeClr val="tx1"/>
                  </a:glow>
                </a:effectLst>
                <a:latin typeface="Arial" charset="0"/>
                <a:ea typeface="ＭＳ Ｐゴシック" charset="0"/>
                <a:cs typeface="ＭＳ Ｐゴシック" charset="0"/>
              </a:rPr>
              <a:t> been by faith (Chapters 3–4).</a:t>
            </a:r>
          </a:p>
        </p:txBody>
      </p:sp>
      <p:pic>
        <p:nvPicPr>
          <p:cNvPr id="5" name="Picture 1028" descr="Crosses">
            <a:extLst>
              <a:ext uri="{FF2B5EF4-FFF2-40B4-BE49-F238E27FC236}">
                <a16:creationId xmlns:a16="http://schemas.microsoft.com/office/drawing/2014/main" id="{5149664F-CA7A-DB95-E2CB-9B0A230F41F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14800" y="2808474"/>
            <a:ext cx="1447800" cy="3997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1029">
            <a:extLst>
              <a:ext uri="{FF2B5EF4-FFF2-40B4-BE49-F238E27FC236}">
                <a16:creationId xmlns:a16="http://schemas.microsoft.com/office/drawing/2014/main" id="{C358A0B8-6D4B-A901-3E2E-5B90A12F2DD0}"/>
              </a:ext>
            </a:extLst>
          </p:cNvPr>
          <p:cNvSpPr>
            <a:spLocks noChangeArrowheads="1"/>
          </p:cNvSpPr>
          <p:nvPr/>
        </p:nvSpPr>
        <p:spPr bwMode="auto">
          <a:xfrm>
            <a:off x="5158680" y="3875274"/>
            <a:ext cx="30480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indent="101600" algn="ctr">
              <a:lnSpc>
                <a:spcPct val="110000"/>
              </a:lnSpc>
              <a:spcBef>
                <a:spcPct val="20000"/>
              </a:spcBef>
              <a:buClr>
                <a:srgbClr val="960000"/>
              </a:buClr>
              <a:buSzPct val="100000"/>
              <a:buFont typeface="Wingdings" charset="0"/>
              <a:buNone/>
            </a:pPr>
            <a:endParaRPr lang="en-US" sz="3200">
              <a:solidFill>
                <a:srgbClr val="FFFFFF"/>
              </a:solidFill>
              <a:latin typeface="Helvetica" charset="0"/>
              <a:ea typeface="Osaka" charset="0"/>
              <a:cs typeface="Osaka" charset="0"/>
            </a:endParaRPr>
          </a:p>
        </p:txBody>
      </p:sp>
      <p:sp>
        <p:nvSpPr>
          <p:cNvPr id="7" name="AutoShape 1031">
            <a:extLst>
              <a:ext uri="{FF2B5EF4-FFF2-40B4-BE49-F238E27FC236}">
                <a16:creationId xmlns:a16="http://schemas.microsoft.com/office/drawing/2014/main" id="{3820263A-5EB9-10EC-A805-8AED23DA204A}"/>
              </a:ext>
            </a:extLst>
          </p:cNvPr>
          <p:cNvSpPr>
            <a:spLocks noChangeArrowheads="1"/>
          </p:cNvSpPr>
          <p:nvPr/>
        </p:nvSpPr>
        <p:spPr bwMode="auto">
          <a:xfrm>
            <a:off x="2928698" y="4111668"/>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8" name="AutoShape 1032">
            <a:extLst>
              <a:ext uri="{FF2B5EF4-FFF2-40B4-BE49-F238E27FC236}">
                <a16:creationId xmlns:a16="http://schemas.microsoft.com/office/drawing/2014/main" id="{B7457344-856F-1E58-9271-76618364EF92}"/>
              </a:ext>
            </a:extLst>
          </p:cNvPr>
          <p:cNvSpPr>
            <a:spLocks noChangeArrowheads="1"/>
          </p:cNvSpPr>
          <p:nvPr/>
        </p:nvSpPr>
        <p:spPr bwMode="auto">
          <a:xfrm rot="10800000">
            <a:off x="5453608" y="4103874"/>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10" name="Rectangle 1034">
            <a:extLst>
              <a:ext uri="{FF2B5EF4-FFF2-40B4-BE49-F238E27FC236}">
                <a16:creationId xmlns:a16="http://schemas.microsoft.com/office/drawing/2014/main" id="{13B3B5A5-29D8-79BF-6CF2-F9F79190E233}"/>
              </a:ext>
            </a:extLst>
          </p:cNvPr>
          <p:cNvSpPr>
            <a:spLocks noChangeArrowheads="1"/>
          </p:cNvSpPr>
          <p:nvPr/>
        </p:nvSpPr>
        <p:spPr bwMode="auto">
          <a:xfrm>
            <a:off x="53280" y="3951474"/>
            <a:ext cx="2895600"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indent="101600" algn="ctr">
              <a:lnSpc>
                <a:spcPct val="110000"/>
              </a:lnSpc>
              <a:spcBef>
                <a:spcPct val="20000"/>
              </a:spcBef>
              <a:buClr>
                <a:srgbClr val="960000"/>
              </a:buClr>
              <a:buSzPct val="100000"/>
              <a:buFont typeface="Wingdings" charset="0"/>
              <a:buNone/>
            </a:pPr>
            <a:r>
              <a:rPr lang="en-US" sz="3200" b="1" dirty="0">
                <a:solidFill>
                  <a:srgbClr val="FFFFFF"/>
                </a:solidFill>
                <a:latin typeface="Helvetica" charset="0"/>
                <a:ea typeface="Osaka" charset="0"/>
                <a:cs typeface="Osaka" charset="0"/>
              </a:rPr>
              <a:t>B.C.</a:t>
            </a:r>
          </a:p>
          <a:p>
            <a:pPr indent="101600" algn="ctr">
              <a:lnSpc>
                <a:spcPct val="110000"/>
              </a:lnSpc>
              <a:spcBef>
                <a:spcPct val="20000"/>
              </a:spcBef>
              <a:buClr>
                <a:srgbClr val="960000"/>
              </a:buClr>
              <a:buSzPct val="100000"/>
              <a:buFont typeface="Wingdings" charset="0"/>
              <a:buNone/>
            </a:pPr>
            <a:r>
              <a:rPr lang="en-US" sz="3200" b="1" dirty="0">
                <a:solidFill>
                  <a:srgbClr val="FFFFFF"/>
                </a:solidFill>
                <a:latin typeface="Helvetica" charset="0"/>
                <a:ea typeface="Osaka" charset="0"/>
                <a:cs typeface="Osaka" charset="0"/>
              </a:rPr>
              <a:t>Faith looked forward to the Cross of Christ</a:t>
            </a:r>
          </a:p>
        </p:txBody>
      </p:sp>
      <p:sp>
        <p:nvSpPr>
          <p:cNvPr id="11" name="Rectangle 1035">
            <a:extLst>
              <a:ext uri="{FF2B5EF4-FFF2-40B4-BE49-F238E27FC236}">
                <a16:creationId xmlns:a16="http://schemas.microsoft.com/office/drawing/2014/main" id="{A8CBB66A-A38E-CA1F-818E-3EAA6D1C5ACC}"/>
              </a:ext>
            </a:extLst>
          </p:cNvPr>
          <p:cNvSpPr>
            <a:spLocks noChangeArrowheads="1"/>
          </p:cNvSpPr>
          <p:nvPr/>
        </p:nvSpPr>
        <p:spPr bwMode="auto">
          <a:xfrm>
            <a:off x="6156176" y="3966590"/>
            <a:ext cx="2956681"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indent="101600" algn="ctr">
              <a:lnSpc>
                <a:spcPct val="110000"/>
              </a:lnSpc>
              <a:spcBef>
                <a:spcPct val="20000"/>
              </a:spcBef>
              <a:buClr>
                <a:srgbClr val="960000"/>
              </a:buClr>
              <a:buSzPct val="100000"/>
              <a:buFont typeface="Wingdings" charset="0"/>
              <a:buNone/>
            </a:pPr>
            <a:r>
              <a:rPr lang="en-US" sz="3200" b="1" dirty="0">
                <a:solidFill>
                  <a:srgbClr val="FFFFFF"/>
                </a:solidFill>
                <a:latin typeface="Helvetica" charset="0"/>
                <a:ea typeface="Osaka" charset="0"/>
                <a:cs typeface="Osaka" charset="0"/>
              </a:rPr>
              <a:t>A.D.</a:t>
            </a:r>
          </a:p>
          <a:p>
            <a:pPr indent="101600" algn="ctr">
              <a:lnSpc>
                <a:spcPct val="110000"/>
              </a:lnSpc>
              <a:spcBef>
                <a:spcPct val="20000"/>
              </a:spcBef>
              <a:buClr>
                <a:srgbClr val="960000"/>
              </a:buClr>
              <a:buSzPct val="100000"/>
              <a:buFont typeface="Wingdings" charset="0"/>
              <a:buNone/>
            </a:pPr>
            <a:r>
              <a:rPr lang="en-US" sz="3200" b="1" dirty="0">
                <a:solidFill>
                  <a:srgbClr val="FFFFFF"/>
                </a:solidFill>
                <a:latin typeface="Helvetica" charset="0"/>
                <a:ea typeface="Osaka" charset="0"/>
                <a:cs typeface="Osaka" charset="0"/>
              </a:rPr>
              <a:t>Faith looks back at the Cross of Christ</a:t>
            </a:r>
          </a:p>
        </p:txBody>
      </p:sp>
      <p:sp>
        <p:nvSpPr>
          <p:cNvPr id="12" name="Rectangle 2">
            <a:extLst>
              <a:ext uri="{FF2B5EF4-FFF2-40B4-BE49-F238E27FC236}">
                <a16:creationId xmlns:a16="http://schemas.microsoft.com/office/drawing/2014/main" id="{C8A54BDE-4DA1-E9BF-1681-725194BDD3DE}"/>
              </a:ext>
            </a:extLst>
          </p:cNvPr>
          <p:cNvSpPr txBox="1">
            <a:spLocks noChangeArrowheads="1"/>
          </p:cNvSpPr>
          <p:nvPr/>
        </p:nvSpPr>
        <p:spPr bwMode="auto">
          <a:xfrm>
            <a:off x="929272" y="5927860"/>
            <a:ext cx="7272808" cy="8640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914353" rtl="0" eaLnBrk="0" fontAlgn="base" latinLnBrk="0" hangingPunct="0">
              <a:lnSpc>
                <a:spcPct val="100000"/>
              </a:lnSpc>
              <a:spcBef>
                <a:spcPct val="0"/>
              </a:spcBef>
              <a:spcAft>
                <a:spcPct val="0"/>
              </a:spcAft>
              <a:buClrTx/>
              <a:buSzTx/>
              <a:buFontTx/>
              <a:buNone/>
              <a:tabLst/>
              <a:defRPr/>
            </a:pPr>
            <a:r>
              <a:rPr kumimoji="0" 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Galatian</a:t>
            </a:r>
            <a:r>
              <a:rPr lang="en-US" sz="4800" b="1" i="1" dirty="0">
                <a:solidFill>
                  <a:srgbClr val="FFFFFF"/>
                </a:solidFill>
                <a:effectLst>
                  <a:glow rad="127000">
                    <a:srgbClr val="000000"/>
                  </a:glow>
                </a:effectLst>
                <a:latin typeface="Arial" charset="0"/>
                <a:ea typeface="ＭＳ Ｐゴシック" charset="0"/>
                <a:cs typeface="ＭＳ Ｐゴシック" charset="0"/>
              </a:rPr>
              <a:t>s</a:t>
            </a:r>
            <a:endParaRPr kumimoji="0" 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2" name="Rectangle 2">
            <a:extLst>
              <a:ext uri="{FF2B5EF4-FFF2-40B4-BE49-F238E27FC236}">
                <a16:creationId xmlns:a16="http://schemas.microsoft.com/office/drawing/2014/main" id="{623B8FEA-9C23-5191-A5C9-5F2A19649F11}"/>
              </a:ext>
            </a:extLst>
          </p:cNvPr>
          <p:cNvSpPr txBox="1">
            <a:spLocks noChangeArrowheads="1"/>
          </p:cNvSpPr>
          <p:nvPr/>
        </p:nvSpPr>
        <p:spPr bwMode="auto">
          <a:xfrm>
            <a:off x="0" y="1957517"/>
            <a:ext cx="9144000" cy="10394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en-US" kern="0" dirty="0">
                <a:effectLst>
                  <a:glow rad="127000">
                    <a:schemeClr val="tx1"/>
                  </a:glow>
                </a:effectLst>
                <a:latin typeface="Arial" charset="0"/>
                <a:ea typeface="ＭＳ Ｐゴシック" charset="0"/>
                <a:cs typeface="ＭＳ Ｐゴシック" charset="0"/>
              </a:rPr>
              <a:t>The Centrality of the Cross</a:t>
            </a:r>
          </a:p>
        </p:txBody>
      </p:sp>
    </p:spTree>
    <p:extLst>
      <p:ext uri="{BB962C8B-B14F-4D97-AF65-F5344CB8AC3E}">
        <p14:creationId xmlns:p14="http://schemas.microsoft.com/office/powerpoint/2010/main" val="1591396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nodePh="1">
                                  <p:stCondLst>
                                    <p:cond delay="0"/>
                                  </p:stCondLst>
                                  <p:endCondLst>
                                    <p:cond evt="begin" delay="0">
                                      <p:tn val="12"/>
                                    </p:cond>
                                  </p:endCondLst>
                                  <p:childTnLst>
                                    <p:set>
                                      <p:cBhvr>
                                        <p:cTn id="13" dur="1" fill="hold">
                                          <p:stCondLst>
                                            <p:cond delay="0"/>
                                          </p:stCondLst>
                                        </p:cTn>
                                        <p:tgtEl>
                                          <p:spTgt spid="6"/>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11"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73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476250"/>
            <a:ext cx="9144000" cy="6675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3105" name="Title 1"/>
          <p:cNvSpPr>
            <a:spLocks noGrp="1"/>
          </p:cNvSpPr>
          <p:nvPr>
            <p:ph type="title"/>
          </p:nvPr>
        </p:nvSpPr>
        <p:spPr>
          <a:xfrm>
            <a:off x="2099186" y="44624"/>
            <a:ext cx="5497150" cy="1440160"/>
          </a:xfrm>
        </p:spPr>
        <p:txBody>
          <a:bodyPr/>
          <a:lstStyle/>
          <a:p>
            <a:pPr>
              <a:defRPr/>
            </a:pPr>
            <a:r>
              <a:rPr lang="en-US" altLang="ja-JP" sz="4400" b="1" dirty="0">
                <a:effectLst>
                  <a:glow rad="279400">
                    <a:schemeClr val="bg1"/>
                  </a:glow>
                </a:effectLst>
                <a:latin typeface="Arial" charset="0"/>
                <a:ea typeface="ＭＳ Ｐゴシック" charset="0"/>
                <a:cs typeface="Arial" charset="0"/>
              </a:rPr>
              <a:t>Why did God give the OT Law?</a:t>
            </a:r>
            <a:endParaRPr lang="en-US" sz="4400" b="1" dirty="0">
              <a:effectLst>
                <a:glow rad="279400">
                  <a:schemeClr val="bg1"/>
                </a:glow>
              </a:effectLst>
              <a:latin typeface="Arial" charset="0"/>
              <a:ea typeface="ＭＳ Ｐゴシック" charset="0"/>
              <a:cs typeface="Arial" charset="0"/>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617"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2700338" y="2636838"/>
            <a:ext cx="6192837" cy="4105275"/>
          </a:xfrm>
        </p:spPr>
        <p:txBody>
          <a:bodyPr/>
          <a:lstStyle/>
          <a:p>
            <a:pPr algn="r">
              <a:defRPr/>
            </a:pPr>
            <a:r>
              <a:rPr lang="en-US" sz="6000" b="1" dirty="0">
                <a:solidFill>
                  <a:srgbClr val="FFFFFF"/>
                </a:solidFill>
                <a:effectLst>
                  <a:outerShdw blurRad="50800" dist="88900" dir="2700000" algn="tl" rotWithShape="0">
                    <a:srgbClr val="000000"/>
                  </a:outerShdw>
                </a:effectLst>
              </a:rPr>
              <a:t>Paul's Theological Argument </a:t>
            </a:r>
            <a:br>
              <a:rPr lang="en-US" sz="6000" b="1" dirty="0">
                <a:solidFill>
                  <a:srgbClr val="FFFFFF"/>
                </a:solidFill>
                <a:effectLst>
                  <a:outerShdw blurRad="50800" dist="88900" dir="2700000" algn="tl" rotWithShape="0">
                    <a:srgbClr val="000000"/>
                  </a:outerShdw>
                </a:effectLst>
              </a:rPr>
            </a:br>
            <a:r>
              <a:rPr lang="en-US" sz="6000" b="1" dirty="0">
                <a:solidFill>
                  <a:srgbClr val="FFFFFF"/>
                </a:solidFill>
                <a:effectLst>
                  <a:outerShdw blurRad="50800" dist="88900" dir="2700000" algn="tl" rotWithShape="0">
                    <a:srgbClr val="000000"/>
                  </a:outerShdw>
                </a:effectLst>
              </a:rPr>
              <a:t>(Gal. 3–4)</a:t>
            </a:r>
          </a:p>
        </p:txBody>
      </p:sp>
      <p:sp>
        <p:nvSpPr>
          <p:cNvPr id="5" name="Title 1"/>
          <p:cNvSpPr txBox="1">
            <a:spLocks/>
          </p:cNvSpPr>
          <p:nvPr/>
        </p:nvSpPr>
        <p:spPr>
          <a:xfrm>
            <a:off x="11113" y="0"/>
            <a:ext cx="4416425" cy="1341438"/>
          </a:xfrm>
          <a:prstGeom prst="rect">
            <a:avLst/>
          </a:prstGeom>
          <a:noFill/>
          <a:ln w="9525">
            <a:noFill/>
            <a:miter lim="800000"/>
            <a:headEnd/>
            <a:tailEnd/>
          </a:ln>
        </p:spPr>
        <p:txBody>
          <a:bodyPr anchor="b"/>
          <a:lstStyle>
            <a:lvl1pPr algn="r" eaLnBrk="0" hangingPunct="0">
              <a:defRPr sz="6000" b="1">
                <a:solidFill>
                  <a:srgbClr val="FFFFFF"/>
                </a:solidFill>
                <a:effectLst>
                  <a:outerShdw blurRad="50800" dist="88900" dir="2700000" algn="tl" rotWithShape="0">
                    <a:srgbClr val="000000"/>
                  </a:outerShdw>
                </a:effectLst>
                <a:latin typeface="+mj-lt"/>
                <a:ea typeface="ＭＳ Ｐゴシック" charset="-128"/>
                <a:cs typeface="ＭＳ Ｐゴシック" charset="-128"/>
              </a:defRPr>
            </a:lvl1pPr>
            <a:lvl2pPr eaLnBrk="0" hangingPunct="0">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2pPr>
            <a:lvl3pPr eaLnBrk="0" hangingPunct="0">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3pPr>
            <a:lvl4pPr eaLnBrk="0" hangingPunct="0">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4pPr>
            <a:lvl5pPr eaLnBrk="0" hangingPunct="0">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5pPr>
            <a:lvl6pPr marL="45720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a:lstStyle>
          <a:p>
            <a:pPr algn="ctr">
              <a:defRPr/>
            </a:pPr>
            <a:r>
              <a:rPr lang="en-US" altLang="ja-JP" sz="3200" dirty="0"/>
              <a:t>Paul defends justification by faith</a:t>
            </a:r>
            <a:endParaRPr lang="en-US" sz="3200" dirty="0"/>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1027" descr="Brown marble"/>
          <p:cNvSpPr>
            <a:spLocks noChangeArrowheads="1"/>
          </p:cNvSpPr>
          <p:nvPr/>
        </p:nvSpPr>
        <p:spPr bwMode="auto">
          <a:xfrm>
            <a:off x="0" y="0"/>
            <a:ext cx="9144000" cy="6884988"/>
          </a:xfrm>
          <a:prstGeom prst="rect">
            <a:avLst/>
          </a:prstGeom>
          <a:blipFill dpi="0" rotWithShape="0">
            <a:blip r:embed="rId3"/>
            <a:srcRect/>
            <a:tile tx="0" ty="0" sx="100000" sy="100000" flip="none" algn="tl"/>
          </a:blipFill>
          <a:ln w="9525">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DDDDDD"/>
                </a:outerShdw>
              </a:effectLst>
              <a:uLnTx/>
              <a:uFillTx/>
              <a:latin typeface="Arial Narrow" pitchFamily="-111" charset="0"/>
              <a:ea typeface="Times New Roman" pitchFamily="-111" charset="0"/>
              <a:cs typeface="Times New Roman" pitchFamily="-111" charset="0"/>
            </a:endParaRPr>
          </a:p>
        </p:txBody>
      </p:sp>
      <p:sp>
        <p:nvSpPr>
          <p:cNvPr id="540676" name="Rectangle 1028"/>
          <p:cNvSpPr>
            <a:spLocks noGrp="1" noChangeArrowheads="1"/>
          </p:cNvSpPr>
          <p:nvPr>
            <p:ph type="ctrTitle"/>
          </p:nvPr>
        </p:nvSpPr>
        <p:spPr>
          <a:xfrm>
            <a:off x="152400" y="228600"/>
            <a:ext cx="7772400" cy="1143000"/>
          </a:xfrm>
          <a:effectLst>
            <a:outerShdw blurRad="63500" dist="35921" dir="2700000" algn="ctr" rotWithShape="0">
              <a:schemeClr val="bg2">
                <a:alpha val="74998"/>
              </a:schemeClr>
            </a:outerShdw>
          </a:effectLst>
        </p:spPr>
        <p:txBody>
          <a:bodyPr/>
          <a:lstStyle/>
          <a:p>
            <a:pPr>
              <a:defRPr/>
            </a:pPr>
            <a:r>
              <a:rPr kumimoji="0" lang="en-US">
                <a:solidFill>
                  <a:schemeClr val="tx1"/>
                </a:solidFill>
                <a:latin typeface="Firecat Medium" charset="0"/>
                <a:ea typeface="ＭＳ Ｐゴシック" charset="0"/>
                <a:cs typeface="ＭＳ Ｐゴシック" charset="0"/>
              </a:rPr>
              <a:t>Which is the Most Accurate?</a:t>
            </a:r>
            <a:endParaRPr kumimoji="0" lang="en-US">
              <a:latin typeface="Times New Roman" charset="0"/>
              <a:ea typeface="ＭＳ Ｐゴシック" charset="0"/>
              <a:cs typeface="ＭＳ Ｐゴシック" charset="0"/>
            </a:endParaRPr>
          </a:p>
        </p:txBody>
      </p:sp>
      <p:sp>
        <p:nvSpPr>
          <p:cNvPr id="540677" name="Text Box 1029"/>
          <p:cNvSpPr txBox="1">
            <a:spLocks noChangeArrowheads="1"/>
          </p:cNvSpPr>
          <p:nvPr/>
        </p:nvSpPr>
        <p:spPr bwMode="auto">
          <a:xfrm>
            <a:off x="228600" y="2941638"/>
            <a:ext cx="685800" cy="487362"/>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OT</a:t>
            </a:r>
          </a:p>
        </p:txBody>
      </p:sp>
      <p:sp>
        <p:nvSpPr>
          <p:cNvPr id="540678" name="Text Box 1030"/>
          <p:cNvSpPr txBox="1">
            <a:spLocks noChangeArrowheads="1"/>
          </p:cNvSpPr>
          <p:nvPr/>
        </p:nvSpPr>
        <p:spPr bwMode="auto">
          <a:xfrm>
            <a:off x="228600" y="4343400"/>
            <a:ext cx="685800" cy="487363"/>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NT</a:t>
            </a:r>
          </a:p>
        </p:txBody>
      </p:sp>
      <p:grpSp>
        <p:nvGrpSpPr>
          <p:cNvPr id="310277" name="Group 1031"/>
          <p:cNvGrpSpPr>
            <a:grpSpLocks/>
          </p:cNvGrpSpPr>
          <p:nvPr/>
        </p:nvGrpSpPr>
        <p:grpSpPr bwMode="auto">
          <a:xfrm>
            <a:off x="1295400" y="2667000"/>
            <a:ext cx="1447800" cy="2895600"/>
            <a:chOff x="960" y="1680"/>
            <a:chExt cx="912" cy="1824"/>
          </a:xfrm>
        </p:grpSpPr>
        <p:sp>
          <p:nvSpPr>
            <p:cNvPr id="310294" name="Rectangle 1032"/>
            <p:cNvSpPr>
              <a:spLocks noChangeArrowheads="1"/>
            </p:cNvSpPr>
            <p:nvPr/>
          </p:nvSpPr>
          <p:spPr bwMode="auto">
            <a:xfrm>
              <a:off x="960" y="1680"/>
              <a:ext cx="912" cy="1824"/>
            </a:xfrm>
            <a:prstGeom prst="rect">
              <a:avLst/>
            </a:prstGeom>
            <a:solidFill>
              <a:srgbClr val="006600"/>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540681" name="Text Box 1033"/>
            <p:cNvSpPr txBox="1">
              <a:spLocks noChangeArrowheads="1"/>
            </p:cNvSpPr>
            <p:nvPr/>
          </p:nvSpPr>
          <p:spPr bwMode="auto">
            <a:xfrm>
              <a:off x="1008" y="1853"/>
              <a:ext cx="816" cy="307"/>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Works</a:t>
              </a:r>
            </a:p>
          </p:txBody>
        </p:sp>
        <p:sp>
          <p:nvSpPr>
            <p:cNvPr id="540682" name="Text Box 1034"/>
            <p:cNvSpPr txBox="1">
              <a:spLocks noChangeArrowheads="1"/>
            </p:cNvSpPr>
            <p:nvPr/>
          </p:nvSpPr>
          <p:spPr bwMode="auto">
            <a:xfrm>
              <a:off x="1008" y="2736"/>
              <a:ext cx="768" cy="307"/>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Faith</a:t>
              </a:r>
            </a:p>
          </p:txBody>
        </p:sp>
      </p:grpSp>
      <p:sp>
        <p:nvSpPr>
          <p:cNvPr id="540683" name="Text Box 1035"/>
          <p:cNvSpPr txBox="1">
            <a:spLocks noChangeArrowheads="1"/>
          </p:cNvSpPr>
          <p:nvPr/>
        </p:nvSpPr>
        <p:spPr bwMode="auto">
          <a:xfrm>
            <a:off x="76200" y="1674813"/>
            <a:ext cx="2819400" cy="487362"/>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1"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Salvation by…</a:t>
            </a:r>
          </a:p>
        </p:txBody>
      </p:sp>
      <p:grpSp>
        <p:nvGrpSpPr>
          <p:cNvPr id="310279" name="Group 1036"/>
          <p:cNvGrpSpPr>
            <a:grpSpLocks/>
          </p:cNvGrpSpPr>
          <p:nvPr/>
        </p:nvGrpSpPr>
        <p:grpSpPr bwMode="auto">
          <a:xfrm>
            <a:off x="3378200" y="2667000"/>
            <a:ext cx="1447800" cy="2895600"/>
            <a:chOff x="2352" y="1680"/>
            <a:chExt cx="912" cy="1824"/>
          </a:xfrm>
        </p:grpSpPr>
        <p:sp>
          <p:nvSpPr>
            <p:cNvPr id="310291" name="Rectangle 1037"/>
            <p:cNvSpPr>
              <a:spLocks noChangeArrowheads="1"/>
            </p:cNvSpPr>
            <p:nvPr/>
          </p:nvSpPr>
          <p:spPr bwMode="auto">
            <a:xfrm>
              <a:off x="2352" y="1680"/>
              <a:ext cx="912" cy="1824"/>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540686" name="Text Box 1038"/>
            <p:cNvSpPr txBox="1">
              <a:spLocks noChangeArrowheads="1"/>
            </p:cNvSpPr>
            <p:nvPr/>
          </p:nvSpPr>
          <p:spPr bwMode="auto">
            <a:xfrm>
              <a:off x="2400" y="1719"/>
              <a:ext cx="816" cy="614"/>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Faith + Works </a:t>
              </a:r>
            </a:p>
          </p:txBody>
        </p:sp>
        <p:sp>
          <p:nvSpPr>
            <p:cNvPr id="540687" name="Text Box 1039"/>
            <p:cNvSpPr txBox="1">
              <a:spLocks noChangeArrowheads="1"/>
            </p:cNvSpPr>
            <p:nvPr/>
          </p:nvSpPr>
          <p:spPr bwMode="auto">
            <a:xfrm>
              <a:off x="2400" y="2602"/>
              <a:ext cx="768" cy="614"/>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Faith Alone</a:t>
              </a:r>
            </a:p>
          </p:txBody>
        </p:sp>
      </p:grpSp>
      <p:grpSp>
        <p:nvGrpSpPr>
          <p:cNvPr id="310280" name="Group 1040"/>
          <p:cNvGrpSpPr>
            <a:grpSpLocks/>
          </p:cNvGrpSpPr>
          <p:nvPr/>
        </p:nvGrpSpPr>
        <p:grpSpPr bwMode="auto">
          <a:xfrm>
            <a:off x="5461000" y="2667000"/>
            <a:ext cx="1447800" cy="2895600"/>
            <a:chOff x="3792" y="1680"/>
            <a:chExt cx="912" cy="1824"/>
          </a:xfrm>
        </p:grpSpPr>
        <p:sp>
          <p:nvSpPr>
            <p:cNvPr id="310288" name="Rectangle 1041"/>
            <p:cNvSpPr>
              <a:spLocks noChangeArrowheads="1"/>
            </p:cNvSpPr>
            <p:nvPr/>
          </p:nvSpPr>
          <p:spPr bwMode="auto">
            <a:xfrm>
              <a:off x="3792" y="1680"/>
              <a:ext cx="912" cy="1824"/>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540690" name="Text Box 1042"/>
            <p:cNvSpPr txBox="1">
              <a:spLocks noChangeArrowheads="1"/>
            </p:cNvSpPr>
            <p:nvPr/>
          </p:nvSpPr>
          <p:spPr bwMode="auto">
            <a:xfrm>
              <a:off x="3840" y="1719"/>
              <a:ext cx="816" cy="614"/>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Faith Alone</a:t>
              </a:r>
            </a:p>
          </p:txBody>
        </p:sp>
        <p:sp>
          <p:nvSpPr>
            <p:cNvPr id="540691" name="Text Box 1043"/>
            <p:cNvSpPr txBox="1">
              <a:spLocks noChangeArrowheads="1"/>
            </p:cNvSpPr>
            <p:nvPr/>
          </p:nvSpPr>
          <p:spPr bwMode="auto">
            <a:xfrm>
              <a:off x="3840" y="2602"/>
              <a:ext cx="768" cy="614"/>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Faith Alone</a:t>
              </a:r>
            </a:p>
          </p:txBody>
        </p:sp>
      </p:grpSp>
      <p:sp>
        <p:nvSpPr>
          <p:cNvPr id="310281" name="Rectangle 1044"/>
          <p:cNvSpPr>
            <a:spLocks noChangeArrowheads="1"/>
          </p:cNvSpPr>
          <p:nvPr/>
        </p:nvSpPr>
        <p:spPr bwMode="auto">
          <a:xfrm>
            <a:off x="4495800" y="3276600"/>
            <a:ext cx="9144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540693" name="Text Box 1045"/>
          <p:cNvSpPr txBox="1">
            <a:spLocks noChangeArrowheads="1"/>
          </p:cNvSpPr>
          <p:nvPr/>
        </p:nvSpPr>
        <p:spPr bwMode="auto">
          <a:xfrm>
            <a:off x="8283575" y="74613"/>
            <a:ext cx="701675" cy="368300"/>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174d</a:t>
            </a:r>
            <a:endParaRPr kumimoji="0" lang="en-US" sz="18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grpSp>
        <p:nvGrpSpPr>
          <p:cNvPr id="310283" name="Group 1046"/>
          <p:cNvGrpSpPr>
            <a:grpSpLocks/>
          </p:cNvGrpSpPr>
          <p:nvPr/>
        </p:nvGrpSpPr>
        <p:grpSpPr bwMode="auto">
          <a:xfrm>
            <a:off x="7543800" y="2681288"/>
            <a:ext cx="1447800" cy="2895600"/>
            <a:chOff x="4896" y="1689"/>
            <a:chExt cx="912" cy="1824"/>
          </a:xfrm>
        </p:grpSpPr>
        <p:sp>
          <p:nvSpPr>
            <p:cNvPr id="310285" name="Rectangle 1047"/>
            <p:cNvSpPr>
              <a:spLocks noChangeArrowheads="1"/>
            </p:cNvSpPr>
            <p:nvPr/>
          </p:nvSpPr>
          <p:spPr bwMode="auto">
            <a:xfrm>
              <a:off x="4896" y="1689"/>
              <a:ext cx="912" cy="1824"/>
            </a:xfrm>
            <a:prstGeom prst="rect">
              <a:avLst/>
            </a:prstGeom>
            <a:solidFill>
              <a:srgbClr val="FF0000"/>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540696" name="Text Box 1048"/>
            <p:cNvSpPr txBox="1">
              <a:spLocks noChangeArrowheads="1"/>
            </p:cNvSpPr>
            <p:nvPr/>
          </p:nvSpPr>
          <p:spPr bwMode="auto">
            <a:xfrm>
              <a:off x="4944" y="1728"/>
              <a:ext cx="816" cy="614"/>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Faith + Works </a:t>
              </a:r>
            </a:p>
          </p:txBody>
        </p:sp>
        <p:sp>
          <p:nvSpPr>
            <p:cNvPr id="540697" name="Text Box 1049"/>
            <p:cNvSpPr txBox="1">
              <a:spLocks noChangeArrowheads="1"/>
            </p:cNvSpPr>
            <p:nvPr/>
          </p:nvSpPr>
          <p:spPr bwMode="auto">
            <a:xfrm>
              <a:off x="4944" y="2611"/>
              <a:ext cx="768" cy="614"/>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Faith + Works </a:t>
              </a:r>
            </a:p>
          </p:txBody>
        </p:sp>
      </p:grpSp>
      <p:sp>
        <p:nvSpPr>
          <p:cNvPr id="540698" name="Text Box 1050"/>
          <p:cNvSpPr txBox="1">
            <a:spLocks noChangeArrowheads="1"/>
          </p:cNvSpPr>
          <p:nvPr/>
        </p:nvSpPr>
        <p:spPr bwMode="auto">
          <a:xfrm>
            <a:off x="7407275" y="6399213"/>
            <a:ext cx="1539875" cy="307975"/>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cf. OTS 121e</a:t>
            </a:r>
            <a:endParaRPr kumimoji="0" lang="en-US" sz="16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Tree>
    <p:extLst>
      <p:ext uri="{BB962C8B-B14F-4D97-AF65-F5344CB8AC3E}">
        <p14:creationId xmlns:p14="http://schemas.microsoft.com/office/powerpoint/2010/main" val="20782454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06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698"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0513" name="Picture 3" descr="conceptual-picture-about-salvatio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6988" y="0"/>
            <a:ext cx="9170988" cy="6878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pPr>
              <a:defRPr/>
            </a:pPr>
            <a:r>
              <a:rPr lang="en-US" sz="3600" b="1">
                <a:effectLst>
                  <a:glow rad="266700">
                    <a:schemeClr val="bg1">
                      <a:alpha val="75000"/>
                    </a:schemeClr>
                  </a:glow>
                  <a:outerShdw blurRad="247650" dist="330200" dir="2700000" algn="tl">
                    <a:srgbClr val="000000"/>
                  </a:outerShdw>
                </a:effectLst>
                <a:ea typeface="ＭＳ Ｐゴシック" charset="-128"/>
                <a:cs typeface="ＭＳ Ｐゴシック" charset="-128"/>
              </a:rPr>
              <a:t>In Other Words…</a:t>
            </a:r>
          </a:p>
        </p:txBody>
      </p:sp>
      <p:sp>
        <p:nvSpPr>
          <p:cNvPr id="3" name="Content Placeholder 2"/>
          <p:cNvSpPr>
            <a:spLocks noGrp="1"/>
          </p:cNvSpPr>
          <p:nvPr>
            <p:ph idx="1"/>
          </p:nvPr>
        </p:nvSpPr>
        <p:spPr>
          <a:xfrm>
            <a:off x="1331913" y="1600200"/>
            <a:ext cx="6480175" cy="4530725"/>
          </a:xfrm>
        </p:spPr>
        <p:txBody>
          <a:bodyPr>
            <a:normAutofit/>
          </a:bodyPr>
          <a:lstStyle/>
          <a:p>
            <a:pPr marL="0" indent="0" algn="ctr">
              <a:buFont typeface="Wingdings" charset="2"/>
              <a:buNone/>
              <a:defRPr/>
            </a:pPr>
            <a:r>
              <a:rPr lang="en-US" sz="4800" b="1" dirty="0">
                <a:effectLst>
                  <a:glow rad="266700">
                    <a:schemeClr val="bg1">
                      <a:alpha val="75000"/>
                    </a:schemeClr>
                  </a:glow>
                  <a:outerShdw blurRad="247650" dist="330200" dir="2700000" algn="tl">
                    <a:srgbClr val="000000"/>
                  </a:outerShdw>
                </a:effectLst>
                <a:ea typeface="ＭＳ Ｐゴシック" charset="-128"/>
                <a:cs typeface="ＭＳ Ｐゴシック" charset="-128"/>
              </a:rPr>
              <a:t>Salvation has </a:t>
            </a:r>
            <a:br>
              <a:rPr lang="en-US" sz="4800" b="1" dirty="0">
                <a:effectLst>
                  <a:glow rad="266700">
                    <a:schemeClr val="bg1">
                      <a:alpha val="75000"/>
                    </a:schemeClr>
                  </a:glow>
                  <a:outerShdw blurRad="247650" dist="330200" dir="2700000" algn="tl">
                    <a:srgbClr val="000000"/>
                  </a:outerShdw>
                </a:effectLst>
                <a:ea typeface="ＭＳ Ｐゴシック" charset="-128"/>
                <a:cs typeface="ＭＳ Ｐゴシック" charset="-128"/>
              </a:rPr>
            </a:br>
            <a:r>
              <a:rPr lang="en-US" sz="4800" b="1" dirty="0">
                <a:effectLst>
                  <a:glow rad="266700">
                    <a:schemeClr val="bg1">
                      <a:alpha val="75000"/>
                    </a:schemeClr>
                  </a:glow>
                  <a:outerShdw blurRad="247650" dist="330200" dir="2700000" algn="tl">
                    <a:srgbClr val="000000"/>
                  </a:outerShdw>
                </a:effectLst>
                <a:ea typeface="ＭＳ Ｐゴシック" charset="-128"/>
                <a:cs typeface="ＭＳ Ｐゴシック" charset="-128"/>
              </a:rPr>
              <a:t>ALWAYS been </a:t>
            </a:r>
            <a:r>
              <a:rPr lang="en-US" sz="4800" b="1" dirty="0">
                <a:solidFill>
                  <a:srgbClr val="FFFF00"/>
                </a:solidFill>
                <a:effectLst>
                  <a:glow rad="266700">
                    <a:schemeClr val="bg1">
                      <a:alpha val="75000"/>
                    </a:schemeClr>
                  </a:glow>
                  <a:outerShdw blurRad="247650" dist="330200" dir="2700000" algn="tl">
                    <a:srgbClr val="000000">
                      <a:alpha val="43137"/>
                    </a:srgbClr>
                  </a:outerShdw>
                </a:effectLst>
                <a:ea typeface="ＭＳ Ｐゴシック" charset="-128"/>
                <a:cs typeface="ＭＳ Ｐゴシック" charset="-128"/>
              </a:rPr>
              <a:t>through</a:t>
            </a:r>
            <a:r>
              <a:rPr lang="en-US" sz="4800" b="1" dirty="0">
                <a:effectLst>
                  <a:glow rad="266700">
                    <a:schemeClr val="bg1">
                      <a:alpha val="75000"/>
                    </a:schemeClr>
                  </a:glow>
                  <a:outerShdw blurRad="247650" dist="330200" dir="2700000" algn="tl">
                    <a:srgbClr val="000000">
                      <a:alpha val="43137"/>
                    </a:srgbClr>
                  </a:outerShdw>
                </a:effectLst>
                <a:ea typeface="ＭＳ Ｐゴシック" charset="-128"/>
                <a:cs typeface="ＭＳ Ｐゴシック" charset="-128"/>
              </a:rPr>
              <a:t> </a:t>
            </a:r>
            <a:r>
              <a:rPr lang="en-US" sz="4800" b="1" dirty="0">
                <a:solidFill>
                  <a:srgbClr val="FFFF00"/>
                </a:solidFill>
                <a:effectLst>
                  <a:glow rad="266700">
                    <a:schemeClr val="bg1">
                      <a:alpha val="75000"/>
                    </a:schemeClr>
                  </a:glow>
                  <a:outerShdw blurRad="247650" dist="330200" dir="2700000" algn="tl">
                    <a:srgbClr val="000000">
                      <a:alpha val="43137"/>
                    </a:srgbClr>
                  </a:outerShdw>
                </a:effectLst>
                <a:ea typeface="ＭＳ Ｐゴシック" charset="-128"/>
                <a:cs typeface="ＭＳ Ｐゴシック" charset="-128"/>
              </a:rPr>
              <a:t>faith alone</a:t>
            </a:r>
            <a:r>
              <a:rPr lang="en-US" sz="4800" b="1" dirty="0">
                <a:effectLst>
                  <a:glow rad="266700">
                    <a:schemeClr val="bg1">
                      <a:alpha val="75000"/>
                    </a:schemeClr>
                  </a:glow>
                  <a:outerShdw blurRad="247650" dist="330200" dir="2700000" algn="tl">
                    <a:srgbClr val="000000"/>
                  </a:outerShdw>
                </a:effectLst>
                <a:ea typeface="ＭＳ Ｐゴシック" charset="-128"/>
                <a:cs typeface="ＭＳ Ｐゴシック" charset="-128"/>
              </a:rPr>
              <a:t>!</a:t>
            </a:r>
          </a:p>
        </p:txBody>
      </p:sp>
      <p:sp>
        <p:nvSpPr>
          <p:cNvPr id="320516" name="Text Box 9"/>
          <p:cNvSpPr txBox="1">
            <a:spLocks noChangeArrowheads="1"/>
          </p:cNvSpPr>
          <p:nvPr/>
        </p:nvSpPr>
        <p:spPr bwMode="auto">
          <a:xfrm>
            <a:off x="838200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153</a:t>
            </a:r>
          </a:p>
        </p:txBody>
      </p:sp>
    </p:spTree>
    <p:extLst>
      <p:ext uri="{BB962C8B-B14F-4D97-AF65-F5344CB8AC3E}">
        <p14:creationId xmlns:p14="http://schemas.microsoft.com/office/powerpoint/2010/main" val="1725409303"/>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 name="Picture 3" descr="Screen Shot 2014-12-20 at 3.14.3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Rectangle 5"/>
          <p:cNvSpPr/>
          <p:nvPr/>
        </p:nvSpPr>
        <p:spPr>
          <a:xfrm>
            <a:off x="685727" y="2857905"/>
            <a:ext cx="2269498" cy="1077218"/>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1430"/>
                <a:solidFill>
                  <a:srgbClr val="FFCC66"/>
                </a:solidFill>
                <a:effectLst>
                  <a:outerShdw blurRad="80000" dist="40000" dir="5040000" algn="tl">
                    <a:srgbClr val="000000">
                      <a:alpha val="30000"/>
                    </a:srgbClr>
                  </a:outerShdw>
                </a:effectLst>
                <a:uLnTx/>
                <a:uFillTx/>
                <a:latin typeface="Times"/>
                <a:ea typeface="ヒラギノ角ゴ Pro W3"/>
                <a:cs typeface="Times"/>
              </a:rPr>
              <a:t>Heroes of the Faith</a:t>
            </a:r>
          </a:p>
        </p:txBody>
      </p:sp>
      <p:sp>
        <p:nvSpPr>
          <p:cNvPr id="2" name="Title 1"/>
          <p:cNvSpPr>
            <a:spLocks noGrp="1"/>
          </p:cNvSpPr>
          <p:nvPr>
            <p:ph type="ctrTitle"/>
          </p:nvPr>
        </p:nvSpPr>
        <p:spPr>
          <a:xfrm>
            <a:off x="3131840" y="2611684"/>
            <a:ext cx="6011552" cy="1569660"/>
          </a:xfr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l" defTabSz="457200" fontAlgn="auto">
              <a:spcBef>
                <a:spcPts val="0"/>
              </a:spcBef>
              <a:spcAft>
                <a:spcPts val="0"/>
              </a:spcAft>
            </a:pPr>
            <a:r>
              <a:rPr lang="en-US" sz="9600" b="1" kern="1200" dirty="0">
                <a:ln w="11430"/>
                <a:solidFill>
                  <a:srgbClr val="490000"/>
                </a:solidFill>
                <a:effectLst>
                  <a:outerShdw blurRad="80000" dist="40000" dir="5040000" algn="tl">
                    <a:srgbClr val="000000">
                      <a:alpha val="30000"/>
                    </a:srgbClr>
                  </a:outerShdw>
                </a:effectLst>
                <a:latin typeface="Times"/>
                <a:ea typeface="ヒラギノ角ゴ Pro W3"/>
              </a:rPr>
              <a:t>Abraham</a:t>
            </a:r>
          </a:p>
        </p:txBody>
      </p:sp>
    </p:spTree>
    <p:extLst>
      <p:ext uri="{BB962C8B-B14F-4D97-AF65-F5344CB8AC3E}">
        <p14:creationId xmlns:p14="http://schemas.microsoft.com/office/powerpoint/2010/main" val="306892779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089" name="Picture 7" descr="npo0000e2"/>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5090" name="Text Box 4"/>
          <p:cNvSpPr txBox="1">
            <a:spLocks noChangeArrowheads="1"/>
          </p:cNvSpPr>
          <p:nvPr/>
        </p:nvSpPr>
        <p:spPr bwMode="auto">
          <a:xfrm>
            <a:off x="457200" y="379413"/>
            <a:ext cx="76200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200" b="1">
                <a:solidFill>
                  <a:srgbClr val="000000"/>
                </a:solidFill>
              </a:rPr>
              <a:t>Creation</a:t>
            </a:r>
          </a:p>
        </p:txBody>
      </p:sp>
      <p:sp>
        <p:nvSpPr>
          <p:cNvPr id="278534" name="Text Box 6"/>
          <p:cNvSpPr txBox="1">
            <a:spLocks noChangeArrowheads="1"/>
          </p:cNvSpPr>
          <p:nvPr/>
        </p:nvSpPr>
        <p:spPr bwMode="auto">
          <a:xfrm>
            <a:off x="76200" y="1066800"/>
            <a:ext cx="8991600" cy="22891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spcBef>
                <a:spcPct val="50000"/>
              </a:spcBef>
              <a:defRPr/>
            </a:pPr>
            <a:r>
              <a:rPr lang="en-US" sz="3600" b="1" dirty="0">
                <a:solidFill>
                  <a:srgbClr val="FFFFFF"/>
                </a:solidFill>
                <a:latin typeface="Papyrus" charset="0"/>
                <a:ea typeface="ＭＳ Ｐゴシック" charset="-128"/>
                <a:cs typeface="ＭＳ Ｐゴシック" charset="-128"/>
              </a:rPr>
              <a:t>[God took Abraham] outside and said, </a:t>
            </a:r>
            <a:r>
              <a:rPr lang="ru-RU" altLang="ja-JP" sz="3600" b="1" dirty="0">
                <a:solidFill>
                  <a:srgbClr val="FFFFFF"/>
                </a:solidFill>
                <a:latin typeface="Papyrus" charset="0"/>
                <a:ea typeface="ＭＳ Ｐゴシック" charset="-128"/>
                <a:cs typeface="ＭＳ Ｐゴシック" charset="-128"/>
              </a:rPr>
              <a:t>"</a:t>
            </a:r>
            <a:r>
              <a:rPr lang="en-US" altLang="ja-JP" sz="3600" b="1" dirty="0">
                <a:solidFill>
                  <a:srgbClr val="FFFFFF"/>
                </a:solidFill>
                <a:latin typeface="Papyrus" charset="0"/>
                <a:ea typeface="ＭＳ Ｐゴシック" charset="-128"/>
                <a:cs typeface="ＭＳ Ｐゴシック" charset="-128"/>
              </a:rPr>
              <a:t>Look up at the heavens and count the stars--if indeed you can count them.</a:t>
            </a:r>
            <a:r>
              <a:rPr lang="ru-RU" altLang="ja-JP" sz="3600" b="1" dirty="0">
                <a:solidFill>
                  <a:srgbClr val="FFFFFF"/>
                </a:solidFill>
                <a:latin typeface="Papyrus" charset="0"/>
                <a:ea typeface="ＭＳ Ｐゴシック" charset="-128"/>
                <a:cs typeface="ＭＳ Ｐゴシック" charset="-128"/>
              </a:rPr>
              <a:t>"</a:t>
            </a:r>
            <a:r>
              <a:rPr lang="en-US" altLang="ja-JP" sz="3600" b="1" dirty="0">
                <a:solidFill>
                  <a:srgbClr val="FFFFFF"/>
                </a:solidFill>
                <a:latin typeface="Papyrus" charset="0"/>
                <a:ea typeface="ＭＳ Ｐゴシック" charset="-128"/>
                <a:cs typeface="ＭＳ Ｐゴシック" charset="-128"/>
              </a:rPr>
              <a:t>  Then he said, </a:t>
            </a:r>
            <a:r>
              <a:rPr lang="ru-RU" altLang="ja-JP" sz="3600" b="1" dirty="0">
                <a:solidFill>
                  <a:srgbClr val="FFFFFF"/>
                </a:solidFill>
                <a:latin typeface="Papyrus" charset="0"/>
                <a:ea typeface="ＭＳ Ｐゴシック" charset="-128"/>
                <a:cs typeface="ＭＳ Ｐゴシック" charset="-128"/>
              </a:rPr>
              <a:t>"</a:t>
            </a:r>
            <a:r>
              <a:rPr lang="en-US" altLang="ja-JP" sz="3600" b="1" dirty="0">
                <a:solidFill>
                  <a:srgbClr val="FFFFFF"/>
                </a:solidFill>
                <a:latin typeface="Papyrus" charset="0"/>
                <a:ea typeface="ＭＳ Ｐゴシック" charset="-128"/>
                <a:cs typeface="ＭＳ Ｐゴシック" charset="-128"/>
              </a:rPr>
              <a:t>So shall your offspring be.</a:t>
            </a:r>
            <a:r>
              <a:rPr lang="ru-RU" altLang="ja-JP" sz="3600" b="1" dirty="0">
                <a:solidFill>
                  <a:srgbClr val="FFFFFF"/>
                </a:solidFill>
                <a:latin typeface="Papyrus" charset="0"/>
                <a:ea typeface="ＭＳ Ｐゴシック" charset="-128"/>
                <a:cs typeface="ＭＳ Ｐゴシック" charset="-128"/>
              </a:rPr>
              <a:t>"</a:t>
            </a:r>
            <a:endParaRPr lang="en-US" sz="3600" b="1" dirty="0">
              <a:solidFill>
                <a:srgbClr val="FFFFFF"/>
              </a:solidFill>
              <a:latin typeface="Papyrus" charset="0"/>
              <a:ea typeface="ＭＳ Ｐゴシック" charset="-128"/>
              <a:cs typeface="ＭＳ Ｐゴシック" charset="-128"/>
            </a:endParaRPr>
          </a:p>
        </p:txBody>
      </p:sp>
      <p:sp>
        <p:nvSpPr>
          <p:cNvPr id="278535" name="Rectangle 7"/>
          <p:cNvSpPr>
            <a:spLocks noGrp="1" noRot="1" noChangeArrowheads="1"/>
          </p:cNvSpPr>
          <p:nvPr>
            <p:ph type="title" idx="4294967295"/>
          </p:nvPr>
        </p:nvSpPr>
        <p:spPr>
          <a:xfrm>
            <a:off x="0" y="0"/>
            <a:ext cx="3429000" cy="533400"/>
          </a:xfrm>
        </p:spPr>
        <p:txBody>
          <a:bodyPr/>
          <a:lstStyle/>
          <a:p>
            <a:pPr eaLnBrk="1" hangingPunct="1">
              <a:defRPr/>
            </a:pPr>
            <a:r>
              <a:rPr lang="en-US" sz="3200">
                <a:ea typeface="ＭＳ Ｐゴシック" charset="-128"/>
                <a:cs typeface="ＭＳ Ｐゴシック" charset="-128"/>
              </a:rPr>
              <a:t>Genesis 15:5-6</a:t>
            </a:r>
          </a:p>
        </p:txBody>
      </p:sp>
      <p:sp>
        <p:nvSpPr>
          <p:cNvPr id="278536" name="Text Box 8"/>
          <p:cNvSpPr txBox="1">
            <a:spLocks noChangeArrowheads="1"/>
          </p:cNvSpPr>
          <p:nvPr/>
        </p:nvSpPr>
        <p:spPr bwMode="auto">
          <a:xfrm>
            <a:off x="76200" y="4743450"/>
            <a:ext cx="8991600" cy="119062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spcBef>
                <a:spcPct val="50000"/>
              </a:spcBef>
              <a:defRPr/>
            </a:pPr>
            <a:r>
              <a:rPr lang="en-US" sz="3600" b="1">
                <a:solidFill>
                  <a:srgbClr val="FFFFFF"/>
                </a:solidFill>
                <a:latin typeface="Papyrus" pitchFamily="-112" charset="0"/>
                <a:ea typeface="ＭＳ Ｐゴシック" charset="-128"/>
                <a:cs typeface="ＭＳ Ｐゴシック" charset="-128"/>
              </a:rPr>
              <a:t>Abram believed the LORD, and he credited it to him as righteousness.</a:t>
            </a:r>
          </a:p>
        </p:txBody>
      </p:sp>
      <p:sp>
        <p:nvSpPr>
          <p:cNvPr id="345094" name="Text Box 9"/>
          <p:cNvSpPr txBox="1">
            <a:spLocks noChangeArrowheads="1"/>
          </p:cNvSpPr>
          <p:nvPr/>
        </p:nvSpPr>
        <p:spPr bwMode="auto">
          <a:xfrm>
            <a:off x="838200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153</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8534"/>
                                        </p:tgtEl>
                                        <p:attrNameLst>
                                          <p:attrName>style.visibility</p:attrName>
                                        </p:attrNameLst>
                                      </p:cBhvr>
                                      <p:to>
                                        <p:strVal val="visible"/>
                                      </p:to>
                                    </p:set>
                                    <p:animEffect transition="in" filter="dissolve">
                                      <p:cBhvr>
                                        <p:cTn id="7" dur="500"/>
                                        <p:tgtEl>
                                          <p:spTgt spid="2785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78536"/>
                                        </p:tgtEl>
                                        <p:attrNameLst>
                                          <p:attrName>style.visibility</p:attrName>
                                        </p:attrNameLst>
                                      </p:cBhvr>
                                      <p:to>
                                        <p:strVal val="visible"/>
                                      </p:to>
                                    </p:set>
                                    <p:animEffect transition="in" filter="dissolve">
                                      <p:cBhvr>
                                        <p:cTn id="12" dur="500"/>
                                        <p:tgtEl>
                                          <p:spTgt spid="2785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534" grpId="0"/>
      <p:bldP spid="278536"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Rectangle 2"/>
          <p:cNvSpPr>
            <a:spLocks noChangeArrowheads="1"/>
          </p:cNvSpPr>
          <p:nvPr/>
        </p:nvSpPr>
        <p:spPr bwMode="auto">
          <a:xfrm>
            <a:off x="5715000" y="0"/>
            <a:ext cx="3429000" cy="6858000"/>
          </a:xfrm>
          <a:prstGeom prst="rect">
            <a:avLst/>
          </a:prstGeom>
          <a:gradFill rotWithShape="1">
            <a:gsLst>
              <a:gs pos="0">
                <a:srgbClr val="663300"/>
              </a:gs>
              <a:gs pos="100000">
                <a:srgbClr val="2F1800"/>
              </a:gs>
            </a:gsLst>
            <a:path path="rect">
              <a:fillToRect l="100000" b="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Arial" charset="0"/>
              <a:cs typeface="Arial" charset="0"/>
            </a:endParaRPr>
          </a:p>
        </p:txBody>
      </p:sp>
      <p:sp>
        <p:nvSpPr>
          <p:cNvPr id="271363" name="Rectangle 3"/>
          <p:cNvSpPr>
            <a:spLocks noGrp="1" noChangeArrowheads="1"/>
          </p:cNvSpPr>
          <p:nvPr>
            <p:ph type="body" idx="1"/>
          </p:nvPr>
        </p:nvSpPr>
        <p:spPr>
          <a:xfrm>
            <a:off x="5638800" y="3470275"/>
            <a:ext cx="3352800" cy="3235325"/>
          </a:xfrm>
        </p:spPr>
        <p:txBody>
          <a:bodyPr/>
          <a:lstStyle/>
          <a:p>
            <a:pPr algn="ctr" eaLnBrk="1" hangingPunct="1">
              <a:buFont typeface="Wingdings" charset="2"/>
              <a:buNone/>
              <a:defRPr/>
            </a:pPr>
            <a:r>
              <a:rPr lang="en-US" sz="2800" i="1">
                <a:latin typeface="Arial" charset="0"/>
                <a:ea typeface="Arial" charset="0"/>
                <a:cs typeface="Arial" charset="0"/>
              </a:rPr>
              <a:t>This painting inaccurately depicts Abram walking through the pieces</a:t>
            </a:r>
          </a:p>
        </p:txBody>
      </p:sp>
      <p:pic>
        <p:nvPicPr>
          <p:cNvPr id="347139" name="Picture 4" descr="Blood Covenant,Blood, Covenant, Marriage, Jesus, Christ, Messiah, Salvation, Savior, Lord">
            <a:hlinkClick r:id="" action="ppaction://noaction"/>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0163"/>
            <a:ext cx="5708650" cy="6888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1365" name="Rectangle 5"/>
          <p:cNvSpPr>
            <a:spLocks noChangeArrowheads="1"/>
          </p:cNvSpPr>
          <p:nvPr/>
        </p:nvSpPr>
        <p:spPr bwMode="auto">
          <a:xfrm>
            <a:off x="5867400" y="885825"/>
            <a:ext cx="3048000" cy="2247900"/>
          </a:xfrm>
          <a:prstGeom prst="rect">
            <a:avLst/>
          </a:prstGeom>
          <a:noFill/>
          <a:ln w="9525">
            <a:noFill/>
            <a:miter lim="800000"/>
            <a:headEnd/>
            <a:tailEnd/>
          </a:ln>
          <a:effectLst/>
        </p:spPr>
        <p:txBody>
          <a:bodyPr/>
          <a:lstStyle/>
          <a:p>
            <a:pPr algn="ctr">
              <a:spcBef>
                <a:spcPct val="20000"/>
              </a:spcBef>
              <a:buClr>
                <a:srgbClr val="FFCC66"/>
              </a:buClr>
              <a:buSzPct val="65000"/>
              <a:buFont typeface="Wingdings" charset="2"/>
              <a:buNone/>
              <a:defRPr/>
            </a:pPr>
            <a:r>
              <a:rPr lang="en-US" sz="2800" b="1" i="1">
                <a:solidFill>
                  <a:srgbClr val="FFFFFF"/>
                </a:solidFill>
                <a:effectLst>
                  <a:outerShdw blurRad="38100" dist="38100" dir="2700000" algn="tl">
                    <a:srgbClr val="000000"/>
                  </a:outerShdw>
                </a:effectLst>
                <a:latin typeface="Arial" charset="0"/>
                <a:ea typeface="Arial" charset="0"/>
                <a:cs typeface="Arial" charset="0"/>
              </a:rPr>
              <a:t>ROYAL LAND GRANT FORM OF THE ABRAHAMIC COVENANT</a:t>
            </a:r>
          </a:p>
        </p:txBody>
      </p:sp>
      <p:pic>
        <p:nvPicPr>
          <p:cNvPr id="347141" name="Picture 6" descr="star3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967163" y="2949575"/>
            <a:ext cx="590550" cy="590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1367" name="Rectangle 7"/>
          <p:cNvSpPr>
            <a:spLocks noGrp="1" noChangeArrowheads="1"/>
          </p:cNvSpPr>
          <p:nvPr>
            <p:ph type="title"/>
          </p:nvPr>
        </p:nvSpPr>
        <p:spPr>
          <a:xfrm>
            <a:off x="0" y="0"/>
            <a:ext cx="5486400" cy="712788"/>
          </a:xfrm>
        </p:spPr>
        <p:txBody>
          <a:bodyPr/>
          <a:lstStyle/>
          <a:p>
            <a:pPr eaLnBrk="1" hangingPunct="1">
              <a:defRPr/>
            </a:pPr>
            <a:r>
              <a:rPr lang="en-US" sz="3600">
                <a:ea typeface="Arial" charset="0"/>
                <a:cs typeface="Arial" charset="0"/>
              </a:rPr>
              <a:t>Genesis 15 Ratification</a:t>
            </a:r>
          </a:p>
        </p:txBody>
      </p:sp>
      <p:sp>
        <p:nvSpPr>
          <p:cNvPr id="658439" name="Text Box 8"/>
          <p:cNvSpPr txBox="1">
            <a:spLocks noChangeArrowheads="1"/>
          </p:cNvSpPr>
          <p:nvPr/>
        </p:nvSpPr>
        <p:spPr bwMode="auto">
          <a:xfrm>
            <a:off x="8382000" y="76200"/>
            <a:ext cx="698500" cy="461963"/>
          </a:xfrm>
          <a:prstGeom prst="rect">
            <a:avLst/>
          </a:prstGeom>
          <a:noFill/>
          <a:ln>
            <a:noFill/>
          </a:ln>
          <a:effectLst>
            <a:outerShdw blurRad="50800" dist="38100" dir="2700000">
              <a:srgbClr val="000000">
                <a:alpha val="43000"/>
              </a:srgb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latin typeface="Arial"/>
                <a:cs typeface="Arial"/>
              </a:rPr>
              <a:t>153</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71365"/>
                                        </p:tgtEl>
                                        <p:attrNameLst>
                                          <p:attrName>style.visibility</p:attrName>
                                        </p:attrNameLst>
                                      </p:cBhvr>
                                      <p:to>
                                        <p:strVal val="visible"/>
                                      </p:to>
                                    </p:set>
                                    <p:animEffect transition="in" filter="blinds(horizontal)">
                                      <p:cBhvr>
                                        <p:cTn id="7" dur="500"/>
                                        <p:tgtEl>
                                          <p:spTgt spid="27136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271363">
                                            <p:txEl>
                                              <p:pRg st="0" end="0"/>
                                            </p:txEl>
                                          </p:spTgt>
                                        </p:tgtEl>
                                        <p:attrNameLst>
                                          <p:attrName>style.visibility</p:attrName>
                                        </p:attrNameLst>
                                      </p:cBhvr>
                                      <p:to>
                                        <p:strVal val="visible"/>
                                      </p:to>
                                    </p:set>
                                    <p:anim calcmode="discrete" valueType="clr">
                                      <p:cBhvr override="childStyle">
                                        <p:cTn id="12" dur="80"/>
                                        <p:tgtEl>
                                          <p:spTgt spid="27136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71363">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271363">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363" grpId="0" build="p"/>
      <p:bldP spid="271365"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1026"/>
          <p:cNvSpPr>
            <a:spLocks noGrp="1" noChangeArrowheads="1"/>
          </p:cNvSpPr>
          <p:nvPr>
            <p:ph type="title"/>
          </p:nvPr>
        </p:nvSpPr>
        <p:spPr>
          <a:xfrm>
            <a:off x="35496" y="557808"/>
            <a:ext cx="9095928" cy="1143000"/>
          </a:xfrm>
        </p:spPr>
        <p:txBody>
          <a:bodyPr anchor="ctr"/>
          <a:lstStyle/>
          <a:p>
            <a:pPr eaLnBrk="1" hangingPunct="1">
              <a:defRPr/>
            </a:pPr>
            <a:r>
              <a:rPr lang="en-US" sz="4000" b="1" dirty="0">
                <a:solidFill>
                  <a:srgbClr val="FDF3FD"/>
                </a:solidFill>
                <a:effectLst>
                  <a:glow rad="241300">
                    <a:srgbClr val="000000">
                      <a:alpha val="99000"/>
                    </a:srgbClr>
                  </a:glow>
                </a:effectLst>
                <a:latin typeface="Arial"/>
                <a:ea typeface="ＭＳ Ｐゴシック" charset="0"/>
                <a:cs typeface="Arial"/>
              </a:rPr>
              <a:t>Galatians counters false teachers</a:t>
            </a:r>
          </a:p>
        </p:txBody>
      </p:sp>
      <p:pic>
        <p:nvPicPr>
          <p:cNvPr id="323586" name="Picture 1028" descr="Prophet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0" y="1905000"/>
            <a:ext cx="7827963" cy="4730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6213540"/>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0"/>
            <a:ext cx="9144000" cy="6849174"/>
          </a:xfrm>
          <a:prstGeom prst="rect">
            <a:avLst/>
          </a:prstGeom>
        </p:spPr>
      </p:pic>
      <p:sp>
        <p:nvSpPr>
          <p:cNvPr id="2" name="Title 1"/>
          <p:cNvSpPr>
            <a:spLocks noGrp="1"/>
          </p:cNvSpPr>
          <p:nvPr>
            <p:ph type="title"/>
          </p:nvPr>
        </p:nvSpPr>
        <p:spPr>
          <a:xfrm>
            <a:off x="68646" y="38100"/>
            <a:ext cx="8355233" cy="888695"/>
          </a:xfrm>
          <a:noFill/>
          <a:ln>
            <a:noFill/>
          </a:ln>
        </p:spPr>
        <p:txBody>
          <a:bodyPr vert="horz" wrap="square" lIns="91440" tIns="45720" rIns="91440" bIns="45720" numCol="1" anchor="ctr" anchorCtr="0" compatLnSpc="1">
            <a:prstTxWarp prst="textNoShape">
              <a:avLst/>
            </a:prstTxWarp>
          </a:bodyPr>
          <a:lstStyle/>
          <a:p>
            <a:pPr marL="719138" indent="-719138" defTabSz="457200" eaLnBrk="1" hangingPunct="1"/>
            <a:r>
              <a:rPr lang="en-US" sz="3600" b="1" kern="1200" dirty="0">
                <a:solidFill>
                  <a:srgbClr val="FFFFFF"/>
                </a:solidFill>
                <a:effectLst>
                  <a:glow rad="254000">
                    <a:srgbClr val="000000">
                      <a:alpha val="85000"/>
                    </a:srgbClr>
                  </a:glow>
                </a:effectLst>
                <a:latin typeface="Arial"/>
                <a:cs typeface="Arial"/>
              </a:rPr>
              <a:t>The Purposes of the Law</a:t>
            </a:r>
          </a:p>
        </p:txBody>
      </p:sp>
      <p:sp>
        <p:nvSpPr>
          <p:cNvPr id="4" name="Rectangle 5"/>
          <p:cNvSpPr txBox="1">
            <a:spLocks noChangeArrowheads="1"/>
          </p:cNvSpPr>
          <p:nvPr/>
        </p:nvSpPr>
        <p:spPr bwMode="auto">
          <a:xfrm>
            <a:off x="767484" y="857873"/>
            <a:ext cx="8350785" cy="56674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marL="719138" indent="-719138" fontAlgn="base">
              <a:spcBef>
                <a:spcPct val="0"/>
              </a:spcBef>
              <a:spcAft>
                <a:spcPct val="0"/>
              </a:spcAft>
              <a:defRPr sz="3600" b="1">
                <a:solidFill>
                  <a:srgbClr val="FFFFFF"/>
                </a:solidFill>
                <a:effectLst>
                  <a:glow rad="254000">
                    <a:srgbClr val="000000">
                      <a:alpha val="85000"/>
                    </a:srgbClr>
                  </a:glow>
                </a:effectLst>
                <a:latin typeface="Arial"/>
                <a:ea typeface="ＭＳ Ｐゴシック" charset="0"/>
                <a:cs typeface="Arial"/>
              </a:defRPr>
            </a:lvl1pPr>
            <a:lvl2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2pPr>
            <a:lvl3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3pPr>
            <a:lvl4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4pPr>
            <a:lvl5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5pPr>
            <a:lvl6pPr marL="457200" fontAlgn="base">
              <a:spcBef>
                <a:spcPct val="0"/>
              </a:spcBef>
              <a:spcAft>
                <a:spcPct val="0"/>
              </a:spcAft>
              <a:defRPr sz="4400">
                <a:solidFill>
                  <a:schemeClr val="tx2"/>
                </a:solidFill>
                <a:latin typeface="Arial Narrow" pitchFamily="-108" charset="0"/>
              </a:defRPr>
            </a:lvl6pPr>
            <a:lvl7pPr marL="914400" fontAlgn="base">
              <a:spcBef>
                <a:spcPct val="0"/>
              </a:spcBef>
              <a:spcAft>
                <a:spcPct val="0"/>
              </a:spcAft>
              <a:defRPr sz="4400">
                <a:solidFill>
                  <a:schemeClr val="tx2"/>
                </a:solidFill>
                <a:latin typeface="Arial Narrow" pitchFamily="-108" charset="0"/>
              </a:defRPr>
            </a:lvl7pPr>
            <a:lvl8pPr marL="1371600" fontAlgn="base">
              <a:spcBef>
                <a:spcPct val="0"/>
              </a:spcBef>
              <a:spcAft>
                <a:spcPct val="0"/>
              </a:spcAft>
              <a:defRPr sz="4400">
                <a:solidFill>
                  <a:schemeClr val="tx2"/>
                </a:solidFill>
                <a:latin typeface="Arial Narrow" pitchFamily="-108" charset="0"/>
              </a:defRPr>
            </a:lvl8pPr>
            <a:lvl9pPr marL="1828800" fontAlgn="base">
              <a:spcBef>
                <a:spcPct val="0"/>
              </a:spcBef>
              <a:spcAft>
                <a:spcPct val="0"/>
              </a:spcAft>
              <a:defRPr sz="4400">
                <a:solidFill>
                  <a:schemeClr val="tx2"/>
                </a:solidFill>
                <a:latin typeface="Arial Narrow" pitchFamily="-108" charset="0"/>
              </a:defRPr>
            </a:lvl9pPr>
          </a:lstStyle>
          <a:p>
            <a:pPr marL="514350" marR="0" lvl="2" indent="-514350" algn="l" defTabSz="457200" rtl="0" eaLnBrk="0" fontAlgn="base" latinLnBrk="0" hangingPunct="0">
              <a:lnSpc>
                <a:spcPct val="90000"/>
              </a:lnSpc>
              <a:spcBef>
                <a:spcPct val="0"/>
              </a:spcBef>
              <a:spcAft>
                <a:spcPct val="0"/>
              </a:spcAft>
              <a:buClrTx/>
              <a:buSzTx/>
              <a:buFont typeface="+mj-lt"/>
              <a:buAutoNum type="arabicPeriod"/>
              <a:tabLst/>
              <a:defRPr/>
            </a:pP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It revealed or exposed the </a:t>
            </a:r>
            <a:r>
              <a:rPr kumimoji="0" lang="en-US" sz="3200" b="1" i="1" u="none" strike="noStrike" kern="1200" cap="none" spc="0" normalizeH="0" baseline="0" noProof="0" dirty="0">
                <a:ln>
                  <a:noFill/>
                </a:ln>
                <a:solidFill>
                  <a:srgbClr val="FFFF00"/>
                </a:solidFill>
                <a:effectLst>
                  <a:glow rad="165100">
                    <a:srgbClr val="000000">
                      <a:alpha val="86000"/>
                    </a:srgbClr>
                  </a:glow>
                </a:effectLst>
                <a:uLnTx/>
                <a:uFillTx/>
                <a:latin typeface="Arial Narrow" pitchFamily="-108" charset="0"/>
                <a:ea typeface="ＭＳ Ｐゴシック" charset="0"/>
              </a:rPr>
              <a:t>sinfulness</a:t>
            </a:r>
            <a:r>
              <a:rPr kumimoji="0" lang="en-US" sz="3200" b="1" i="0" u="none" strike="noStrike" kern="1200" cap="none" spc="0" normalizeH="0" baseline="0" noProof="0" dirty="0">
                <a:ln>
                  <a:noFill/>
                </a:ln>
                <a:solidFill>
                  <a:srgbClr val="FFFF00"/>
                </a:solidFill>
                <a:effectLst>
                  <a:glow rad="165100">
                    <a:srgbClr val="000000">
                      <a:alpha val="86000"/>
                    </a:srgbClr>
                  </a:glow>
                </a:effectLst>
                <a:uLnTx/>
                <a:uFillTx/>
                <a:latin typeface="Arial Narrow" pitchFamily="-108" charset="0"/>
                <a:ea typeface="ＭＳ Ｐゴシック" charset="0"/>
              </a:rPr>
              <a:t> </a:t>
            </a: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of man (Gal. 3:19).</a:t>
            </a:r>
          </a:p>
          <a:p>
            <a:pPr marL="514350" marR="0" lvl="2" indent="-514350" algn="l" defTabSz="457200" rtl="0" eaLnBrk="0" fontAlgn="base" latinLnBrk="0" hangingPunct="0">
              <a:lnSpc>
                <a:spcPct val="90000"/>
              </a:lnSpc>
              <a:spcBef>
                <a:spcPct val="0"/>
              </a:spcBef>
              <a:spcAft>
                <a:spcPct val="0"/>
              </a:spcAft>
              <a:buClrTx/>
              <a:buSzTx/>
              <a:buFont typeface="+mj-lt"/>
              <a:buAutoNum type="arabicPeriod"/>
              <a:tabLst/>
              <a:defRPr/>
            </a:pPr>
            <a:endPar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endParaRPr>
          </a:p>
          <a:p>
            <a:pPr marL="514350" marR="0" lvl="2" indent="-514350" algn="l" defTabSz="457200" rtl="0" eaLnBrk="0" fontAlgn="base" latinLnBrk="0" hangingPunct="0">
              <a:lnSpc>
                <a:spcPct val="90000"/>
              </a:lnSpc>
              <a:spcBef>
                <a:spcPct val="0"/>
              </a:spcBef>
              <a:spcAft>
                <a:spcPct val="0"/>
              </a:spcAft>
              <a:buClrTx/>
              <a:buSzTx/>
              <a:buFont typeface="+mj-lt"/>
              <a:buAutoNum type="arabicPeriod"/>
              <a:tabLst/>
              <a:defRPr/>
            </a:pP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It revealed the </a:t>
            </a:r>
            <a:r>
              <a:rPr kumimoji="0" lang="en-US" sz="3200" b="1" i="1" u="none" strike="noStrike" kern="1200" cap="none" spc="0" normalizeH="0" baseline="0" noProof="0" dirty="0">
                <a:ln>
                  <a:noFill/>
                </a:ln>
                <a:solidFill>
                  <a:srgbClr val="FFFF00"/>
                </a:solidFill>
                <a:effectLst>
                  <a:glow rad="165100">
                    <a:srgbClr val="000000">
                      <a:alpha val="86000"/>
                    </a:srgbClr>
                  </a:glow>
                </a:effectLst>
                <a:uLnTx/>
                <a:uFillTx/>
                <a:latin typeface="Arial Narrow" pitchFamily="-108" charset="0"/>
                <a:ea typeface="ＭＳ Ｐゴシック" charset="0"/>
              </a:rPr>
              <a:t>holiness</a:t>
            </a:r>
            <a:r>
              <a:rPr kumimoji="0" lang="en-US" sz="3200" b="1" i="0" u="none" strike="noStrike" kern="1200" cap="none" spc="0" normalizeH="0" baseline="0" noProof="0" dirty="0">
                <a:ln>
                  <a:noFill/>
                </a:ln>
                <a:solidFill>
                  <a:srgbClr val="FFFF00"/>
                </a:solidFill>
                <a:effectLst>
                  <a:glow rad="165100">
                    <a:srgbClr val="000000">
                      <a:alpha val="86000"/>
                    </a:srgbClr>
                  </a:glow>
                </a:effectLst>
                <a:uLnTx/>
                <a:uFillTx/>
                <a:latin typeface="Arial Narrow" pitchFamily="-108" charset="0"/>
                <a:ea typeface="ＭＳ Ｐゴシック" charset="0"/>
              </a:rPr>
              <a:t> </a:t>
            </a: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of God (1 Pet. 1:15).</a:t>
            </a:r>
          </a:p>
          <a:p>
            <a:pPr marL="514350" marR="0" lvl="2" indent="-514350" algn="l" defTabSz="457200" rtl="0" eaLnBrk="0" fontAlgn="base" latinLnBrk="0" hangingPunct="0">
              <a:lnSpc>
                <a:spcPct val="90000"/>
              </a:lnSpc>
              <a:spcBef>
                <a:spcPct val="0"/>
              </a:spcBef>
              <a:spcAft>
                <a:spcPct val="0"/>
              </a:spcAft>
              <a:buClrTx/>
              <a:buSzTx/>
              <a:buFont typeface="+mj-lt"/>
              <a:buAutoNum type="arabicPeriod"/>
              <a:tabLst/>
              <a:defRPr/>
            </a:pPr>
            <a:endPar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endParaRPr>
          </a:p>
          <a:p>
            <a:pPr marL="514350" marR="0" lvl="2" indent="-514350" algn="l" defTabSz="457200" rtl="0" eaLnBrk="0" fontAlgn="base" latinLnBrk="0" hangingPunct="0">
              <a:lnSpc>
                <a:spcPct val="90000"/>
              </a:lnSpc>
              <a:spcBef>
                <a:spcPct val="0"/>
              </a:spcBef>
              <a:spcAft>
                <a:spcPct val="0"/>
              </a:spcAft>
              <a:buClrTx/>
              <a:buSzTx/>
              <a:buFont typeface="+mj-lt"/>
              <a:buAutoNum type="arabicPeriod"/>
              <a:tabLst/>
              <a:defRPr/>
            </a:pP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It revealed the </a:t>
            </a:r>
            <a:r>
              <a:rPr kumimoji="0" lang="en-US" sz="3200" b="1" i="1" u="none" strike="noStrike" kern="1200" cap="none" spc="0" normalizeH="0" baseline="0" noProof="0" dirty="0">
                <a:ln>
                  <a:noFill/>
                </a:ln>
                <a:solidFill>
                  <a:srgbClr val="FFFF00"/>
                </a:solidFill>
                <a:effectLst>
                  <a:glow rad="165100">
                    <a:srgbClr val="000000">
                      <a:alpha val="86000"/>
                    </a:srgbClr>
                  </a:glow>
                </a:effectLst>
                <a:uLnTx/>
                <a:uFillTx/>
                <a:latin typeface="Arial Narrow" pitchFamily="-108" charset="0"/>
                <a:ea typeface="ＭＳ Ｐゴシック" charset="0"/>
              </a:rPr>
              <a:t>standard of holiness</a:t>
            </a: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 for people in fellowship with God (Ps. 24:3-5).</a:t>
            </a:r>
          </a:p>
          <a:p>
            <a:pPr marL="514350" marR="0" lvl="2" indent="-514350" algn="l" defTabSz="457200" rtl="0" eaLnBrk="0" fontAlgn="base" latinLnBrk="0" hangingPunct="0">
              <a:lnSpc>
                <a:spcPct val="90000"/>
              </a:lnSpc>
              <a:spcBef>
                <a:spcPct val="0"/>
              </a:spcBef>
              <a:spcAft>
                <a:spcPct val="0"/>
              </a:spcAft>
              <a:buClrTx/>
              <a:buSzTx/>
              <a:buFont typeface="+mj-lt"/>
              <a:buAutoNum type="arabicPeriod"/>
              <a:tabLst/>
              <a:defRPr/>
            </a:pPr>
            <a:endPar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endParaRPr>
          </a:p>
          <a:p>
            <a:pPr marL="514350" marR="0" lvl="2" indent="-514350" algn="l" defTabSz="457200" rtl="0" eaLnBrk="0" fontAlgn="base" latinLnBrk="0" hangingPunct="0">
              <a:lnSpc>
                <a:spcPct val="90000"/>
              </a:lnSpc>
              <a:spcBef>
                <a:spcPct val="0"/>
              </a:spcBef>
              <a:spcAft>
                <a:spcPct val="0"/>
              </a:spcAft>
              <a:buClrTx/>
              <a:buSzTx/>
              <a:buFont typeface="+mj-lt"/>
              <a:buAutoNum type="arabicPeriod"/>
              <a:tabLst/>
              <a:defRPr/>
            </a:pP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It </a:t>
            </a:r>
            <a:r>
              <a:rPr kumimoji="0" lang="en-US" sz="3200" b="1" i="1" u="none" strike="noStrike" kern="1200" cap="none" spc="0" normalizeH="0" baseline="0" noProof="0" dirty="0">
                <a:ln>
                  <a:noFill/>
                </a:ln>
                <a:solidFill>
                  <a:srgbClr val="FFFF00"/>
                </a:solidFill>
                <a:effectLst>
                  <a:glow rad="165100">
                    <a:srgbClr val="000000">
                      <a:alpha val="86000"/>
                    </a:srgbClr>
                  </a:glow>
                </a:effectLst>
                <a:uLnTx/>
                <a:uFillTx/>
                <a:latin typeface="Arial Narrow" pitchFamily="-108" charset="0"/>
                <a:ea typeface="ＭＳ Ｐゴシック" charset="0"/>
              </a:rPr>
              <a:t>supervised</a:t>
            </a:r>
            <a:r>
              <a:rPr kumimoji="0" lang="en-US" sz="3200" b="1" i="0" u="none" strike="noStrike" kern="1200" cap="none" spc="0" normalizeH="0" baseline="0" noProof="0" dirty="0">
                <a:ln>
                  <a:noFill/>
                </a:ln>
                <a:solidFill>
                  <a:srgbClr val="FFFF00"/>
                </a:solidFill>
                <a:effectLst>
                  <a:glow rad="165100">
                    <a:srgbClr val="000000">
                      <a:alpha val="86000"/>
                    </a:srgbClr>
                  </a:glow>
                </a:effectLst>
                <a:uLnTx/>
                <a:uFillTx/>
                <a:latin typeface="Arial Narrow" pitchFamily="-108" charset="0"/>
                <a:ea typeface="ＭＳ Ｐゴシック" charset="0"/>
              </a:rPr>
              <a:t> </a:t>
            </a: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the physical, mental, and spiritual development of the redeemed Israelite until he could come to maturity in Christ (Gal. 3:24).</a:t>
            </a:r>
          </a:p>
        </p:txBody>
      </p:sp>
      <p:sp>
        <p:nvSpPr>
          <p:cNvPr id="8" name="Rectangle 5"/>
          <p:cNvSpPr txBox="1">
            <a:spLocks noChangeArrowheads="1"/>
          </p:cNvSpPr>
          <p:nvPr/>
        </p:nvSpPr>
        <p:spPr bwMode="auto">
          <a:xfrm>
            <a:off x="0" y="6516052"/>
            <a:ext cx="9144000" cy="369332"/>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spAutoFit/>
          </a:bodyPr>
          <a:lstStyle>
            <a:defPPr>
              <a:defRPr lang="en-US"/>
            </a:defPPr>
            <a:lvl1pPr algn="ctr" eaLnBrk="1" fontAlgn="auto" hangingPunct="1">
              <a:spcBef>
                <a:spcPts val="0"/>
              </a:spcBef>
              <a:spcAft>
                <a:spcPts val="0"/>
              </a:spcAft>
              <a:defRPr b="1" kern="0">
                <a:solidFill>
                  <a:srgbClr val="FFFFFF"/>
                </a:solidFill>
                <a:latin typeface="Arial" charset="0"/>
                <a:cs typeface="MS PGothic" charset="0"/>
              </a:defRPr>
            </a:lvl1pPr>
            <a:lvl2pPr marL="742950" indent="-285750">
              <a:defRPr>
                <a:ea typeface="MS PGothic" charset="0"/>
                <a:cs typeface="MS PGothic" charset="0"/>
              </a:defRPr>
            </a:lvl2pPr>
            <a:lvl3pPr marL="1143000" indent="-228600">
              <a:defRPr>
                <a:ea typeface="MS PGothic" charset="0"/>
                <a:cs typeface="MS PGothic" charset="0"/>
              </a:defRPr>
            </a:lvl3pPr>
            <a:lvl4pPr marL="1600200" indent="-228600">
              <a:defRPr>
                <a:ea typeface="MS PGothic" charset="0"/>
                <a:cs typeface="MS PGothic" charset="0"/>
              </a:defRPr>
            </a:lvl4pPr>
            <a:lvl5pPr marL="2057400" indent="-228600">
              <a:defRPr>
                <a:ea typeface="MS PGothic" charset="0"/>
                <a:cs typeface="MS PGothic" charset="0"/>
              </a:defRPr>
            </a:lvl5pPr>
            <a:lvl6pPr marL="2514600" indent="-228600" eaLnBrk="0" fontAlgn="base" hangingPunct="0">
              <a:spcBef>
                <a:spcPct val="0"/>
              </a:spcBef>
              <a:spcAft>
                <a:spcPct val="0"/>
              </a:spcAft>
              <a:defRPr>
                <a:ea typeface="MS PGothic" charset="0"/>
                <a:cs typeface="MS PGothic" charset="0"/>
              </a:defRPr>
            </a:lvl6pPr>
            <a:lvl7pPr marL="2971800" indent="-228600" eaLnBrk="0" fontAlgn="base" hangingPunct="0">
              <a:spcBef>
                <a:spcPct val="0"/>
              </a:spcBef>
              <a:spcAft>
                <a:spcPct val="0"/>
              </a:spcAft>
              <a:defRPr>
                <a:ea typeface="MS PGothic" charset="0"/>
                <a:cs typeface="MS PGothic" charset="0"/>
              </a:defRPr>
            </a:lvl7pPr>
            <a:lvl8pPr marL="3429000" indent="-228600" eaLnBrk="0" fontAlgn="base" hangingPunct="0">
              <a:spcBef>
                <a:spcPct val="0"/>
              </a:spcBef>
              <a:spcAft>
                <a:spcPct val="0"/>
              </a:spcAft>
              <a:defRPr>
                <a:ea typeface="MS PGothic" charset="0"/>
                <a:cs typeface="MS PGothic" charset="0"/>
              </a:defRPr>
            </a:lvl8pPr>
            <a:lvl9pPr marL="3886200" indent="-228600" eaLnBrk="0" fontAlgn="base" hangingPunct="0">
              <a:spcBef>
                <a:spcPct val="0"/>
              </a:spcBef>
              <a:spcAft>
                <a:spcPct val="0"/>
              </a:spcAft>
              <a:defRPr>
                <a:ea typeface="MS PGothic" charset="0"/>
                <a:cs typeface="MS PGothic" charset="0"/>
              </a:defRPr>
            </a:lvl9pPr>
          </a:lstStyle>
          <a:p>
            <a:pPr marL="0" marR="0" lvl="2"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AEAEA"/>
                </a:solidFill>
                <a:effectLst/>
                <a:uLnTx/>
                <a:uFillTx/>
                <a:latin typeface="Arial"/>
                <a:ea typeface="MS PGothic" charset="0"/>
                <a:cs typeface="Arial"/>
              </a:rPr>
              <a:t>J. Dwight Pentecost, </a:t>
            </a:r>
            <a:r>
              <a:rPr kumimoji="0" lang="ru-RU" sz="1800" b="1" i="0" u="none" strike="noStrike" kern="1200" cap="none" spc="0" normalizeH="0" baseline="0" noProof="0" dirty="0">
                <a:ln>
                  <a:noFill/>
                </a:ln>
                <a:solidFill>
                  <a:srgbClr val="EAEAEA"/>
                </a:solidFill>
                <a:effectLst/>
                <a:uLnTx/>
                <a:uFillTx/>
                <a:latin typeface="Arial"/>
                <a:ea typeface="MS PGothic" charset="0"/>
                <a:cs typeface="Arial"/>
              </a:rPr>
              <a:t>"</a:t>
            </a:r>
            <a:r>
              <a:rPr kumimoji="0" lang="en-US" sz="1800" b="1" i="0" u="none" strike="noStrike" kern="1200" cap="none" spc="0" normalizeH="0" baseline="0" noProof="0" dirty="0">
                <a:ln>
                  <a:noFill/>
                </a:ln>
                <a:solidFill>
                  <a:srgbClr val="EAEAEA"/>
                </a:solidFill>
                <a:effectLst/>
                <a:uLnTx/>
                <a:uFillTx/>
                <a:latin typeface="Arial"/>
                <a:ea typeface="MS PGothic" charset="0"/>
                <a:cs typeface="Arial"/>
              </a:rPr>
              <a:t>The Purpose of the Law,</a:t>
            </a:r>
            <a:r>
              <a:rPr kumimoji="0" lang="ru-RU" sz="1800" b="1" i="0" u="none" strike="noStrike" kern="1200" cap="none" spc="0" normalizeH="0" baseline="0" noProof="0" dirty="0">
                <a:ln>
                  <a:noFill/>
                </a:ln>
                <a:solidFill>
                  <a:srgbClr val="EAEAEA"/>
                </a:solidFill>
                <a:effectLst/>
                <a:uLnTx/>
                <a:uFillTx/>
                <a:latin typeface="Arial"/>
                <a:ea typeface="MS PGothic" charset="0"/>
                <a:cs typeface="Arial"/>
              </a:rPr>
              <a:t>"</a:t>
            </a:r>
            <a:r>
              <a:rPr kumimoji="0" lang="en-US" sz="1800" b="1" i="0" u="none" strike="noStrike" kern="1200" cap="none" spc="0" normalizeH="0" baseline="0" noProof="0" dirty="0">
                <a:ln>
                  <a:noFill/>
                </a:ln>
                <a:solidFill>
                  <a:srgbClr val="EAEAEA"/>
                </a:solidFill>
                <a:effectLst/>
                <a:uLnTx/>
                <a:uFillTx/>
                <a:latin typeface="Arial"/>
                <a:ea typeface="MS PGothic" charset="0"/>
                <a:cs typeface="Arial"/>
              </a:rPr>
              <a:t> </a:t>
            </a:r>
            <a:r>
              <a:rPr kumimoji="0" lang="en-US" sz="1800" b="1" i="1" u="none" strike="noStrike" kern="1200" cap="none" spc="0" normalizeH="0" baseline="0" noProof="0" dirty="0">
                <a:ln>
                  <a:noFill/>
                </a:ln>
                <a:solidFill>
                  <a:srgbClr val="EAEAEA"/>
                </a:solidFill>
                <a:effectLst/>
                <a:uLnTx/>
                <a:uFillTx/>
                <a:latin typeface="Arial"/>
                <a:ea typeface="MS PGothic" charset="0"/>
                <a:cs typeface="Arial"/>
              </a:rPr>
              <a:t>Bib Sac</a:t>
            </a:r>
            <a:r>
              <a:rPr kumimoji="0" lang="en-US" sz="1800" b="1" i="0" u="none" strike="noStrike" kern="1200" cap="none" spc="0" normalizeH="0" baseline="0" noProof="0" dirty="0">
                <a:ln>
                  <a:noFill/>
                </a:ln>
                <a:solidFill>
                  <a:srgbClr val="EAEAEA"/>
                </a:solidFill>
                <a:effectLst/>
                <a:uLnTx/>
                <a:uFillTx/>
                <a:latin typeface="Arial"/>
                <a:ea typeface="MS PGothic" charset="0"/>
                <a:cs typeface="Arial"/>
              </a:rPr>
              <a:t> 128 (July 1971): 227-33</a:t>
            </a:r>
          </a:p>
        </p:txBody>
      </p:sp>
      <p:sp>
        <p:nvSpPr>
          <p:cNvPr id="9" name="Text Box 27">
            <a:extLst>
              <a:ext uri="{FF2B5EF4-FFF2-40B4-BE49-F238E27FC236}">
                <a16:creationId xmlns:a16="http://schemas.microsoft.com/office/drawing/2014/main" id="{40AED0B9-C777-F943-A8E1-425DF553F03A}"/>
              </a:ext>
            </a:extLst>
          </p:cNvPr>
          <p:cNvSpPr txBox="1">
            <a:spLocks noChangeArrowheads="1"/>
          </p:cNvSpPr>
          <p:nvPr/>
        </p:nvSpPr>
        <p:spPr bwMode="auto">
          <a:xfrm>
            <a:off x="9189271" y="-22190"/>
            <a:ext cx="1212191" cy="1323439"/>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dirty="0">
                <a:ln>
                  <a:noFill/>
                </a:ln>
                <a:solidFill>
                  <a:srgbClr val="FFFFFF"/>
                </a:solidFill>
                <a:effectLst/>
                <a:uLnTx/>
                <a:uFillTx/>
                <a:latin typeface="Arial" charset="0"/>
                <a:ea typeface="ＭＳ Ｐゴシック" charset="0"/>
              </a:rPr>
              <a:t>BS-110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dirty="0">
                <a:ln>
                  <a:noFill/>
                </a:ln>
                <a:solidFill>
                  <a:srgbClr val="FFFFFF"/>
                </a:solidFill>
                <a:effectLst/>
                <a:uLnTx/>
                <a:uFillTx/>
                <a:latin typeface="Arial" charset="0"/>
                <a:ea typeface="ＭＳ Ｐゴシック" charset="0"/>
              </a:rPr>
              <a:t>OS-113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dirty="0">
                <a:ln>
                  <a:noFill/>
                </a:ln>
                <a:solidFill>
                  <a:srgbClr val="FFFFFF"/>
                </a:solidFill>
                <a:effectLst/>
                <a:uLnTx/>
                <a:uFillTx/>
                <a:latin typeface="Arial" charset="0"/>
                <a:ea typeface="ＭＳ Ｐゴシック" charset="0"/>
              </a:rPr>
              <a:t>NS-155p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dirty="0">
                <a:ln>
                  <a:noFill/>
                </a:ln>
                <a:solidFill>
                  <a:srgbClr val="FFFFFF"/>
                </a:solidFill>
                <a:effectLst/>
                <a:uLnTx/>
                <a:uFillTx/>
                <a:latin typeface="Arial" charset="0"/>
                <a:ea typeface="ＭＳ Ｐゴシック" charset="0"/>
              </a:rPr>
              <a:t>SA-36</a:t>
            </a:r>
          </a:p>
        </p:txBody>
      </p:sp>
      <p:sp>
        <p:nvSpPr>
          <p:cNvPr id="10" name="Text Box 27">
            <a:extLst>
              <a:ext uri="{FF2B5EF4-FFF2-40B4-BE49-F238E27FC236}">
                <a16:creationId xmlns:a16="http://schemas.microsoft.com/office/drawing/2014/main" id="{92ED16D1-B62C-5543-B5FE-C8D1253EF78C}"/>
              </a:ext>
            </a:extLst>
          </p:cNvPr>
          <p:cNvSpPr txBox="1">
            <a:spLocks noChangeArrowheads="1"/>
          </p:cNvSpPr>
          <p:nvPr/>
        </p:nvSpPr>
        <p:spPr bwMode="auto">
          <a:xfrm>
            <a:off x="9553603" y="2060848"/>
            <a:ext cx="527007"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Arial" charset="0"/>
                <a:ea typeface="ＭＳ Ｐゴシック" charset="0"/>
              </a:rPr>
              <a:t>36</a:t>
            </a:r>
          </a:p>
        </p:txBody>
      </p:sp>
    </p:spTree>
    <p:extLst>
      <p:ext uri="{BB962C8B-B14F-4D97-AF65-F5344CB8AC3E}">
        <p14:creationId xmlns:p14="http://schemas.microsoft.com/office/powerpoint/2010/main" val="4243232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blinds(horizontal)">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blinds(horizontal)">
                                      <p:cBhvr>
                                        <p:cTn id="17" dur="5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
                                            <p:txEl>
                                              <p:pRg st="6" end="6"/>
                                            </p:txEl>
                                          </p:spTgt>
                                        </p:tgtEl>
                                        <p:attrNameLst>
                                          <p:attrName>style.visibility</p:attrName>
                                        </p:attrNameLst>
                                      </p:cBhvr>
                                      <p:to>
                                        <p:strVal val="visible"/>
                                      </p:to>
                                    </p:set>
                                    <p:animEffect transition="in" filter="blinds(horizontal)">
                                      <p:cBhvr>
                                        <p:cTn id="22"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60" name="Picture 4" descr="Related image">
            <a:extLst>
              <a:ext uri="{FF2B5EF4-FFF2-40B4-BE49-F238E27FC236}">
                <a16:creationId xmlns:a16="http://schemas.microsoft.com/office/drawing/2014/main" id="{C2315403-8934-9042-A0E8-F9A6A5F944E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4139952" cy="428148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923928" y="232009"/>
            <a:ext cx="5220072" cy="4205103"/>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Slavery to false teaching is the worst slavery</a:t>
            </a:r>
          </a:p>
        </p:txBody>
      </p:sp>
      <p:sp>
        <p:nvSpPr>
          <p:cNvPr id="4" name="Rectangle 2">
            <a:extLst>
              <a:ext uri="{FF2B5EF4-FFF2-40B4-BE49-F238E27FC236}">
                <a16:creationId xmlns:a16="http://schemas.microsoft.com/office/drawing/2014/main" id="{2714C882-C4EF-CF45-A13C-D2D187EE5B7B}"/>
              </a:ext>
            </a:extLst>
          </p:cNvPr>
          <p:cNvSpPr txBox="1">
            <a:spLocks noChangeArrowheads="1"/>
          </p:cNvSpPr>
          <p:nvPr/>
        </p:nvSpPr>
        <p:spPr bwMode="auto">
          <a:xfrm>
            <a:off x="395536" y="5964167"/>
            <a:ext cx="7272808" cy="8640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353" rtl="0" eaLnBrk="0" fontAlgn="base" latinLnBrk="0" hangingPunct="0">
              <a:lnSpc>
                <a:spcPct val="100000"/>
              </a:lnSpc>
              <a:spcBef>
                <a:spcPct val="0"/>
              </a:spcBef>
              <a:spcAft>
                <a:spcPct val="0"/>
              </a:spcAft>
              <a:buClrTx/>
              <a:buSzTx/>
              <a:buFontTx/>
              <a:buNone/>
              <a:tabLst/>
              <a:defRPr/>
            </a:pPr>
            <a:r>
              <a:rPr kumimoji="0" 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Galatian</a:t>
            </a:r>
            <a:r>
              <a:rPr lang="en-US" sz="4800" b="1" i="1" dirty="0">
                <a:solidFill>
                  <a:srgbClr val="FFFFFF"/>
                </a:solidFill>
                <a:effectLst>
                  <a:glow rad="127000">
                    <a:srgbClr val="000000"/>
                  </a:glow>
                </a:effectLst>
                <a:latin typeface="Arial" charset="0"/>
                <a:ea typeface="ＭＳ Ｐゴシック" charset="0"/>
                <a:cs typeface="ＭＳ Ｐゴシック" charset="0"/>
              </a:rPr>
              <a:t>s</a:t>
            </a:r>
            <a:endParaRPr kumimoji="0" 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79003048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0"/>
            <a:ext cx="9144000" cy="6849174"/>
          </a:xfrm>
          <a:prstGeom prst="rect">
            <a:avLst/>
          </a:prstGeom>
        </p:spPr>
      </p:pic>
      <p:sp>
        <p:nvSpPr>
          <p:cNvPr id="2" name="Title 1"/>
          <p:cNvSpPr>
            <a:spLocks noGrp="1"/>
          </p:cNvSpPr>
          <p:nvPr>
            <p:ph type="title"/>
          </p:nvPr>
        </p:nvSpPr>
        <p:spPr>
          <a:xfrm>
            <a:off x="102969" y="38100"/>
            <a:ext cx="8355233" cy="888695"/>
          </a:xfrm>
          <a:noFill/>
          <a:ln>
            <a:noFill/>
          </a:ln>
        </p:spPr>
        <p:txBody>
          <a:bodyPr vert="horz" wrap="square" lIns="91440" tIns="45720" rIns="91440" bIns="45720" numCol="1" anchor="ctr" anchorCtr="0" compatLnSpc="1">
            <a:prstTxWarp prst="textNoShape">
              <a:avLst/>
            </a:prstTxWarp>
          </a:bodyPr>
          <a:lstStyle/>
          <a:p>
            <a:pPr marL="719138" indent="-719138" defTabSz="457200" eaLnBrk="1" hangingPunct="1"/>
            <a:r>
              <a:rPr lang="en-US" sz="3600" b="1" kern="1200" dirty="0">
                <a:solidFill>
                  <a:srgbClr val="FFFFFF"/>
                </a:solidFill>
                <a:effectLst>
                  <a:glow rad="254000">
                    <a:srgbClr val="000000">
                      <a:alpha val="85000"/>
                    </a:srgbClr>
                  </a:glow>
                </a:effectLst>
                <a:latin typeface="Arial"/>
                <a:cs typeface="Arial"/>
              </a:rPr>
              <a:t>The Purposes of the Law</a:t>
            </a:r>
          </a:p>
        </p:txBody>
      </p:sp>
      <p:sp>
        <p:nvSpPr>
          <p:cNvPr id="4" name="Rectangle 5"/>
          <p:cNvSpPr txBox="1">
            <a:spLocks noChangeArrowheads="1"/>
          </p:cNvSpPr>
          <p:nvPr/>
        </p:nvSpPr>
        <p:spPr bwMode="auto">
          <a:xfrm>
            <a:off x="801807" y="764704"/>
            <a:ext cx="8350785" cy="57606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marL="719138" indent="-719138" fontAlgn="base">
              <a:spcBef>
                <a:spcPct val="0"/>
              </a:spcBef>
              <a:spcAft>
                <a:spcPct val="0"/>
              </a:spcAft>
              <a:defRPr sz="3600" b="1">
                <a:solidFill>
                  <a:srgbClr val="FFFFFF"/>
                </a:solidFill>
                <a:effectLst>
                  <a:glow rad="254000">
                    <a:srgbClr val="000000">
                      <a:alpha val="85000"/>
                    </a:srgbClr>
                  </a:glow>
                </a:effectLst>
                <a:latin typeface="Arial"/>
                <a:ea typeface="ＭＳ Ｐゴシック" charset="0"/>
                <a:cs typeface="Arial"/>
              </a:defRPr>
            </a:lvl1pPr>
            <a:lvl2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2pPr>
            <a:lvl3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3pPr>
            <a:lvl4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4pPr>
            <a:lvl5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5pPr>
            <a:lvl6pPr marL="457200" fontAlgn="base">
              <a:spcBef>
                <a:spcPct val="0"/>
              </a:spcBef>
              <a:spcAft>
                <a:spcPct val="0"/>
              </a:spcAft>
              <a:defRPr sz="4400">
                <a:solidFill>
                  <a:schemeClr val="tx2"/>
                </a:solidFill>
                <a:latin typeface="Arial Narrow" pitchFamily="-108" charset="0"/>
              </a:defRPr>
            </a:lvl6pPr>
            <a:lvl7pPr marL="914400" fontAlgn="base">
              <a:spcBef>
                <a:spcPct val="0"/>
              </a:spcBef>
              <a:spcAft>
                <a:spcPct val="0"/>
              </a:spcAft>
              <a:defRPr sz="4400">
                <a:solidFill>
                  <a:schemeClr val="tx2"/>
                </a:solidFill>
                <a:latin typeface="Arial Narrow" pitchFamily="-108" charset="0"/>
              </a:defRPr>
            </a:lvl7pPr>
            <a:lvl8pPr marL="1371600" fontAlgn="base">
              <a:spcBef>
                <a:spcPct val="0"/>
              </a:spcBef>
              <a:spcAft>
                <a:spcPct val="0"/>
              </a:spcAft>
              <a:defRPr sz="4400">
                <a:solidFill>
                  <a:schemeClr val="tx2"/>
                </a:solidFill>
                <a:latin typeface="Arial Narrow" pitchFamily="-108" charset="0"/>
              </a:defRPr>
            </a:lvl8pPr>
            <a:lvl9pPr marL="1828800" fontAlgn="base">
              <a:spcBef>
                <a:spcPct val="0"/>
              </a:spcBef>
              <a:spcAft>
                <a:spcPct val="0"/>
              </a:spcAft>
              <a:defRPr sz="4400">
                <a:solidFill>
                  <a:schemeClr val="tx2"/>
                </a:solidFill>
                <a:latin typeface="Arial Narrow" pitchFamily="-108" charset="0"/>
              </a:defRPr>
            </a:lvl9pPr>
          </a:lstStyle>
          <a:p>
            <a:pPr marL="514350" marR="0" lvl="2" indent="-514350" algn="l" defTabSz="457200" rtl="0" eaLnBrk="0" fontAlgn="base" latinLnBrk="0" hangingPunct="0">
              <a:lnSpc>
                <a:spcPct val="90000"/>
              </a:lnSpc>
              <a:spcBef>
                <a:spcPct val="0"/>
              </a:spcBef>
              <a:spcAft>
                <a:spcPct val="0"/>
              </a:spcAft>
              <a:buClrTx/>
              <a:buSzTx/>
              <a:buFont typeface="+mj-lt"/>
              <a:buAutoNum type="arabicPeriod" startAt="5"/>
              <a:tabLst/>
              <a:defRPr/>
            </a:pP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It </a:t>
            </a:r>
            <a:r>
              <a:rPr kumimoji="0" lang="en-US" sz="3200" b="1" i="1" u="none" strike="noStrike" kern="1200" cap="none" spc="0" normalizeH="0" baseline="0" noProof="0" dirty="0">
                <a:ln>
                  <a:noFill/>
                </a:ln>
                <a:solidFill>
                  <a:srgbClr val="FFFF00"/>
                </a:solidFill>
                <a:effectLst>
                  <a:glow rad="165100">
                    <a:srgbClr val="000000">
                      <a:alpha val="86000"/>
                    </a:srgbClr>
                  </a:glow>
                </a:effectLst>
                <a:uLnTx/>
                <a:uFillTx/>
                <a:latin typeface="Arial Narrow" pitchFamily="-108" charset="0"/>
                <a:ea typeface="ＭＳ Ｐゴシック" charset="0"/>
              </a:rPr>
              <a:t>unified</a:t>
            </a:r>
            <a:r>
              <a:rPr kumimoji="0" lang="en-US" sz="3200" b="1" i="0" u="none" strike="noStrike" kern="1200" cap="none" spc="0" normalizeH="0" baseline="0" noProof="0" dirty="0">
                <a:ln>
                  <a:noFill/>
                </a:ln>
                <a:solidFill>
                  <a:srgbClr val="FFFF00"/>
                </a:solidFill>
                <a:effectLst>
                  <a:glow rad="165100">
                    <a:srgbClr val="000000">
                      <a:alpha val="86000"/>
                    </a:srgbClr>
                  </a:glow>
                </a:effectLst>
                <a:uLnTx/>
                <a:uFillTx/>
                <a:latin typeface="Arial Narrow" pitchFamily="-108" charset="0"/>
                <a:ea typeface="ＭＳ Ｐゴシック" charset="0"/>
              </a:rPr>
              <a:t> </a:t>
            </a: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the people to establish the nation in voluntary submission to God</a:t>
            </a:r>
            <a:r>
              <a:rPr kumimoji="0" lang="fr-FR"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a:t>
            </a: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s decrees (Exod. 19:5-8; Deut. 5:27-28).</a:t>
            </a:r>
          </a:p>
          <a:p>
            <a:pPr marL="514350" marR="0" lvl="2" indent="-514350" algn="l" defTabSz="457200" rtl="0" eaLnBrk="0" fontAlgn="base" latinLnBrk="0" hangingPunct="0">
              <a:lnSpc>
                <a:spcPct val="90000"/>
              </a:lnSpc>
              <a:spcBef>
                <a:spcPct val="0"/>
              </a:spcBef>
              <a:spcAft>
                <a:spcPct val="0"/>
              </a:spcAft>
              <a:buClrTx/>
              <a:buSzTx/>
              <a:buFont typeface="+mj-lt"/>
              <a:buAutoNum type="arabicPeriod" startAt="5"/>
              <a:tabLst/>
              <a:defRPr/>
            </a:pPr>
            <a:endPar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endParaRPr>
          </a:p>
          <a:p>
            <a:pPr marL="514350" marR="0" lvl="2" indent="-514350" algn="l" defTabSz="457200" rtl="0" eaLnBrk="0" fontAlgn="base" latinLnBrk="0" hangingPunct="0">
              <a:lnSpc>
                <a:spcPct val="90000"/>
              </a:lnSpc>
              <a:spcBef>
                <a:spcPct val="0"/>
              </a:spcBef>
              <a:spcAft>
                <a:spcPct val="0"/>
              </a:spcAft>
              <a:buClrTx/>
              <a:buSzTx/>
              <a:buFont typeface="+mj-lt"/>
              <a:buAutoNum type="arabicPeriod" startAt="5"/>
              <a:tabLst/>
              <a:defRPr/>
            </a:pP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It </a:t>
            </a:r>
            <a:r>
              <a:rPr kumimoji="0" lang="en-US" sz="3200" b="1" i="1" u="none" strike="noStrike" kern="1200" cap="none" spc="0" normalizeH="0" baseline="0" noProof="0" dirty="0">
                <a:ln>
                  <a:noFill/>
                </a:ln>
                <a:solidFill>
                  <a:srgbClr val="FFFF00"/>
                </a:solidFill>
                <a:effectLst>
                  <a:glow rad="165100">
                    <a:srgbClr val="000000">
                      <a:alpha val="86000"/>
                    </a:srgbClr>
                  </a:glow>
                </a:effectLst>
                <a:uLnTx/>
                <a:uFillTx/>
                <a:latin typeface="Arial Narrow" pitchFamily="-108" charset="0"/>
                <a:ea typeface="ＭＳ Ｐゴシック" charset="0"/>
              </a:rPr>
              <a:t>separated</a:t>
            </a:r>
            <a:r>
              <a:rPr kumimoji="0" lang="en-US" sz="3200" b="1" i="0" u="none" strike="noStrike" kern="1200" cap="none" spc="0" normalizeH="0" baseline="0" noProof="0" dirty="0">
                <a:ln>
                  <a:noFill/>
                </a:ln>
                <a:solidFill>
                  <a:srgbClr val="FFFF00"/>
                </a:solidFill>
                <a:effectLst>
                  <a:glow rad="165100">
                    <a:srgbClr val="000000">
                      <a:alpha val="86000"/>
                    </a:srgbClr>
                  </a:glow>
                </a:effectLst>
                <a:uLnTx/>
                <a:uFillTx/>
                <a:latin typeface="Arial Narrow" pitchFamily="-108" charset="0"/>
                <a:ea typeface="ＭＳ Ｐゴシック" charset="0"/>
              </a:rPr>
              <a:t> </a:t>
            </a: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Israel among the nations as a kingdom of priests to mediate God</a:t>
            </a:r>
            <a:r>
              <a:rPr kumimoji="0" lang="fr-FR"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a:t>
            </a: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s truth to these nations (Exod. 31:13).</a:t>
            </a:r>
          </a:p>
          <a:p>
            <a:pPr marL="514350" marR="0" lvl="2" indent="-514350" algn="l" defTabSz="457200" rtl="0" eaLnBrk="0" fontAlgn="base" latinLnBrk="0" hangingPunct="0">
              <a:lnSpc>
                <a:spcPct val="90000"/>
              </a:lnSpc>
              <a:spcBef>
                <a:spcPct val="0"/>
              </a:spcBef>
              <a:spcAft>
                <a:spcPct val="0"/>
              </a:spcAft>
              <a:buClrTx/>
              <a:buSzTx/>
              <a:buFont typeface="+mj-lt"/>
              <a:buAutoNum type="arabicPeriod" startAt="5"/>
              <a:tabLst/>
              <a:defRPr/>
            </a:pPr>
            <a:endPar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endParaRPr>
          </a:p>
          <a:p>
            <a:pPr marL="514350" marR="0" lvl="2" indent="-514350" algn="l" defTabSz="457200" rtl="0" eaLnBrk="0" fontAlgn="base" latinLnBrk="0" hangingPunct="0">
              <a:lnSpc>
                <a:spcPct val="90000"/>
              </a:lnSpc>
              <a:spcBef>
                <a:spcPct val="0"/>
              </a:spcBef>
              <a:spcAft>
                <a:spcPct val="0"/>
              </a:spcAft>
              <a:buClrTx/>
              <a:buSzTx/>
              <a:buFont typeface="+mj-lt"/>
              <a:buAutoNum type="arabicPeriod" startAt="5"/>
              <a:tabLst/>
              <a:defRPr/>
            </a:pP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It provided </a:t>
            </a:r>
            <a:r>
              <a:rPr kumimoji="0" lang="en-US" sz="3200" b="1" i="1" u="none" strike="noStrike" kern="1200" cap="none" spc="0" normalizeH="0" baseline="0" noProof="0" dirty="0">
                <a:ln>
                  <a:noFill/>
                </a:ln>
                <a:solidFill>
                  <a:srgbClr val="FFFF00"/>
                </a:solidFill>
                <a:effectLst>
                  <a:glow rad="165100">
                    <a:srgbClr val="000000">
                      <a:alpha val="86000"/>
                    </a:srgbClr>
                  </a:glow>
                </a:effectLst>
                <a:uLnTx/>
                <a:uFillTx/>
                <a:latin typeface="Arial Narrow" pitchFamily="-108" charset="0"/>
                <a:ea typeface="ＭＳ Ｐゴシック" charset="0"/>
              </a:rPr>
              <a:t>forgiveness</a:t>
            </a:r>
            <a:r>
              <a:rPr kumimoji="0" lang="en-US" sz="3200" b="1" i="0" u="none" strike="noStrike" kern="1200" cap="none" spc="0" normalizeH="0" baseline="0" noProof="0" dirty="0">
                <a:ln>
                  <a:noFill/>
                </a:ln>
                <a:solidFill>
                  <a:srgbClr val="FFFF00"/>
                </a:solidFill>
                <a:effectLst>
                  <a:glow rad="165100">
                    <a:srgbClr val="000000">
                      <a:alpha val="86000"/>
                    </a:srgbClr>
                  </a:glow>
                </a:effectLst>
                <a:uLnTx/>
                <a:uFillTx/>
                <a:latin typeface="Arial Narrow" pitchFamily="-108" charset="0"/>
                <a:ea typeface="ＭＳ Ｐゴシック" charset="0"/>
              </a:rPr>
              <a:t> </a:t>
            </a: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of sins for individual Israelites to restore their fellowship with God, even though they already functioned as a redeemed people (Lev. 1–7).</a:t>
            </a:r>
          </a:p>
        </p:txBody>
      </p:sp>
      <p:sp>
        <p:nvSpPr>
          <p:cNvPr id="8" name="Rectangle 5"/>
          <p:cNvSpPr txBox="1">
            <a:spLocks noChangeArrowheads="1"/>
          </p:cNvSpPr>
          <p:nvPr/>
        </p:nvSpPr>
        <p:spPr bwMode="auto">
          <a:xfrm>
            <a:off x="0" y="6516052"/>
            <a:ext cx="9144000" cy="369332"/>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spAutoFit/>
          </a:bodyPr>
          <a:lstStyle>
            <a:defPPr>
              <a:defRPr lang="en-US"/>
            </a:defPPr>
            <a:lvl1pPr algn="ctr" eaLnBrk="1" fontAlgn="auto" hangingPunct="1">
              <a:spcBef>
                <a:spcPts val="0"/>
              </a:spcBef>
              <a:spcAft>
                <a:spcPts val="0"/>
              </a:spcAft>
              <a:defRPr b="1" kern="0">
                <a:solidFill>
                  <a:srgbClr val="FFFFFF"/>
                </a:solidFill>
                <a:latin typeface="Arial" charset="0"/>
                <a:cs typeface="MS PGothic" charset="0"/>
              </a:defRPr>
            </a:lvl1pPr>
            <a:lvl2pPr marL="742950" indent="-285750">
              <a:defRPr>
                <a:ea typeface="MS PGothic" charset="0"/>
                <a:cs typeface="MS PGothic" charset="0"/>
              </a:defRPr>
            </a:lvl2pPr>
            <a:lvl3pPr marL="1143000" indent="-228600">
              <a:defRPr>
                <a:ea typeface="MS PGothic" charset="0"/>
                <a:cs typeface="MS PGothic" charset="0"/>
              </a:defRPr>
            </a:lvl3pPr>
            <a:lvl4pPr marL="1600200" indent="-228600">
              <a:defRPr>
                <a:ea typeface="MS PGothic" charset="0"/>
                <a:cs typeface="MS PGothic" charset="0"/>
              </a:defRPr>
            </a:lvl4pPr>
            <a:lvl5pPr marL="2057400" indent="-228600">
              <a:defRPr>
                <a:ea typeface="MS PGothic" charset="0"/>
                <a:cs typeface="MS PGothic" charset="0"/>
              </a:defRPr>
            </a:lvl5pPr>
            <a:lvl6pPr marL="2514600" indent="-228600" eaLnBrk="0" fontAlgn="base" hangingPunct="0">
              <a:spcBef>
                <a:spcPct val="0"/>
              </a:spcBef>
              <a:spcAft>
                <a:spcPct val="0"/>
              </a:spcAft>
              <a:defRPr>
                <a:ea typeface="MS PGothic" charset="0"/>
                <a:cs typeface="MS PGothic" charset="0"/>
              </a:defRPr>
            </a:lvl6pPr>
            <a:lvl7pPr marL="2971800" indent="-228600" eaLnBrk="0" fontAlgn="base" hangingPunct="0">
              <a:spcBef>
                <a:spcPct val="0"/>
              </a:spcBef>
              <a:spcAft>
                <a:spcPct val="0"/>
              </a:spcAft>
              <a:defRPr>
                <a:ea typeface="MS PGothic" charset="0"/>
                <a:cs typeface="MS PGothic" charset="0"/>
              </a:defRPr>
            </a:lvl7pPr>
            <a:lvl8pPr marL="3429000" indent="-228600" eaLnBrk="0" fontAlgn="base" hangingPunct="0">
              <a:spcBef>
                <a:spcPct val="0"/>
              </a:spcBef>
              <a:spcAft>
                <a:spcPct val="0"/>
              </a:spcAft>
              <a:defRPr>
                <a:ea typeface="MS PGothic" charset="0"/>
                <a:cs typeface="MS PGothic" charset="0"/>
              </a:defRPr>
            </a:lvl8pPr>
            <a:lvl9pPr marL="3886200" indent="-228600" eaLnBrk="0" fontAlgn="base" hangingPunct="0">
              <a:spcBef>
                <a:spcPct val="0"/>
              </a:spcBef>
              <a:spcAft>
                <a:spcPct val="0"/>
              </a:spcAft>
              <a:defRPr>
                <a:ea typeface="MS PGothic" charset="0"/>
                <a:cs typeface="MS PGothic" charset="0"/>
              </a:defRPr>
            </a:lvl9pPr>
          </a:lstStyle>
          <a:p>
            <a:pPr marL="0" marR="0" lvl="2"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AEAEA"/>
                </a:solidFill>
                <a:effectLst/>
                <a:uLnTx/>
                <a:uFillTx/>
                <a:latin typeface="Arial"/>
                <a:ea typeface="MS PGothic" charset="0"/>
                <a:cs typeface="Arial"/>
              </a:rPr>
              <a:t>J. Dwight Pentecost, </a:t>
            </a:r>
            <a:r>
              <a:rPr kumimoji="0" lang="ru-RU" sz="1800" b="1" i="0" u="none" strike="noStrike" kern="1200" cap="none" spc="0" normalizeH="0" baseline="0" noProof="0" dirty="0">
                <a:ln>
                  <a:noFill/>
                </a:ln>
                <a:solidFill>
                  <a:srgbClr val="EAEAEA"/>
                </a:solidFill>
                <a:effectLst/>
                <a:uLnTx/>
                <a:uFillTx/>
                <a:latin typeface="Arial"/>
                <a:ea typeface="MS PGothic" charset="0"/>
                <a:cs typeface="Arial"/>
              </a:rPr>
              <a:t>"</a:t>
            </a:r>
            <a:r>
              <a:rPr kumimoji="0" lang="en-US" sz="1800" b="1" i="0" u="none" strike="noStrike" kern="1200" cap="none" spc="0" normalizeH="0" baseline="0" noProof="0" dirty="0">
                <a:ln>
                  <a:noFill/>
                </a:ln>
                <a:solidFill>
                  <a:srgbClr val="EAEAEA"/>
                </a:solidFill>
                <a:effectLst/>
                <a:uLnTx/>
                <a:uFillTx/>
                <a:latin typeface="Arial"/>
                <a:ea typeface="MS PGothic" charset="0"/>
                <a:cs typeface="Arial"/>
              </a:rPr>
              <a:t>The Purpose of the Law,</a:t>
            </a:r>
            <a:r>
              <a:rPr kumimoji="0" lang="ru-RU" sz="1800" b="1" i="0" u="none" strike="noStrike" kern="1200" cap="none" spc="0" normalizeH="0" baseline="0" noProof="0" dirty="0">
                <a:ln>
                  <a:noFill/>
                </a:ln>
                <a:solidFill>
                  <a:srgbClr val="EAEAEA"/>
                </a:solidFill>
                <a:effectLst/>
                <a:uLnTx/>
                <a:uFillTx/>
                <a:latin typeface="Arial"/>
                <a:ea typeface="MS PGothic" charset="0"/>
                <a:cs typeface="Arial"/>
              </a:rPr>
              <a:t>"</a:t>
            </a:r>
            <a:r>
              <a:rPr kumimoji="0" lang="en-US" sz="1800" b="1" i="0" u="none" strike="noStrike" kern="1200" cap="none" spc="0" normalizeH="0" baseline="0" noProof="0" dirty="0">
                <a:ln>
                  <a:noFill/>
                </a:ln>
                <a:solidFill>
                  <a:srgbClr val="EAEAEA"/>
                </a:solidFill>
                <a:effectLst/>
                <a:uLnTx/>
                <a:uFillTx/>
                <a:latin typeface="Arial"/>
                <a:ea typeface="MS PGothic" charset="0"/>
                <a:cs typeface="Arial"/>
              </a:rPr>
              <a:t> </a:t>
            </a:r>
            <a:r>
              <a:rPr kumimoji="0" lang="en-US" sz="1800" b="1" i="1" u="none" strike="noStrike" kern="1200" cap="none" spc="0" normalizeH="0" baseline="0" noProof="0" dirty="0">
                <a:ln>
                  <a:noFill/>
                </a:ln>
                <a:solidFill>
                  <a:srgbClr val="EAEAEA"/>
                </a:solidFill>
                <a:effectLst/>
                <a:uLnTx/>
                <a:uFillTx/>
                <a:latin typeface="Arial"/>
                <a:ea typeface="MS PGothic" charset="0"/>
                <a:cs typeface="Arial"/>
              </a:rPr>
              <a:t>Bib Sac</a:t>
            </a:r>
            <a:r>
              <a:rPr kumimoji="0" lang="en-US" sz="1800" b="1" i="0" u="none" strike="noStrike" kern="1200" cap="none" spc="0" normalizeH="0" baseline="0" noProof="0" dirty="0">
                <a:ln>
                  <a:noFill/>
                </a:ln>
                <a:solidFill>
                  <a:srgbClr val="EAEAEA"/>
                </a:solidFill>
                <a:effectLst/>
                <a:uLnTx/>
                <a:uFillTx/>
                <a:latin typeface="Arial"/>
                <a:ea typeface="MS PGothic" charset="0"/>
                <a:cs typeface="Arial"/>
              </a:rPr>
              <a:t> 128 (July 1971): 227-33</a:t>
            </a:r>
          </a:p>
        </p:txBody>
      </p:sp>
      <p:sp>
        <p:nvSpPr>
          <p:cNvPr id="9" name="Text Box 27">
            <a:extLst>
              <a:ext uri="{FF2B5EF4-FFF2-40B4-BE49-F238E27FC236}">
                <a16:creationId xmlns:a16="http://schemas.microsoft.com/office/drawing/2014/main" id="{EB8EC4E2-AEF2-8245-9FFA-C814271651E5}"/>
              </a:ext>
            </a:extLst>
          </p:cNvPr>
          <p:cNvSpPr txBox="1">
            <a:spLocks noChangeArrowheads="1"/>
          </p:cNvSpPr>
          <p:nvPr/>
        </p:nvSpPr>
        <p:spPr bwMode="auto">
          <a:xfrm>
            <a:off x="9553603" y="2060848"/>
            <a:ext cx="527007"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Arial" charset="0"/>
                <a:ea typeface="ＭＳ Ｐゴシック" charset="0"/>
              </a:rPr>
              <a:t>36</a:t>
            </a:r>
          </a:p>
        </p:txBody>
      </p:sp>
    </p:spTree>
    <p:extLst>
      <p:ext uri="{BB962C8B-B14F-4D97-AF65-F5344CB8AC3E}">
        <p14:creationId xmlns:p14="http://schemas.microsoft.com/office/powerpoint/2010/main" val="3207167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blinds(horizontal)">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blinds(horizontal)">
                                      <p:cBhvr>
                                        <p:cTn id="1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0"/>
            <a:ext cx="9144000" cy="6849174"/>
          </a:xfrm>
          <a:prstGeom prst="rect">
            <a:avLst/>
          </a:prstGeom>
        </p:spPr>
      </p:pic>
      <p:sp>
        <p:nvSpPr>
          <p:cNvPr id="2" name="Title 1"/>
          <p:cNvSpPr>
            <a:spLocks noGrp="1"/>
          </p:cNvSpPr>
          <p:nvPr>
            <p:ph type="title"/>
          </p:nvPr>
        </p:nvSpPr>
        <p:spPr>
          <a:xfrm>
            <a:off x="102969" y="38100"/>
            <a:ext cx="8355233" cy="888695"/>
          </a:xfrm>
          <a:noFill/>
          <a:ln>
            <a:noFill/>
          </a:ln>
        </p:spPr>
        <p:txBody>
          <a:bodyPr vert="horz" wrap="square" lIns="91440" tIns="45720" rIns="91440" bIns="45720" numCol="1" anchor="ctr" anchorCtr="0" compatLnSpc="1">
            <a:prstTxWarp prst="textNoShape">
              <a:avLst/>
            </a:prstTxWarp>
          </a:bodyPr>
          <a:lstStyle/>
          <a:p>
            <a:pPr marL="719138" indent="-719138" defTabSz="457200" eaLnBrk="1" hangingPunct="1"/>
            <a:r>
              <a:rPr lang="en-US" sz="3600" b="1" kern="1200" dirty="0">
                <a:solidFill>
                  <a:srgbClr val="FFFFFF"/>
                </a:solidFill>
                <a:effectLst>
                  <a:glow rad="254000">
                    <a:srgbClr val="000000">
                      <a:alpha val="85000"/>
                    </a:srgbClr>
                  </a:glow>
                </a:effectLst>
                <a:latin typeface="Arial"/>
                <a:cs typeface="Arial"/>
              </a:rPr>
              <a:t>The Purposes of the Law</a:t>
            </a:r>
          </a:p>
        </p:txBody>
      </p:sp>
      <p:sp>
        <p:nvSpPr>
          <p:cNvPr id="4" name="Rectangle 5"/>
          <p:cNvSpPr txBox="1">
            <a:spLocks noChangeArrowheads="1"/>
          </p:cNvSpPr>
          <p:nvPr/>
        </p:nvSpPr>
        <p:spPr bwMode="auto">
          <a:xfrm>
            <a:off x="611560" y="852714"/>
            <a:ext cx="8350785" cy="602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marL="719138" indent="-719138" fontAlgn="base">
              <a:spcBef>
                <a:spcPct val="0"/>
              </a:spcBef>
              <a:spcAft>
                <a:spcPct val="0"/>
              </a:spcAft>
              <a:defRPr sz="3600" b="1">
                <a:solidFill>
                  <a:srgbClr val="FFFFFF"/>
                </a:solidFill>
                <a:effectLst>
                  <a:glow rad="254000">
                    <a:srgbClr val="000000">
                      <a:alpha val="85000"/>
                    </a:srgbClr>
                  </a:glow>
                </a:effectLst>
                <a:latin typeface="Arial"/>
                <a:ea typeface="ＭＳ Ｐゴシック" charset="0"/>
                <a:cs typeface="Arial"/>
              </a:defRPr>
            </a:lvl1pPr>
            <a:lvl2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2pPr>
            <a:lvl3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3pPr>
            <a:lvl4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4pPr>
            <a:lvl5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5pPr>
            <a:lvl6pPr marL="457200" fontAlgn="base">
              <a:spcBef>
                <a:spcPct val="0"/>
              </a:spcBef>
              <a:spcAft>
                <a:spcPct val="0"/>
              </a:spcAft>
              <a:defRPr sz="4400">
                <a:solidFill>
                  <a:schemeClr val="tx2"/>
                </a:solidFill>
                <a:latin typeface="Arial Narrow" pitchFamily="-108" charset="0"/>
              </a:defRPr>
            </a:lvl6pPr>
            <a:lvl7pPr marL="914400" fontAlgn="base">
              <a:spcBef>
                <a:spcPct val="0"/>
              </a:spcBef>
              <a:spcAft>
                <a:spcPct val="0"/>
              </a:spcAft>
              <a:defRPr sz="4400">
                <a:solidFill>
                  <a:schemeClr val="tx2"/>
                </a:solidFill>
                <a:latin typeface="Arial Narrow" pitchFamily="-108" charset="0"/>
              </a:defRPr>
            </a:lvl7pPr>
            <a:lvl8pPr marL="1371600" fontAlgn="base">
              <a:spcBef>
                <a:spcPct val="0"/>
              </a:spcBef>
              <a:spcAft>
                <a:spcPct val="0"/>
              </a:spcAft>
              <a:defRPr sz="4400">
                <a:solidFill>
                  <a:schemeClr val="tx2"/>
                </a:solidFill>
                <a:latin typeface="Arial Narrow" pitchFamily="-108" charset="0"/>
              </a:defRPr>
            </a:lvl8pPr>
            <a:lvl9pPr marL="1828800" fontAlgn="base">
              <a:spcBef>
                <a:spcPct val="0"/>
              </a:spcBef>
              <a:spcAft>
                <a:spcPct val="0"/>
              </a:spcAft>
              <a:defRPr sz="4400">
                <a:solidFill>
                  <a:schemeClr val="tx2"/>
                </a:solidFill>
                <a:latin typeface="Arial Narrow" pitchFamily="-108" charset="0"/>
              </a:defRPr>
            </a:lvl9pPr>
          </a:lstStyle>
          <a:p>
            <a:pPr marL="722313" marR="0" lvl="2" indent="-722313" algn="l" defTabSz="457200" rtl="0" eaLnBrk="0" fontAlgn="base" latinLnBrk="0" hangingPunct="0">
              <a:lnSpc>
                <a:spcPct val="90000"/>
              </a:lnSpc>
              <a:spcBef>
                <a:spcPct val="0"/>
              </a:spcBef>
              <a:spcAft>
                <a:spcPct val="0"/>
              </a:spcAft>
              <a:buClrTx/>
              <a:buSzTx/>
              <a:buFont typeface="+mj-lt"/>
              <a:buAutoNum type="arabicPeriod" startAt="8"/>
              <a:tabLst/>
              <a:defRPr/>
            </a:pP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It made provision for Israel to </a:t>
            </a:r>
            <a:r>
              <a:rPr kumimoji="0" lang="en-US" sz="3200" b="1" i="1" u="none" strike="noStrike" kern="1200" cap="none" spc="0" normalizeH="0" baseline="0" noProof="0" dirty="0">
                <a:ln>
                  <a:noFill/>
                </a:ln>
                <a:solidFill>
                  <a:srgbClr val="FFFF00"/>
                </a:solidFill>
                <a:effectLst>
                  <a:glow rad="165100">
                    <a:srgbClr val="000000">
                      <a:alpha val="86000"/>
                    </a:srgbClr>
                  </a:glow>
                </a:effectLst>
                <a:uLnTx/>
                <a:uFillTx/>
                <a:latin typeface="Arial Narrow" pitchFamily="-108" charset="0"/>
                <a:ea typeface="ＭＳ Ｐゴシック" charset="0"/>
              </a:rPr>
              <a:t>worship</a:t>
            </a:r>
            <a:r>
              <a:rPr kumimoji="0" lang="en-US" sz="3200" b="1" i="0" u="none" strike="noStrike" kern="1200" cap="none" spc="0" normalizeH="0" baseline="0" noProof="0" dirty="0">
                <a:ln>
                  <a:noFill/>
                </a:ln>
                <a:solidFill>
                  <a:srgbClr val="FFFF00"/>
                </a:solidFill>
                <a:effectLst>
                  <a:glow rad="165100">
                    <a:srgbClr val="000000">
                      <a:alpha val="86000"/>
                    </a:srgbClr>
                  </a:glow>
                </a:effectLst>
                <a:uLnTx/>
                <a:uFillTx/>
                <a:latin typeface="Arial Narrow" pitchFamily="-108" charset="0"/>
                <a:ea typeface="ＭＳ Ｐゴシック" charset="0"/>
              </a:rPr>
              <a:t> </a:t>
            </a: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God as a redeemed people (Lev. 23).</a:t>
            </a:r>
          </a:p>
          <a:p>
            <a:pPr marL="722313" marR="0" lvl="2" indent="-722313" algn="l" defTabSz="457200" rtl="0" eaLnBrk="0" fontAlgn="base" latinLnBrk="0" hangingPunct="0">
              <a:lnSpc>
                <a:spcPct val="90000"/>
              </a:lnSpc>
              <a:spcBef>
                <a:spcPct val="0"/>
              </a:spcBef>
              <a:spcAft>
                <a:spcPct val="0"/>
              </a:spcAft>
              <a:buClrTx/>
              <a:buSzTx/>
              <a:buFont typeface="+mj-lt"/>
              <a:buAutoNum type="arabicPeriod" startAt="8"/>
              <a:tabLst/>
              <a:defRPr/>
            </a:pPr>
            <a:endPar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endParaRPr>
          </a:p>
          <a:p>
            <a:pPr marL="722313" marR="0" lvl="2" indent="-722313" algn="l" defTabSz="457200" rtl="0" eaLnBrk="0" fontAlgn="base" latinLnBrk="0" hangingPunct="0">
              <a:lnSpc>
                <a:spcPct val="90000"/>
              </a:lnSpc>
              <a:spcBef>
                <a:spcPct val="0"/>
              </a:spcBef>
              <a:spcAft>
                <a:spcPct val="0"/>
              </a:spcAft>
              <a:buClrTx/>
              <a:buSzTx/>
              <a:buFont typeface="+mj-lt"/>
              <a:buAutoNum type="arabicPeriod" startAt="8"/>
              <a:tabLst/>
              <a:defRPr/>
            </a:pP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It </a:t>
            </a:r>
            <a:r>
              <a:rPr kumimoji="0" lang="en-US" sz="3200" b="1" i="1" u="none" strike="noStrike" kern="1200" cap="none" spc="0" normalizeH="0" baseline="0" noProof="0" dirty="0">
                <a:ln>
                  <a:noFill/>
                </a:ln>
                <a:solidFill>
                  <a:srgbClr val="FFFF00"/>
                </a:solidFill>
                <a:effectLst>
                  <a:glow rad="165100">
                    <a:srgbClr val="000000">
                      <a:alpha val="86000"/>
                    </a:srgbClr>
                  </a:glow>
                </a:effectLst>
                <a:uLnTx/>
                <a:uFillTx/>
                <a:latin typeface="Arial Narrow" pitchFamily="-108" charset="0"/>
                <a:ea typeface="ＭＳ Ｐゴシック" charset="0"/>
              </a:rPr>
              <a:t>tested</a:t>
            </a:r>
            <a:r>
              <a:rPr kumimoji="0" lang="en-US" sz="3200" b="1" i="0" u="none" strike="noStrike" kern="1200" cap="none" spc="0" normalizeH="0" baseline="0" noProof="0" dirty="0">
                <a:ln>
                  <a:noFill/>
                </a:ln>
                <a:solidFill>
                  <a:srgbClr val="FFFF00"/>
                </a:solidFill>
                <a:effectLst>
                  <a:glow rad="165100">
                    <a:srgbClr val="000000">
                      <a:alpha val="86000"/>
                    </a:srgbClr>
                  </a:glow>
                </a:effectLst>
                <a:uLnTx/>
                <a:uFillTx/>
                <a:latin typeface="Arial Narrow" pitchFamily="-108" charset="0"/>
                <a:ea typeface="ＭＳ Ｐゴシック" charset="0"/>
              </a:rPr>
              <a:t> </a:t>
            </a: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if one was in the kingdom or the theocracy over which God ruled (Deut. 28).  Faith led to obedience and blessing; lack of faith led to disobedience and judgment.</a:t>
            </a:r>
          </a:p>
          <a:p>
            <a:pPr marL="722313" marR="0" lvl="2" indent="-722313" algn="l" defTabSz="457200" rtl="0" eaLnBrk="0" fontAlgn="base" latinLnBrk="0" hangingPunct="0">
              <a:lnSpc>
                <a:spcPct val="90000"/>
              </a:lnSpc>
              <a:spcBef>
                <a:spcPct val="0"/>
              </a:spcBef>
              <a:spcAft>
                <a:spcPct val="0"/>
              </a:spcAft>
              <a:buClrTx/>
              <a:buSzTx/>
              <a:buFont typeface="+mj-lt"/>
              <a:buAutoNum type="arabicPeriod" startAt="8"/>
              <a:tabLst/>
              <a:defRPr/>
            </a:pPr>
            <a:endPar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endParaRPr>
          </a:p>
          <a:p>
            <a:pPr marL="722313" marR="0" lvl="2" indent="-722313" algn="l" defTabSz="457200" rtl="0" eaLnBrk="0" fontAlgn="base" latinLnBrk="0" hangingPunct="0">
              <a:lnSpc>
                <a:spcPct val="90000"/>
              </a:lnSpc>
              <a:spcBef>
                <a:spcPct val="0"/>
              </a:spcBef>
              <a:spcAft>
                <a:spcPct val="0"/>
              </a:spcAft>
              <a:buClrTx/>
              <a:buSzTx/>
              <a:buFont typeface="+mj-lt"/>
              <a:buAutoNum type="arabicPeriod" startAt="8"/>
              <a:tabLst/>
              <a:defRPr/>
            </a:pP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It </a:t>
            </a:r>
            <a:r>
              <a:rPr kumimoji="0" lang="en-US" sz="3200" b="1" i="1" u="none" strike="noStrike" kern="1200" cap="none" spc="0" normalizeH="0" baseline="0" noProof="0" dirty="0">
                <a:ln>
                  <a:noFill/>
                </a:ln>
                <a:solidFill>
                  <a:srgbClr val="FFFF00"/>
                </a:solidFill>
                <a:effectLst>
                  <a:glow rad="165100">
                    <a:srgbClr val="000000">
                      <a:alpha val="86000"/>
                    </a:srgbClr>
                  </a:glow>
                </a:effectLst>
                <a:uLnTx/>
                <a:uFillTx/>
                <a:latin typeface="Arial Narrow" pitchFamily="-108" charset="0"/>
                <a:ea typeface="ＭＳ Ｐゴシック" charset="0"/>
              </a:rPr>
              <a:t>revealed Jesus</a:t>
            </a: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 Christ (typology in the sacrificial system; Luke 24:27).</a:t>
            </a:r>
          </a:p>
        </p:txBody>
      </p:sp>
      <p:sp>
        <p:nvSpPr>
          <p:cNvPr id="8" name="Rectangle 5"/>
          <p:cNvSpPr txBox="1">
            <a:spLocks noChangeArrowheads="1"/>
          </p:cNvSpPr>
          <p:nvPr/>
        </p:nvSpPr>
        <p:spPr bwMode="auto">
          <a:xfrm>
            <a:off x="0" y="6516052"/>
            <a:ext cx="9144000" cy="369332"/>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spAutoFit/>
          </a:bodyPr>
          <a:lstStyle>
            <a:defPPr>
              <a:defRPr lang="en-US"/>
            </a:defPPr>
            <a:lvl1pPr algn="ctr" eaLnBrk="1" fontAlgn="auto" hangingPunct="1">
              <a:spcBef>
                <a:spcPts val="0"/>
              </a:spcBef>
              <a:spcAft>
                <a:spcPts val="0"/>
              </a:spcAft>
              <a:defRPr b="1" kern="0">
                <a:solidFill>
                  <a:srgbClr val="FFFFFF"/>
                </a:solidFill>
                <a:latin typeface="Arial" charset="0"/>
                <a:cs typeface="MS PGothic" charset="0"/>
              </a:defRPr>
            </a:lvl1pPr>
            <a:lvl2pPr marL="742950" indent="-285750">
              <a:defRPr>
                <a:ea typeface="MS PGothic" charset="0"/>
                <a:cs typeface="MS PGothic" charset="0"/>
              </a:defRPr>
            </a:lvl2pPr>
            <a:lvl3pPr marL="1143000" indent="-228600">
              <a:defRPr>
                <a:ea typeface="MS PGothic" charset="0"/>
                <a:cs typeface="MS PGothic" charset="0"/>
              </a:defRPr>
            </a:lvl3pPr>
            <a:lvl4pPr marL="1600200" indent="-228600">
              <a:defRPr>
                <a:ea typeface="MS PGothic" charset="0"/>
                <a:cs typeface="MS PGothic" charset="0"/>
              </a:defRPr>
            </a:lvl4pPr>
            <a:lvl5pPr marL="2057400" indent="-228600">
              <a:defRPr>
                <a:ea typeface="MS PGothic" charset="0"/>
                <a:cs typeface="MS PGothic" charset="0"/>
              </a:defRPr>
            </a:lvl5pPr>
            <a:lvl6pPr marL="2514600" indent="-228600" eaLnBrk="0" fontAlgn="base" hangingPunct="0">
              <a:spcBef>
                <a:spcPct val="0"/>
              </a:spcBef>
              <a:spcAft>
                <a:spcPct val="0"/>
              </a:spcAft>
              <a:defRPr>
                <a:ea typeface="MS PGothic" charset="0"/>
                <a:cs typeface="MS PGothic" charset="0"/>
              </a:defRPr>
            </a:lvl6pPr>
            <a:lvl7pPr marL="2971800" indent="-228600" eaLnBrk="0" fontAlgn="base" hangingPunct="0">
              <a:spcBef>
                <a:spcPct val="0"/>
              </a:spcBef>
              <a:spcAft>
                <a:spcPct val="0"/>
              </a:spcAft>
              <a:defRPr>
                <a:ea typeface="MS PGothic" charset="0"/>
                <a:cs typeface="MS PGothic" charset="0"/>
              </a:defRPr>
            </a:lvl7pPr>
            <a:lvl8pPr marL="3429000" indent="-228600" eaLnBrk="0" fontAlgn="base" hangingPunct="0">
              <a:spcBef>
                <a:spcPct val="0"/>
              </a:spcBef>
              <a:spcAft>
                <a:spcPct val="0"/>
              </a:spcAft>
              <a:defRPr>
                <a:ea typeface="MS PGothic" charset="0"/>
                <a:cs typeface="MS PGothic" charset="0"/>
              </a:defRPr>
            </a:lvl8pPr>
            <a:lvl9pPr marL="3886200" indent="-228600" eaLnBrk="0" fontAlgn="base" hangingPunct="0">
              <a:spcBef>
                <a:spcPct val="0"/>
              </a:spcBef>
              <a:spcAft>
                <a:spcPct val="0"/>
              </a:spcAft>
              <a:defRPr>
                <a:ea typeface="MS PGothic" charset="0"/>
                <a:cs typeface="MS PGothic" charset="0"/>
              </a:defRPr>
            </a:lvl9pPr>
          </a:lstStyle>
          <a:p>
            <a:pPr marL="0" marR="0" lvl="2"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AEAEA"/>
                </a:solidFill>
                <a:effectLst/>
                <a:uLnTx/>
                <a:uFillTx/>
                <a:latin typeface="Arial"/>
                <a:ea typeface="MS PGothic" charset="0"/>
                <a:cs typeface="Arial"/>
              </a:rPr>
              <a:t>J. Dwight Pentecost, </a:t>
            </a:r>
            <a:r>
              <a:rPr kumimoji="0" lang="ru-RU" sz="1800" b="1" i="0" u="none" strike="noStrike" kern="1200" cap="none" spc="0" normalizeH="0" baseline="0" noProof="0" dirty="0">
                <a:ln>
                  <a:noFill/>
                </a:ln>
                <a:solidFill>
                  <a:srgbClr val="EAEAEA"/>
                </a:solidFill>
                <a:effectLst/>
                <a:uLnTx/>
                <a:uFillTx/>
                <a:latin typeface="Arial"/>
                <a:ea typeface="MS PGothic" charset="0"/>
                <a:cs typeface="Arial"/>
              </a:rPr>
              <a:t>"</a:t>
            </a:r>
            <a:r>
              <a:rPr kumimoji="0" lang="en-US" sz="1800" b="1" i="0" u="none" strike="noStrike" kern="1200" cap="none" spc="0" normalizeH="0" baseline="0" noProof="0" dirty="0">
                <a:ln>
                  <a:noFill/>
                </a:ln>
                <a:solidFill>
                  <a:srgbClr val="EAEAEA"/>
                </a:solidFill>
                <a:effectLst/>
                <a:uLnTx/>
                <a:uFillTx/>
                <a:latin typeface="Arial"/>
                <a:ea typeface="MS PGothic" charset="0"/>
                <a:cs typeface="Arial"/>
              </a:rPr>
              <a:t>The Purpose of the Law,</a:t>
            </a:r>
            <a:r>
              <a:rPr kumimoji="0" lang="ru-RU" sz="1800" b="1" i="0" u="none" strike="noStrike" kern="1200" cap="none" spc="0" normalizeH="0" baseline="0" noProof="0" dirty="0">
                <a:ln>
                  <a:noFill/>
                </a:ln>
                <a:solidFill>
                  <a:srgbClr val="EAEAEA"/>
                </a:solidFill>
                <a:effectLst/>
                <a:uLnTx/>
                <a:uFillTx/>
                <a:latin typeface="Arial"/>
                <a:ea typeface="MS PGothic" charset="0"/>
                <a:cs typeface="Arial"/>
              </a:rPr>
              <a:t>"</a:t>
            </a:r>
            <a:r>
              <a:rPr kumimoji="0" lang="en-US" sz="1800" b="1" i="0" u="none" strike="noStrike" kern="1200" cap="none" spc="0" normalizeH="0" baseline="0" noProof="0" dirty="0">
                <a:ln>
                  <a:noFill/>
                </a:ln>
                <a:solidFill>
                  <a:srgbClr val="EAEAEA"/>
                </a:solidFill>
                <a:effectLst/>
                <a:uLnTx/>
                <a:uFillTx/>
                <a:latin typeface="Arial"/>
                <a:ea typeface="MS PGothic" charset="0"/>
                <a:cs typeface="Arial"/>
              </a:rPr>
              <a:t> </a:t>
            </a:r>
            <a:r>
              <a:rPr kumimoji="0" lang="en-US" sz="1800" b="1" i="1" u="none" strike="noStrike" kern="1200" cap="none" spc="0" normalizeH="0" baseline="0" noProof="0" dirty="0">
                <a:ln>
                  <a:noFill/>
                </a:ln>
                <a:solidFill>
                  <a:srgbClr val="EAEAEA"/>
                </a:solidFill>
                <a:effectLst/>
                <a:uLnTx/>
                <a:uFillTx/>
                <a:latin typeface="Arial"/>
                <a:ea typeface="MS PGothic" charset="0"/>
                <a:cs typeface="Arial"/>
              </a:rPr>
              <a:t>Bib Sac</a:t>
            </a:r>
            <a:r>
              <a:rPr kumimoji="0" lang="en-US" sz="1800" b="1" i="0" u="none" strike="noStrike" kern="1200" cap="none" spc="0" normalizeH="0" baseline="0" noProof="0" dirty="0">
                <a:ln>
                  <a:noFill/>
                </a:ln>
                <a:solidFill>
                  <a:srgbClr val="EAEAEA"/>
                </a:solidFill>
                <a:effectLst/>
                <a:uLnTx/>
                <a:uFillTx/>
                <a:latin typeface="Arial"/>
                <a:ea typeface="MS PGothic" charset="0"/>
                <a:cs typeface="Arial"/>
              </a:rPr>
              <a:t> 128 (July 1971): 227-33</a:t>
            </a:r>
          </a:p>
        </p:txBody>
      </p:sp>
      <p:sp>
        <p:nvSpPr>
          <p:cNvPr id="9" name="Text Box 27">
            <a:extLst>
              <a:ext uri="{FF2B5EF4-FFF2-40B4-BE49-F238E27FC236}">
                <a16:creationId xmlns:a16="http://schemas.microsoft.com/office/drawing/2014/main" id="{137E17C1-884C-5643-B137-017DC46A6128}"/>
              </a:ext>
            </a:extLst>
          </p:cNvPr>
          <p:cNvSpPr txBox="1">
            <a:spLocks noChangeArrowheads="1"/>
          </p:cNvSpPr>
          <p:nvPr/>
        </p:nvSpPr>
        <p:spPr bwMode="auto">
          <a:xfrm>
            <a:off x="9553603" y="2060848"/>
            <a:ext cx="527007"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Arial" charset="0"/>
                <a:ea typeface="ＭＳ Ｐゴシック" charset="0"/>
              </a:rPr>
              <a:t>36</a:t>
            </a:r>
          </a:p>
        </p:txBody>
      </p:sp>
    </p:spTree>
    <p:extLst>
      <p:ext uri="{BB962C8B-B14F-4D97-AF65-F5344CB8AC3E}">
        <p14:creationId xmlns:p14="http://schemas.microsoft.com/office/powerpoint/2010/main" val="3348219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blinds(horizontal)">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blinds(horizontal)">
                                      <p:cBhvr>
                                        <p:cTn id="1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a:xfrm>
            <a:off x="0" y="0"/>
            <a:ext cx="9144000" cy="1752600"/>
          </a:xfrm>
          <a:solidFill>
            <a:schemeClr val="accent3">
              <a:lumMod val="25000"/>
            </a:schemeClr>
          </a:solidFill>
        </p:spPr>
        <p:txBody>
          <a:bodyPr/>
          <a:lstStyle/>
          <a:p>
            <a:pPr eaLnBrk="1" hangingPunct="1">
              <a:defRPr/>
            </a:pPr>
            <a:r>
              <a:rPr lang="en-US" altLang="zh-CN" i="1" dirty="0">
                <a:latin typeface="Arial" charset="0"/>
                <a:cs typeface="Arial"/>
              </a:rPr>
              <a:t>Interpreting and</a:t>
            </a:r>
            <a:br>
              <a:rPr lang="en-US" altLang="zh-CN" i="1" dirty="0">
                <a:latin typeface="Arial" charset="0"/>
                <a:cs typeface="Arial"/>
              </a:rPr>
            </a:br>
            <a:r>
              <a:rPr lang="en-US" altLang="zh-CN" i="1" dirty="0">
                <a:latin typeface="Arial" charset="0"/>
                <a:cs typeface="Arial"/>
              </a:rPr>
              <a:t>Preaching Legal Literature </a:t>
            </a:r>
            <a:endParaRPr lang="en-US" i="1" dirty="0">
              <a:latin typeface="Arial" charset="0"/>
              <a:cs typeface="Arial"/>
            </a:endParaRPr>
          </a:p>
        </p:txBody>
      </p:sp>
      <p:sp>
        <p:nvSpPr>
          <p:cNvPr id="206853" name="Rectangle 5"/>
          <p:cNvSpPr>
            <a:spLocks noChangeArrowheads="1"/>
          </p:cNvSpPr>
          <p:nvPr/>
        </p:nvSpPr>
        <p:spPr bwMode="auto">
          <a:xfrm>
            <a:off x="76200" y="1981200"/>
            <a:ext cx="90678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539750" marR="0" lvl="0" indent="-539750" algn="l" defTabSz="914400" rtl="0" eaLnBrk="0" fontAlgn="base" latinLnBrk="0" hangingPunct="0">
              <a:lnSpc>
                <a:spcPct val="100000"/>
              </a:lnSpc>
              <a:spcBef>
                <a:spcPct val="20000"/>
              </a:spcBef>
              <a:spcAft>
                <a:spcPct val="0"/>
              </a:spcAft>
              <a:buClr>
                <a:srgbClr val="808000"/>
              </a:buClr>
              <a:buSzTx/>
              <a:buFontTx/>
              <a:buNone/>
              <a:tabLst/>
              <a:defRPr/>
            </a:pPr>
            <a:r>
              <a:rPr kumimoji="1" lang="en-US" altLang="zh-CN" sz="3200" b="1" i="0" u="none" strike="noStrike" kern="1200" cap="none" spc="0" normalizeH="0" baseline="0" noProof="0" dirty="0">
                <a:ln>
                  <a:noFill/>
                </a:ln>
                <a:solidFill>
                  <a:srgbClr val="003300"/>
                </a:solidFill>
                <a:effectLst/>
                <a:uLnTx/>
                <a:uFillTx/>
                <a:latin typeface="Arial" charset="0"/>
                <a:ea typeface="ＭＳ Ｐゴシック" charset="0"/>
                <a:cs typeface="Arial" charset="0"/>
              </a:rPr>
              <a:t>1.	</a:t>
            </a:r>
            <a:r>
              <a:rPr kumimoji="1" lang="en-US" altLang="zh-CN" sz="3200" b="1" i="0" u="sng" strike="noStrike" kern="1200" cap="none" spc="0" normalizeH="0" baseline="0" noProof="0" dirty="0">
                <a:ln>
                  <a:noFill/>
                </a:ln>
                <a:solidFill>
                  <a:srgbClr val="003300"/>
                </a:solidFill>
                <a:effectLst/>
                <a:uLnTx/>
                <a:uFillTx/>
                <a:latin typeface="Arial" charset="0"/>
                <a:ea typeface="ＭＳ Ｐゴシック" charset="0"/>
                <a:cs typeface="Arial" charset="0"/>
              </a:rPr>
              <a:t>Interpretation</a:t>
            </a:r>
            <a:r>
              <a:rPr kumimoji="1" lang="en-US" altLang="zh-CN" sz="3200" b="1" i="0" u="none" strike="noStrike" kern="1200" cap="none" spc="0" normalizeH="0" baseline="0" noProof="0" dirty="0">
                <a:ln>
                  <a:noFill/>
                </a:ln>
                <a:solidFill>
                  <a:srgbClr val="003300"/>
                </a:solidFill>
                <a:effectLst/>
                <a:uLnTx/>
                <a:uFillTx/>
                <a:latin typeface="Arial" charset="0"/>
                <a:ea typeface="ＭＳ Ｐゴシック" charset="0"/>
                <a:cs typeface="Arial" charset="0"/>
              </a:rPr>
              <a:t>: Study the </a:t>
            </a:r>
            <a:r>
              <a:rPr kumimoji="1" lang="en-US" altLang="zh-CN" sz="3200" b="1" i="1" u="none" strike="noStrike" kern="1200" cap="none" spc="0" normalizeH="0" baseline="0" noProof="0" dirty="0">
                <a:ln>
                  <a:noFill/>
                </a:ln>
                <a:solidFill>
                  <a:srgbClr val="FF0000"/>
                </a:solidFill>
                <a:effectLst/>
                <a:uLnTx/>
                <a:uFillTx/>
                <a:latin typeface="Arial" charset="0"/>
                <a:ea typeface="ＭＳ Ｐゴシック" charset="0"/>
                <a:cs typeface="Arial" charset="0"/>
              </a:rPr>
              <a:t>intent behind</a:t>
            </a:r>
            <a:r>
              <a:rPr kumimoji="1" lang="en-US" altLang="zh-CN" sz="32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 </a:t>
            </a:r>
            <a:r>
              <a:rPr kumimoji="1" lang="en-US" altLang="zh-CN" sz="3200" b="1" i="0" u="none" strike="noStrike" kern="1200" cap="none" spc="0" normalizeH="0" baseline="0" noProof="0" dirty="0">
                <a:ln>
                  <a:noFill/>
                </a:ln>
                <a:solidFill>
                  <a:srgbClr val="003300"/>
                </a:solidFill>
                <a:effectLst/>
                <a:uLnTx/>
                <a:uFillTx/>
                <a:latin typeface="Arial" charset="0"/>
                <a:ea typeface="ＭＳ Ｐゴシック" charset="0"/>
                <a:cs typeface="Arial" charset="0"/>
              </a:rPr>
              <a:t>the legal command, asking, </a:t>
            </a:r>
            <a:r>
              <a:rPr kumimoji="1" lang="ru-RU" altLang="zh-CN" sz="3200" b="1" i="0" u="none" strike="noStrike" kern="1200" cap="none" spc="0" normalizeH="0" baseline="0" noProof="0" dirty="0">
                <a:ln>
                  <a:noFill/>
                </a:ln>
                <a:solidFill>
                  <a:srgbClr val="003300"/>
                </a:solidFill>
                <a:effectLst/>
                <a:uLnTx/>
                <a:uFillTx/>
                <a:latin typeface="Arial" charset="0"/>
                <a:ea typeface="ＭＳ Ｐゴシック" charset="0"/>
                <a:cs typeface="Arial" charset="0"/>
              </a:rPr>
              <a:t>"</a:t>
            </a:r>
            <a:r>
              <a:rPr kumimoji="1" lang="en-US" altLang="zh-CN" sz="3200" b="1" i="0" u="none" strike="noStrike" kern="1200" cap="none" spc="0" normalizeH="0" baseline="0" noProof="0" dirty="0">
                <a:ln>
                  <a:noFill/>
                </a:ln>
                <a:solidFill>
                  <a:srgbClr val="003300"/>
                </a:solidFill>
                <a:effectLst/>
                <a:uLnTx/>
                <a:uFillTx/>
                <a:latin typeface="Arial" charset="0"/>
                <a:ea typeface="ＭＳ Ｐゴシック" charset="0"/>
                <a:cs typeface="Arial" charset="0"/>
              </a:rPr>
              <a:t>Why was this command given in Israel?</a:t>
            </a:r>
            <a:r>
              <a:rPr kumimoji="1" lang="ru-RU" altLang="zh-CN" sz="3200" b="1" i="0" u="none" strike="noStrike" kern="1200" cap="none" spc="0" normalizeH="0" baseline="0" noProof="0" dirty="0">
                <a:ln>
                  <a:noFill/>
                </a:ln>
                <a:solidFill>
                  <a:srgbClr val="003300"/>
                </a:solidFill>
                <a:effectLst/>
                <a:uLnTx/>
                <a:uFillTx/>
                <a:latin typeface="Arial" charset="0"/>
                <a:ea typeface="ＭＳ Ｐゴシック" charset="0"/>
                <a:cs typeface="Arial" charset="0"/>
              </a:rPr>
              <a:t>"</a:t>
            </a:r>
            <a:endParaRPr kumimoji="1" lang="en-US" altLang="zh-CN" sz="3200" b="1" i="0" u="none" strike="noStrike" kern="1200" cap="none" spc="0" normalizeH="0" baseline="0" noProof="0" dirty="0">
              <a:ln>
                <a:noFill/>
              </a:ln>
              <a:solidFill>
                <a:srgbClr val="003300"/>
              </a:solidFill>
              <a:effectLst/>
              <a:uLnTx/>
              <a:uFillTx/>
              <a:latin typeface="Arial" charset="0"/>
              <a:ea typeface="ＭＳ Ｐゴシック" charset="0"/>
              <a:cs typeface="Arial" charset="0"/>
            </a:endParaRPr>
          </a:p>
          <a:p>
            <a:pPr marL="539750" marR="0" lvl="0" indent="-539750" algn="l" defTabSz="914400" rtl="0" eaLnBrk="0" fontAlgn="base" latinLnBrk="0" hangingPunct="0">
              <a:lnSpc>
                <a:spcPct val="100000"/>
              </a:lnSpc>
              <a:spcBef>
                <a:spcPct val="20000"/>
              </a:spcBef>
              <a:spcAft>
                <a:spcPct val="0"/>
              </a:spcAft>
              <a:buClr>
                <a:srgbClr val="808000"/>
              </a:buClr>
              <a:buSzTx/>
              <a:buFontTx/>
              <a:buNone/>
              <a:tabLst/>
              <a:defRPr/>
            </a:pPr>
            <a:r>
              <a:rPr kumimoji="1" lang="en-US" altLang="zh-CN" sz="3200" b="1" i="0" u="none" strike="noStrike" kern="1200" cap="none" spc="0" normalizeH="0" baseline="0" noProof="0" dirty="0">
                <a:ln>
                  <a:noFill/>
                </a:ln>
                <a:solidFill>
                  <a:srgbClr val="003300"/>
                </a:solidFill>
                <a:effectLst/>
                <a:uLnTx/>
                <a:uFillTx/>
                <a:latin typeface="Arial" charset="0"/>
                <a:ea typeface="ＭＳ Ｐゴシック" charset="0"/>
                <a:cs typeface="Arial" charset="0"/>
              </a:rPr>
              <a:t>2.	</a:t>
            </a:r>
            <a:r>
              <a:rPr kumimoji="1" lang="en-US" altLang="zh-CN" sz="3200" b="1" i="0" u="sng" strike="noStrike" kern="1200" cap="none" spc="0" normalizeH="0" baseline="0" noProof="0" dirty="0" err="1">
                <a:ln>
                  <a:noFill/>
                </a:ln>
                <a:solidFill>
                  <a:srgbClr val="003300"/>
                </a:solidFill>
                <a:effectLst/>
                <a:uLnTx/>
                <a:uFillTx/>
                <a:latin typeface="Arial" charset="0"/>
                <a:ea typeface="ＭＳ Ｐゴシック" charset="0"/>
                <a:cs typeface="Arial" charset="0"/>
              </a:rPr>
              <a:t>Principlizing</a:t>
            </a:r>
            <a:r>
              <a:rPr kumimoji="1" lang="en-US" altLang="zh-CN" sz="3200" b="1" i="0" u="none" strike="noStrike" kern="1200" cap="none" spc="0" normalizeH="0" baseline="0" noProof="0" dirty="0">
                <a:ln>
                  <a:noFill/>
                </a:ln>
                <a:solidFill>
                  <a:srgbClr val="003300"/>
                </a:solidFill>
                <a:effectLst/>
                <a:uLnTx/>
                <a:uFillTx/>
                <a:latin typeface="Arial" charset="0"/>
                <a:ea typeface="ＭＳ Ｐゴシック" charset="0"/>
                <a:cs typeface="Arial" charset="0"/>
              </a:rPr>
              <a:t>: State the law</a:t>
            </a:r>
            <a:r>
              <a:rPr kumimoji="1" lang="fr-FR" altLang="zh-CN" sz="3200" b="1" i="0" u="none" strike="noStrike" kern="1200" cap="none" spc="0" normalizeH="0" baseline="0" noProof="0" dirty="0">
                <a:ln>
                  <a:noFill/>
                </a:ln>
                <a:solidFill>
                  <a:srgbClr val="003300"/>
                </a:solidFill>
                <a:effectLst/>
                <a:uLnTx/>
                <a:uFillTx/>
                <a:latin typeface="Arial" charset="0"/>
                <a:ea typeface="ＭＳ Ｐゴシック" charset="0"/>
                <a:cs typeface="Arial" charset="0"/>
              </a:rPr>
              <a:t>'</a:t>
            </a:r>
            <a:r>
              <a:rPr kumimoji="1" lang="en-US" altLang="zh-CN" sz="3200" b="1" i="0" u="none" strike="noStrike" kern="1200" cap="none" spc="0" normalizeH="0" baseline="0" noProof="0" dirty="0">
                <a:ln>
                  <a:noFill/>
                </a:ln>
                <a:solidFill>
                  <a:srgbClr val="003300"/>
                </a:solidFill>
                <a:effectLst/>
                <a:uLnTx/>
                <a:uFillTx/>
                <a:latin typeface="Arial" charset="0"/>
                <a:ea typeface="ＭＳ Ｐゴシック" charset="0"/>
                <a:cs typeface="Arial" charset="0"/>
              </a:rPr>
              <a:t>s intent in a </a:t>
            </a:r>
            <a:r>
              <a:rPr kumimoji="1" lang="en-US" altLang="zh-CN" sz="3200" b="1" i="1" u="none" strike="noStrike" kern="1200" cap="none" spc="0" normalizeH="0" baseline="0" noProof="0" dirty="0">
                <a:ln>
                  <a:noFill/>
                </a:ln>
                <a:solidFill>
                  <a:srgbClr val="FF0000"/>
                </a:solidFill>
                <a:effectLst/>
                <a:uLnTx/>
                <a:uFillTx/>
                <a:latin typeface="Arial" charset="0"/>
                <a:ea typeface="ＭＳ Ｐゴシック" charset="0"/>
                <a:cs typeface="Arial" charset="0"/>
              </a:rPr>
              <a:t>general principle</a:t>
            </a:r>
            <a:r>
              <a:rPr kumimoji="1" lang="en-US" altLang="zh-CN" sz="3200" b="1" i="1" u="none" strike="noStrike" kern="1200" cap="none" spc="0" normalizeH="0" baseline="0" noProof="0" dirty="0">
                <a:ln>
                  <a:noFill/>
                </a:ln>
                <a:solidFill>
                  <a:srgbClr val="003300"/>
                </a:solidFill>
                <a:effectLst/>
                <a:uLnTx/>
                <a:uFillTx/>
                <a:latin typeface="Arial" charset="0"/>
                <a:ea typeface="ＭＳ Ｐゴシック" charset="0"/>
                <a:cs typeface="Arial" charset="0"/>
              </a:rPr>
              <a:t> </a:t>
            </a:r>
            <a:r>
              <a:rPr kumimoji="1" lang="en-US" altLang="zh-CN" sz="3200" b="1" i="0" u="none" strike="noStrike" kern="1200" cap="none" spc="0" normalizeH="0" baseline="0" noProof="0" dirty="0">
                <a:ln>
                  <a:noFill/>
                </a:ln>
                <a:solidFill>
                  <a:srgbClr val="003300"/>
                </a:solidFill>
                <a:effectLst/>
                <a:uLnTx/>
                <a:uFillTx/>
                <a:latin typeface="Arial" charset="0"/>
                <a:ea typeface="ＭＳ Ｐゴシック" charset="0"/>
                <a:cs typeface="Arial" charset="0"/>
              </a:rPr>
              <a:t>showing God</a:t>
            </a:r>
            <a:r>
              <a:rPr kumimoji="1" lang="fr-FR" altLang="zh-CN" sz="3200" b="1" i="0" u="none" strike="noStrike" kern="1200" cap="none" spc="0" normalizeH="0" baseline="0" noProof="0" dirty="0">
                <a:ln>
                  <a:noFill/>
                </a:ln>
                <a:solidFill>
                  <a:srgbClr val="003300"/>
                </a:solidFill>
                <a:effectLst/>
                <a:uLnTx/>
                <a:uFillTx/>
                <a:latin typeface="Arial" charset="0"/>
                <a:ea typeface="ＭＳ Ｐゴシック" charset="0"/>
                <a:cs typeface="Arial" charset="0"/>
              </a:rPr>
              <a:t>'</a:t>
            </a:r>
            <a:r>
              <a:rPr kumimoji="1" lang="en-US" altLang="zh-CN" sz="3200" b="1" i="0" u="none" strike="noStrike" kern="1200" cap="none" spc="0" normalizeH="0" baseline="0" noProof="0" dirty="0">
                <a:ln>
                  <a:noFill/>
                </a:ln>
                <a:solidFill>
                  <a:srgbClr val="003300"/>
                </a:solidFill>
                <a:effectLst/>
                <a:uLnTx/>
                <a:uFillTx/>
                <a:latin typeface="Arial" charset="0"/>
                <a:ea typeface="ＭＳ Ｐゴシック" charset="0"/>
                <a:cs typeface="Arial" charset="0"/>
              </a:rPr>
              <a:t>s character.</a:t>
            </a:r>
          </a:p>
          <a:p>
            <a:pPr marL="539750" marR="0" lvl="0" indent="-539750" algn="l" defTabSz="914400" rtl="0" eaLnBrk="0" fontAlgn="base" latinLnBrk="0" hangingPunct="0">
              <a:lnSpc>
                <a:spcPct val="100000"/>
              </a:lnSpc>
              <a:spcBef>
                <a:spcPct val="20000"/>
              </a:spcBef>
              <a:spcAft>
                <a:spcPct val="0"/>
              </a:spcAft>
              <a:buClr>
                <a:srgbClr val="808000"/>
              </a:buClr>
              <a:buSzTx/>
              <a:buFontTx/>
              <a:buNone/>
              <a:tabLst/>
              <a:defRPr/>
            </a:pPr>
            <a:r>
              <a:rPr kumimoji="1" lang="en-US" altLang="zh-CN" sz="3200" b="1" i="0" u="none" strike="noStrike" kern="1200" cap="none" spc="0" normalizeH="0" baseline="0" noProof="0" dirty="0">
                <a:ln>
                  <a:noFill/>
                </a:ln>
                <a:solidFill>
                  <a:srgbClr val="003300"/>
                </a:solidFill>
                <a:effectLst/>
                <a:uLnTx/>
                <a:uFillTx/>
                <a:latin typeface="Arial" charset="0"/>
                <a:ea typeface="ＭＳ Ｐゴシック" charset="0"/>
                <a:cs typeface="Arial" charset="0"/>
              </a:rPr>
              <a:t>3.	</a:t>
            </a:r>
            <a:r>
              <a:rPr kumimoji="1" lang="en-US" altLang="zh-CN" sz="3200" b="1" i="0" u="sng" strike="noStrike" kern="1200" cap="none" spc="0" normalizeH="0" baseline="0" noProof="0" dirty="0">
                <a:ln>
                  <a:noFill/>
                </a:ln>
                <a:solidFill>
                  <a:srgbClr val="003300"/>
                </a:solidFill>
                <a:effectLst/>
                <a:uLnTx/>
                <a:uFillTx/>
                <a:latin typeface="Arial" charset="0"/>
                <a:ea typeface="ＭＳ Ｐゴシック" charset="0"/>
                <a:cs typeface="Arial" charset="0"/>
              </a:rPr>
              <a:t>Application</a:t>
            </a:r>
            <a:r>
              <a:rPr kumimoji="1" lang="en-US" altLang="zh-CN" sz="3200" b="1" i="0" u="none" strike="noStrike" kern="1200" cap="none" spc="0" normalizeH="0" baseline="0" noProof="0" dirty="0">
                <a:ln>
                  <a:noFill/>
                </a:ln>
                <a:solidFill>
                  <a:srgbClr val="003300"/>
                </a:solidFill>
                <a:effectLst/>
                <a:uLnTx/>
                <a:uFillTx/>
                <a:latin typeface="Arial" charset="0"/>
                <a:ea typeface="ＭＳ Ｐゴシック" charset="0"/>
                <a:cs typeface="Arial" charset="0"/>
              </a:rPr>
              <a:t>: Show </a:t>
            </a:r>
            <a:r>
              <a:rPr kumimoji="1" lang="en-US" altLang="zh-CN" sz="3200" b="1" i="1" u="none" strike="noStrike" kern="1200" cap="none" spc="0" normalizeH="0" baseline="0" noProof="0" dirty="0">
                <a:ln>
                  <a:noFill/>
                </a:ln>
                <a:solidFill>
                  <a:srgbClr val="FF0000"/>
                </a:solidFill>
                <a:effectLst/>
                <a:uLnTx/>
                <a:uFillTx/>
                <a:latin typeface="Arial" charset="0"/>
                <a:ea typeface="ＭＳ Ｐゴシック" charset="0"/>
                <a:cs typeface="Arial" charset="0"/>
              </a:rPr>
              <a:t>how this principle relates</a:t>
            </a:r>
            <a:r>
              <a:rPr kumimoji="1" lang="en-US" altLang="zh-CN" sz="3200" b="1" i="0" u="none" strike="noStrike" kern="1200" cap="none" spc="0" normalizeH="0" baseline="0" noProof="0" dirty="0">
                <a:ln>
                  <a:noFill/>
                </a:ln>
                <a:solidFill>
                  <a:srgbClr val="003300"/>
                </a:solidFill>
                <a:effectLst/>
                <a:uLnTx/>
                <a:uFillTx/>
                <a:latin typeface="Arial" charset="0"/>
                <a:ea typeface="ＭＳ Ｐゴシック" charset="0"/>
                <a:cs typeface="Arial" charset="0"/>
              </a:rPr>
              <a:t> to a modern parallel situation.</a:t>
            </a:r>
          </a:p>
        </p:txBody>
      </p:sp>
      <p:sp>
        <p:nvSpPr>
          <p:cNvPr id="6" name="Text Box 27">
            <a:extLst>
              <a:ext uri="{FF2B5EF4-FFF2-40B4-BE49-F238E27FC236}">
                <a16:creationId xmlns:a16="http://schemas.microsoft.com/office/drawing/2014/main" id="{399751C2-9FC1-574E-8A8C-4DF5635C6A6F}"/>
              </a:ext>
            </a:extLst>
          </p:cNvPr>
          <p:cNvSpPr txBox="1">
            <a:spLocks noChangeArrowheads="1"/>
          </p:cNvSpPr>
          <p:nvPr/>
        </p:nvSpPr>
        <p:spPr bwMode="auto">
          <a:xfrm>
            <a:off x="9553603" y="2060848"/>
            <a:ext cx="527007"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Arial" charset="0"/>
                <a:ea typeface="ＭＳ Ｐゴシック" charset="0"/>
              </a:rPr>
              <a:t>36</a:t>
            </a:r>
          </a:p>
        </p:txBody>
      </p:sp>
    </p:spTree>
    <p:extLst>
      <p:ext uri="{BB962C8B-B14F-4D97-AF65-F5344CB8AC3E}">
        <p14:creationId xmlns:p14="http://schemas.microsoft.com/office/powerpoint/2010/main" val="17018967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6853">
                                            <p:txEl>
                                              <p:pRg st="0" end="0"/>
                                            </p:txEl>
                                          </p:spTgt>
                                        </p:tgtEl>
                                        <p:attrNameLst>
                                          <p:attrName>style.visibility</p:attrName>
                                        </p:attrNameLst>
                                      </p:cBhvr>
                                      <p:to>
                                        <p:strVal val="visible"/>
                                      </p:to>
                                    </p:set>
                                    <p:anim calcmode="lin" valueType="num">
                                      <p:cBhvr additive="base">
                                        <p:cTn id="7" dur="500" fill="hold"/>
                                        <p:tgtEl>
                                          <p:spTgt spid="20685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0685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06853">
                                            <p:txEl>
                                              <p:pRg st="1" end="1"/>
                                            </p:txEl>
                                          </p:spTgt>
                                        </p:tgtEl>
                                        <p:attrNameLst>
                                          <p:attrName>style.visibility</p:attrName>
                                        </p:attrNameLst>
                                      </p:cBhvr>
                                      <p:to>
                                        <p:strVal val="visible"/>
                                      </p:to>
                                    </p:set>
                                    <p:anim calcmode="lin" valueType="num">
                                      <p:cBhvr additive="base">
                                        <p:cTn id="13" dur="500" fill="hold"/>
                                        <p:tgtEl>
                                          <p:spTgt spid="20685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0685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06853">
                                            <p:txEl>
                                              <p:pRg st="2" end="2"/>
                                            </p:txEl>
                                          </p:spTgt>
                                        </p:tgtEl>
                                        <p:attrNameLst>
                                          <p:attrName>style.visibility</p:attrName>
                                        </p:attrNameLst>
                                      </p:cBhvr>
                                      <p:to>
                                        <p:strVal val="visible"/>
                                      </p:to>
                                    </p:set>
                                    <p:anim calcmode="lin" valueType="num">
                                      <p:cBhvr additive="base">
                                        <p:cTn id="19" dur="500" fill="hold"/>
                                        <p:tgtEl>
                                          <p:spTgt spid="20685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0685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853" grpId="0" build="p" autoUpdateAnimBg="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34333" y="594834"/>
            <a:ext cx="6109347" cy="1373175"/>
          </a:xfrm>
          <a:prstGeom prst="rect">
            <a:avLst/>
          </a:prstGeom>
          <a:solidFill>
            <a:srgbClr val="000000"/>
          </a:solidFill>
        </p:spPr>
        <p:txBody>
          <a:bodyPr anchor="ctr"/>
          <a:lstStyle/>
          <a:p>
            <a:pPr algn="ctr"/>
            <a:r>
              <a:rPr lang="en-US" sz="3600" b="1" dirty="0">
                <a:solidFill>
                  <a:srgbClr val="FFFFFF"/>
                </a:solidFill>
                <a:latin typeface="Arial"/>
                <a:cs typeface="Arial"/>
              </a:rPr>
              <a:t>A Suggested Strategy for Expounding the OT Law</a:t>
            </a:r>
          </a:p>
        </p:txBody>
      </p:sp>
      <p:sp>
        <p:nvSpPr>
          <p:cNvPr id="3" name="Round Same Side Corner Rectangle 2"/>
          <p:cNvSpPr/>
          <p:nvPr/>
        </p:nvSpPr>
        <p:spPr bwMode="auto">
          <a:xfrm>
            <a:off x="709342" y="3558439"/>
            <a:ext cx="3329233" cy="267740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pitchFamily="-107" charset="0"/>
                <a:ea typeface="ＭＳ Ｐゴシック" charset="0"/>
                <a:cs typeface="ＭＳ Ｐゴシック" charset="0"/>
              </a:rPr>
              <a:t>Interpretation</a:t>
            </a:r>
            <a:r>
              <a:rPr kumimoji="0" lang="en-US" sz="2800" b="1" i="0" u="none" strike="noStrike" kern="1200" cap="none" spc="0" normalizeH="0" baseline="0" noProof="0" dirty="0">
                <a:ln>
                  <a:noFill/>
                </a:ln>
                <a:solidFill>
                  <a:srgbClr val="FFFFFF"/>
                </a:solidFill>
                <a:effectLst/>
                <a:uLnTx/>
                <a:uFillTx/>
                <a:latin typeface="Arial" pitchFamily="-107" charset="0"/>
                <a:ea typeface="ＭＳ Ｐゴシック" charset="0"/>
                <a:cs typeface="ＭＳ Ｐゴシック" charset="0"/>
              </a:rPr>
              <a:t>: </a:t>
            </a:r>
            <a:br>
              <a:rPr kumimoji="0" lang="en-US" sz="2800" b="1" i="0" u="none" strike="noStrike" kern="1200" cap="none" spc="0" normalizeH="0" baseline="0" noProof="0" dirty="0">
                <a:ln>
                  <a:noFill/>
                </a:ln>
                <a:solidFill>
                  <a:srgbClr val="FFFFFF"/>
                </a:solidFill>
                <a:effectLst/>
                <a:uLnTx/>
                <a:uFillTx/>
                <a:latin typeface="Arial" pitchFamily="-107" charset="0"/>
                <a:ea typeface="ＭＳ Ｐゴシック" charset="0"/>
                <a:cs typeface="ＭＳ Ｐゴシック" charset="0"/>
              </a:rPr>
            </a:br>
            <a:r>
              <a:rPr kumimoji="0" lang="en-US" sz="2800" b="1" i="0" u="none" strike="noStrike" kern="1200" cap="none" spc="0" normalizeH="0" baseline="0" noProof="0" dirty="0">
                <a:ln>
                  <a:noFill/>
                </a:ln>
                <a:solidFill>
                  <a:srgbClr val="FFFFFF"/>
                </a:solidFill>
                <a:effectLst/>
                <a:uLnTx/>
                <a:uFillTx/>
                <a:latin typeface="Arial" pitchFamily="-107" charset="0"/>
                <a:ea typeface="ＭＳ Ｐゴシック" charset="0"/>
                <a:cs typeface="ＭＳ Ｐゴシック" charset="0"/>
              </a:rPr>
              <a:t>Intent behind </a:t>
            </a:r>
            <a:br>
              <a:rPr kumimoji="0" lang="en-US" sz="2800" b="1" i="0" u="none" strike="noStrike" kern="1200" cap="none" spc="0" normalizeH="0" baseline="0" noProof="0" dirty="0">
                <a:ln>
                  <a:noFill/>
                </a:ln>
                <a:solidFill>
                  <a:srgbClr val="FFFFFF"/>
                </a:solidFill>
                <a:effectLst/>
                <a:uLnTx/>
                <a:uFillTx/>
                <a:latin typeface="Arial" pitchFamily="-107" charset="0"/>
                <a:ea typeface="ＭＳ Ｐゴシック" charset="0"/>
                <a:cs typeface="ＭＳ Ｐゴシック" charset="0"/>
              </a:rPr>
            </a:br>
            <a:r>
              <a:rPr kumimoji="0" lang="en-US" sz="2800" b="1" i="0" u="none" strike="noStrike" kern="1200" cap="none" spc="0" normalizeH="0" baseline="0" noProof="0" dirty="0">
                <a:ln>
                  <a:noFill/>
                </a:ln>
                <a:solidFill>
                  <a:srgbClr val="FFFFFF"/>
                </a:solidFill>
                <a:effectLst/>
                <a:uLnTx/>
                <a:uFillTx/>
                <a:latin typeface="Arial" pitchFamily="-107" charset="0"/>
                <a:ea typeface="ＭＳ Ｐゴシック" charset="0"/>
                <a:cs typeface="ＭＳ Ｐゴシック" charset="0"/>
              </a:rPr>
              <a:t>the command</a:t>
            </a:r>
          </a:p>
        </p:txBody>
      </p:sp>
      <p:sp>
        <p:nvSpPr>
          <p:cNvPr id="6" name="Round Same Side Corner Rectangle 5"/>
          <p:cNvSpPr/>
          <p:nvPr/>
        </p:nvSpPr>
        <p:spPr bwMode="auto">
          <a:xfrm>
            <a:off x="5228413" y="3558439"/>
            <a:ext cx="3237724" cy="267740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pitchFamily="-107" charset="0"/>
                <a:ea typeface="ＭＳ Ｐゴシック" charset="0"/>
                <a:cs typeface="ＭＳ Ｐゴシック" charset="0"/>
              </a:rPr>
              <a:t>Application</a:t>
            </a:r>
            <a:r>
              <a:rPr kumimoji="0" lang="en-US" sz="2800" b="1" i="0" u="none" strike="noStrike" kern="1200" cap="none" spc="0" normalizeH="0" baseline="0" noProof="0" dirty="0">
                <a:ln>
                  <a:noFill/>
                </a:ln>
                <a:solidFill>
                  <a:srgbClr val="FFFFFF"/>
                </a:solidFill>
                <a:effectLst/>
                <a:uLnTx/>
                <a:uFillTx/>
                <a:latin typeface="Arial" pitchFamily="-107" charset="0"/>
                <a:ea typeface="ＭＳ Ｐゴシック" charset="0"/>
                <a:cs typeface="ＭＳ Ｐゴシック" charset="0"/>
              </a:rPr>
              <a:t>: </a:t>
            </a:r>
            <a:br>
              <a:rPr kumimoji="0" lang="en-US" sz="2800" b="1" i="0" u="none" strike="noStrike" kern="1200" cap="none" spc="0" normalizeH="0" baseline="0" noProof="0" dirty="0">
                <a:ln>
                  <a:noFill/>
                </a:ln>
                <a:solidFill>
                  <a:srgbClr val="FFFFFF"/>
                </a:solidFill>
                <a:effectLst/>
                <a:uLnTx/>
                <a:uFillTx/>
                <a:latin typeface="Arial" pitchFamily="-107" charset="0"/>
                <a:ea typeface="ＭＳ Ｐゴシック" charset="0"/>
                <a:cs typeface="ＭＳ Ｐゴシック" charset="0"/>
              </a:rPr>
            </a:br>
            <a:r>
              <a:rPr kumimoji="0" lang="en-US" sz="2800" b="1" i="0" u="none" strike="noStrike" kern="1200" cap="none" spc="0" normalizeH="0" baseline="0" noProof="0" dirty="0">
                <a:ln>
                  <a:noFill/>
                </a:ln>
                <a:solidFill>
                  <a:srgbClr val="FFFFFF"/>
                </a:solidFill>
                <a:effectLst/>
                <a:uLnTx/>
                <a:uFillTx/>
                <a:latin typeface="Arial" pitchFamily="-107" charset="0"/>
                <a:ea typeface="ＭＳ Ｐゴシック" charset="0"/>
                <a:cs typeface="ＭＳ Ｐゴシック" charset="0"/>
              </a:rPr>
              <a:t>Parallel Modern </a:t>
            </a:r>
            <a:br>
              <a:rPr kumimoji="0" lang="en-US" sz="2800" b="1" i="0" u="none" strike="noStrike" kern="1200" cap="none" spc="0" normalizeH="0" baseline="0" noProof="0" dirty="0">
                <a:ln>
                  <a:noFill/>
                </a:ln>
                <a:solidFill>
                  <a:srgbClr val="FFFFFF"/>
                </a:solidFill>
                <a:effectLst/>
                <a:uLnTx/>
                <a:uFillTx/>
                <a:latin typeface="Arial" pitchFamily="-107" charset="0"/>
                <a:ea typeface="ＭＳ Ｐゴシック" charset="0"/>
                <a:cs typeface="ＭＳ Ｐゴシック" charset="0"/>
              </a:rPr>
            </a:br>
            <a:r>
              <a:rPr kumimoji="0" lang="en-US" sz="2800" b="1" i="0" u="none" strike="noStrike" kern="1200" cap="none" spc="0" normalizeH="0" baseline="0" noProof="0" dirty="0">
                <a:ln>
                  <a:noFill/>
                </a:ln>
                <a:solidFill>
                  <a:srgbClr val="FFFFFF"/>
                </a:solidFill>
                <a:effectLst/>
                <a:uLnTx/>
                <a:uFillTx/>
                <a:latin typeface="Arial" pitchFamily="-107" charset="0"/>
                <a:ea typeface="ＭＳ Ｐゴシック" charset="0"/>
                <a:cs typeface="ＭＳ Ｐゴシック" charset="0"/>
              </a:rPr>
              <a:t>Situation</a:t>
            </a:r>
          </a:p>
        </p:txBody>
      </p:sp>
      <p:sp>
        <p:nvSpPr>
          <p:cNvPr id="7" name="Round Same Side Corner Rectangle 6"/>
          <p:cNvSpPr/>
          <p:nvPr/>
        </p:nvSpPr>
        <p:spPr bwMode="auto">
          <a:xfrm>
            <a:off x="709343" y="2574432"/>
            <a:ext cx="7756794" cy="86958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pitchFamily="-107" charset="0"/>
                <a:ea typeface="ＭＳ Ｐゴシック" charset="0"/>
                <a:cs typeface="ＭＳ Ｐゴシック" charset="0"/>
              </a:rPr>
              <a:t>Principlizing</a:t>
            </a:r>
            <a:r>
              <a:rPr kumimoji="0" lang="en-US" sz="2800" b="1" i="0" u="none" strike="noStrike" kern="1200" cap="none" spc="0" normalizeH="0" baseline="0" noProof="0" dirty="0">
                <a:ln>
                  <a:noFill/>
                </a:ln>
                <a:solidFill>
                  <a:srgbClr val="FFFFFF"/>
                </a:solidFill>
                <a:effectLst/>
                <a:uLnTx/>
                <a:uFillTx/>
                <a:latin typeface="Arial" pitchFamily="-107" charset="0"/>
                <a:ea typeface="ＭＳ Ｐゴシック" charset="0"/>
                <a:cs typeface="ＭＳ Ｐゴシック" charset="0"/>
              </a:rPr>
              <a:t>: Universal truth</a:t>
            </a:r>
          </a:p>
        </p:txBody>
      </p:sp>
      <p:pic>
        <p:nvPicPr>
          <p:cNvPr id="10" name="Picture 9"/>
          <p:cNvPicPr>
            <a:picLocks noChangeAspect="1"/>
          </p:cNvPicPr>
          <p:nvPr/>
        </p:nvPicPr>
        <p:blipFill>
          <a:blip r:embed="rId3"/>
          <a:stretch>
            <a:fillRect/>
          </a:stretch>
        </p:blipFill>
        <p:spPr>
          <a:xfrm>
            <a:off x="0" y="-28158"/>
            <a:ext cx="2734333" cy="1996167"/>
          </a:xfrm>
          <a:prstGeom prst="rect">
            <a:avLst/>
          </a:prstGeom>
        </p:spPr>
      </p:pic>
      <p:sp>
        <p:nvSpPr>
          <p:cNvPr id="8" name="Text Box 27">
            <a:extLst>
              <a:ext uri="{FF2B5EF4-FFF2-40B4-BE49-F238E27FC236}">
                <a16:creationId xmlns:a16="http://schemas.microsoft.com/office/drawing/2014/main" id="{1D5A445A-682D-294A-A4C3-DE4F8E871F15}"/>
              </a:ext>
            </a:extLst>
          </p:cNvPr>
          <p:cNvSpPr txBox="1">
            <a:spLocks noChangeArrowheads="1"/>
          </p:cNvSpPr>
          <p:nvPr/>
        </p:nvSpPr>
        <p:spPr bwMode="auto">
          <a:xfrm>
            <a:off x="9553603" y="2060848"/>
            <a:ext cx="527007"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Arial" charset="0"/>
                <a:ea typeface="ＭＳ Ｐゴシック" charset="0"/>
              </a:rPr>
              <a:t>36</a:t>
            </a:r>
          </a:p>
        </p:txBody>
      </p:sp>
    </p:spTree>
    <p:extLst>
      <p:ext uri="{BB962C8B-B14F-4D97-AF65-F5344CB8AC3E}">
        <p14:creationId xmlns:p14="http://schemas.microsoft.com/office/powerpoint/2010/main" val="156225391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34333" y="594834"/>
            <a:ext cx="6109347" cy="1373175"/>
          </a:xfrm>
          <a:prstGeom prst="rect">
            <a:avLst/>
          </a:prstGeom>
          <a:solidFill>
            <a:srgbClr val="000000"/>
          </a:solidFill>
        </p:spPr>
        <p:txBody>
          <a:bodyPr anchor="ctr"/>
          <a:lstStyle/>
          <a:p>
            <a:pPr algn="ctr"/>
            <a:r>
              <a:rPr lang="en-US" sz="3600" b="1" dirty="0">
                <a:solidFill>
                  <a:srgbClr val="FFFFFF"/>
                </a:solidFill>
                <a:latin typeface="Arial"/>
                <a:cs typeface="Arial"/>
              </a:rPr>
              <a:t>A Suggested Strategy for Expounding the OT Law</a:t>
            </a:r>
          </a:p>
        </p:txBody>
      </p:sp>
      <p:pic>
        <p:nvPicPr>
          <p:cNvPr id="10" name="Picture 9"/>
          <p:cNvPicPr>
            <a:picLocks noChangeAspect="1"/>
          </p:cNvPicPr>
          <p:nvPr/>
        </p:nvPicPr>
        <p:blipFill>
          <a:blip r:embed="rId3"/>
          <a:stretch>
            <a:fillRect/>
          </a:stretch>
        </p:blipFill>
        <p:spPr>
          <a:xfrm>
            <a:off x="0" y="-28158"/>
            <a:ext cx="2734333" cy="1996167"/>
          </a:xfrm>
          <a:prstGeom prst="rect">
            <a:avLst/>
          </a:prstGeom>
        </p:spPr>
      </p:pic>
      <p:sp>
        <p:nvSpPr>
          <p:cNvPr id="6" name="Round Same Side Corner Rectangle 5"/>
          <p:cNvSpPr/>
          <p:nvPr/>
        </p:nvSpPr>
        <p:spPr bwMode="auto">
          <a:xfrm>
            <a:off x="815648" y="2225319"/>
            <a:ext cx="7650489" cy="4010528"/>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2" name="Rectangle 11"/>
          <p:cNvSpPr/>
          <p:nvPr/>
        </p:nvSpPr>
        <p:spPr>
          <a:xfrm>
            <a:off x="815647" y="3241203"/>
            <a:ext cx="7550573" cy="267765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mr-IN" sz="28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When you harvest the crops of your land, do not harvest the grain along the edges of your fields, and do not pick up what the harvesters drop. Leave it for the poor and the foreigners living among you. I am the L</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ORD</a:t>
            </a: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 your God</a:t>
            </a:r>
            <a:r>
              <a:rPr kumimoji="0" lang="mr-IN" sz="28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 (Lev. 23:22 </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NLT</a:t>
            </a: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a:t>
            </a:r>
          </a:p>
        </p:txBody>
      </p:sp>
      <p:sp>
        <p:nvSpPr>
          <p:cNvPr id="13" name="Rectangle 12"/>
          <p:cNvSpPr/>
          <p:nvPr/>
        </p:nvSpPr>
        <p:spPr>
          <a:xfrm>
            <a:off x="815648" y="2318822"/>
            <a:ext cx="7550573"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t>Divinely Ordained Laziness?</a:t>
            </a:r>
          </a:p>
        </p:txBody>
      </p:sp>
      <p:sp>
        <p:nvSpPr>
          <p:cNvPr id="8" name="Text Box 27">
            <a:extLst>
              <a:ext uri="{FF2B5EF4-FFF2-40B4-BE49-F238E27FC236}">
                <a16:creationId xmlns:a16="http://schemas.microsoft.com/office/drawing/2014/main" id="{D91FD258-9BB2-1B46-A2E0-BE9C555E860C}"/>
              </a:ext>
            </a:extLst>
          </p:cNvPr>
          <p:cNvSpPr txBox="1">
            <a:spLocks noChangeArrowheads="1"/>
          </p:cNvSpPr>
          <p:nvPr/>
        </p:nvSpPr>
        <p:spPr bwMode="auto">
          <a:xfrm>
            <a:off x="9553603" y="2060848"/>
            <a:ext cx="527007"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Arial" charset="0"/>
                <a:ea typeface="ＭＳ Ｐゴシック" charset="0"/>
              </a:rPr>
              <a:t>36</a:t>
            </a:r>
          </a:p>
        </p:txBody>
      </p:sp>
    </p:spTree>
    <p:extLst>
      <p:ext uri="{BB962C8B-B14F-4D97-AF65-F5344CB8AC3E}">
        <p14:creationId xmlns:p14="http://schemas.microsoft.com/office/powerpoint/2010/main" val="157574228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34333" y="594834"/>
            <a:ext cx="6109347" cy="1373175"/>
          </a:xfrm>
          <a:prstGeom prst="rect">
            <a:avLst/>
          </a:prstGeom>
          <a:solidFill>
            <a:srgbClr val="000000"/>
          </a:solidFill>
        </p:spPr>
        <p:txBody>
          <a:bodyPr anchor="ctr"/>
          <a:lstStyle/>
          <a:p>
            <a:pPr algn="ctr"/>
            <a:r>
              <a:rPr lang="en-US" sz="3600" b="1" dirty="0">
                <a:solidFill>
                  <a:srgbClr val="FFFFFF"/>
                </a:solidFill>
                <a:latin typeface="Arial"/>
                <a:cs typeface="Arial"/>
              </a:rPr>
              <a:t>A Suggested Strategy for Expounding the OT Law</a:t>
            </a:r>
          </a:p>
        </p:txBody>
      </p:sp>
      <p:sp>
        <p:nvSpPr>
          <p:cNvPr id="7" name="Round Same Side Corner Rectangle 6"/>
          <p:cNvSpPr/>
          <p:nvPr/>
        </p:nvSpPr>
        <p:spPr bwMode="auto">
          <a:xfrm>
            <a:off x="709343" y="2574432"/>
            <a:ext cx="7756794" cy="86958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Arial"/>
                <a:ea typeface="ＭＳ Ｐゴシック" charset="0"/>
                <a:cs typeface="Arial"/>
              </a:rPr>
              <a:t>Principlizing</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 God wants His people to give </a:t>
            </a:r>
            <a:b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the underprivileged the chance to earn a living </a:t>
            </a:r>
          </a:p>
        </p:txBody>
      </p:sp>
      <p:pic>
        <p:nvPicPr>
          <p:cNvPr id="10" name="Picture 9"/>
          <p:cNvPicPr>
            <a:picLocks noChangeAspect="1"/>
          </p:cNvPicPr>
          <p:nvPr/>
        </p:nvPicPr>
        <p:blipFill>
          <a:blip r:embed="rId3"/>
          <a:stretch>
            <a:fillRect/>
          </a:stretch>
        </p:blipFill>
        <p:spPr>
          <a:xfrm>
            <a:off x="0" y="-28158"/>
            <a:ext cx="2734333" cy="1996167"/>
          </a:xfrm>
          <a:prstGeom prst="rect">
            <a:avLst/>
          </a:prstGeom>
        </p:spPr>
      </p:pic>
      <p:grpSp>
        <p:nvGrpSpPr>
          <p:cNvPr id="5" name="Group 4"/>
          <p:cNvGrpSpPr/>
          <p:nvPr/>
        </p:nvGrpSpPr>
        <p:grpSpPr>
          <a:xfrm>
            <a:off x="709342" y="3558439"/>
            <a:ext cx="3329233" cy="2776035"/>
            <a:chOff x="709342" y="3558439"/>
            <a:chExt cx="3329233" cy="2776035"/>
          </a:xfrm>
        </p:grpSpPr>
        <p:sp>
          <p:nvSpPr>
            <p:cNvPr id="3" name="Round Same Side Corner Rectangle 2"/>
            <p:cNvSpPr/>
            <p:nvPr/>
          </p:nvSpPr>
          <p:spPr bwMode="auto">
            <a:xfrm>
              <a:off x="709342" y="3558439"/>
              <a:ext cx="3329233" cy="267740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Arial" pitchFamily="-107" charset="0"/>
                <a:ea typeface="ＭＳ Ｐゴシック" charset="0"/>
                <a:cs typeface="ＭＳ Ｐゴシック" charset="0"/>
              </a:endParaRPr>
            </a:p>
          </p:txBody>
        </p:sp>
        <p:sp>
          <p:nvSpPr>
            <p:cNvPr id="8" name="TextBox 7"/>
            <p:cNvSpPr txBox="1"/>
            <p:nvPr/>
          </p:nvSpPr>
          <p:spPr>
            <a:xfrm>
              <a:off x="709343" y="3656818"/>
              <a:ext cx="3329232" cy="267765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Arial"/>
                  <a:ea typeface="ＭＳ Ｐゴシック" charset="0"/>
                  <a:cs typeface="Arial"/>
                </a:rPr>
                <a:t>Interpretation</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 </a:t>
              </a:r>
              <a:b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Do not harvest the corners of the fields because God had compassion on the poor who should glean for their food </a:t>
              </a:r>
            </a:p>
          </p:txBody>
        </p:sp>
      </p:grpSp>
      <p:grpSp>
        <p:nvGrpSpPr>
          <p:cNvPr id="4" name="Group 3"/>
          <p:cNvGrpSpPr/>
          <p:nvPr/>
        </p:nvGrpSpPr>
        <p:grpSpPr>
          <a:xfrm>
            <a:off x="5228413" y="3558439"/>
            <a:ext cx="3237724" cy="2677407"/>
            <a:chOff x="5228413" y="3558439"/>
            <a:chExt cx="3237724" cy="2677407"/>
          </a:xfrm>
        </p:grpSpPr>
        <p:sp>
          <p:nvSpPr>
            <p:cNvPr id="6" name="Round Same Side Corner Rectangle 5"/>
            <p:cNvSpPr/>
            <p:nvPr/>
          </p:nvSpPr>
          <p:spPr bwMode="auto">
            <a:xfrm>
              <a:off x="5228413" y="3558439"/>
              <a:ext cx="3237724" cy="267740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1" name="TextBox 10"/>
            <p:cNvSpPr txBox="1"/>
            <p:nvPr/>
          </p:nvSpPr>
          <p:spPr>
            <a:xfrm>
              <a:off x="5228413" y="3711044"/>
              <a:ext cx="3237724" cy="230832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Arial"/>
                  <a:ea typeface="ＭＳ Ｐゴシック" charset="0"/>
                  <a:cs typeface="Arial"/>
                </a:rPr>
                <a:t>Application</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 </a:t>
              </a:r>
              <a:b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As an employer you should provide opportunities for the poor to support themselves </a:t>
              </a:r>
            </a:p>
          </p:txBody>
        </p:sp>
      </p:grpSp>
      <p:sp>
        <p:nvSpPr>
          <p:cNvPr id="13" name="Text Box 27">
            <a:extLst>
              <a:ext uri="{FF2B5EF4-FFF2-40B4-BE49-F238E27FC236}">
                <a16:creationId xmlns:a16="http://schemas.microsoft.com/office/drawing/2014/main" id="{282470B5-70A7-7847-99AC-7E76697ABCEA}"/>
              </a:ext>
            </a:extLst>
          </p:cNvPr>
          <p:cNvSpPr txBox="1">
            <a:spLocks noChangeArrowheads="1"/>
          </p:cNvSpPr>
          <p:nvPr/>
        </p:nvSpPr>
        <p:spPr bwMode="auto">
          <a:xfrm>
            <a:off x="9553603" y="2060848"/>
            <a:ext cx="527007"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Arial" charset="0"/>
                <a:ea typeface="ＭＳ Ｐゴシック" charset="0"/>
              </a:rPr>
              <a:t>36</a:t>
            </a:r>
          </a:p>
        </p:txBody>
      </p:sp>
    </p:spTree>
    <p:extLst>
      <p:ext uri="{BB962C8B-B14F-4D97-AF65-F5344CB8AC3E}">
        <p14:creationId xmlns:p14="http://schemas.microsoft.com/office/powerpoint/2010/main" val="152305907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34333" y="594834"/>
            <a:ext cx="6109347" cy="1373175"/>
          </a:xfrm>
          <a:prstGeom prst="rect">
            <a:avLst/>
          </a:prstGeom>
          <a:solidFill>
            <a:srgbClr val="000000"/>
          </a:solidFill>
        </p:spPr>
        <p:txBody>
          <a:bodyPr anchor="ctr"/>
          <a:lstStyle/>
          <a:p>
            <a:pPr algn="ctr"/>
            <a:r>
              <a:rPr lang="en-US" sz="3600" b="1" dirty="0">
                <a:solidFill>
                  <a:srgbClr val="FFFFFF"/>
                </a:solidFill>
                <a:latin typeface="Arial"/>
                <a:cs typeface="Arial"/>
              </a:rPr>
              <a:t>A Suggested Strategy for Expounding the OT Law</a:t>
            </a:r>
          </a:p>
        </p:txBody>
      </p:sp>
      <p:pic>
        <p:nvPicPr>
          <p:cNvPr id="10" name="Picture 9"/>
          <p:cNvPicPr>
            <a:picLocks noChangeAspect="1"/>
          </p:cNvPicPr>
          <p:nvPr/>
        </p:nvPicPr>
        <p:blipFill>
          <a:blip r:embed="rId3"/>
          <a:stretch>
            <a:fillRect/>
          </a:stretch>
        </p:blipFill>
        <p:spPr>
          <a:xfrm>
            <a:off x="0" y="-28158"/>
            <a:ext cx="2734333" cy="1996167"/>
          </a:xfrm>
          <a:prstGeom prst="rect">
            <a:avLst/>
          </a:prstGeom>
        </p:spPr>
      </p:pic>
      <p:sp>
        <p:nvSpPr>
          <p:cNvPr id="6" name="Round Same Side Corner Rectangle 5"/>
          <p:cNvSpPr/>
          <p:nvPr/>
        </p:nvSpPr>
        <p:spPr bwMode="auto">
          <a:xfrm>
            <a:off x="815648" y="2225319"/>
            <a:ext cx="7650489" cy="4010528"/>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2" name="Rectangle 11"/>
          <p:cNvSpPr/>
          <p:nvPr/>
        </p:nvSpPr>
        <p:spPr>
          <a:xfrm>
            <a:off x="815647" y="3029523"/>
            <a:ext cx="7550573" cy="31085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28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When you enter your neighbor</a:t>
            </a:r>
            <a:r>
              <a:rPr kumimoji="0" lang="fr-FR" sz="28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s vineyard, you may eat your fill of grapes, but you must not carry any away in a basket.  </a:t>
            </a:r>
            <a:b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en-US" sz="2800" b="1" i="0" u="none" strike="noStrike" kern="1200" cap="none" spc="0" normalizeH="0" baseline="30000" noProof="0" dirty="0">
                <a:ln>
                  <a:noFill/>
                </a:ln>
                <a:solidFill>
                  <a:srgbClr val="FFFFFF"/>
                </a:solidFill>
                <a:effectLst/>
                <a:uLnTx/>
                <a:uFillTx/>
                <a:latin typeface="Arial"/>
                <a:ea typeface="ＭＳ Ｐゴシック" charset="0"/>
                <a:cs typeface="Arial"/>
              </a:rPr>
              <a:t>25</a:t>
            </a: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And when you enter your neighbor</a:t>
            </a:r>
            <a:r>
              <a:rPr kumimoji="0" lang="fr-FR" sz="28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s field of grain, you may pluck the heads of grain with your hand, but you must not harvest it with a sickle</a:t>
            </a:r>
            <a:r>
              <a:rPr kumimoji="0" lang="ru-RU" sz="28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 (Deut. 23:24-25 </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NLT</a:t>
            </a: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a:t>
            </a:r>
          </a:p>
        </p:txBody>
      </p:sp>
      <p:sp>
        <p:nvSpPr>
          <p:cNvPr id="13" name="Rectangle 12"/>
          <p:cNvSpPr/>
          <p:nvPr/>
        </p:nvSpPr>
        <p:spPr>
          <a:xfrm>
            <a:off x="815648" y="2318822"/>
            <a:ext cx="7550573"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t>Divinely Ordained Stealing?</a:t>
            </a:r>
          </a:p>
        </p:txBody>
      </p:sp>
      <p:sp>
        <p:nvSpPr>
          <p:cNvPr id="9" name="Text Box 27">
            <a:extLst>
              <a:ext uri="{FF2B5EF4-FFF2-40B4-BE49-F238E27FC236}">
                <a16:creationId xmlns:a16="http://schemas.microsoft.com/office/drawing/2014/main" id="{D6F7B617-88CB-0F43-8191-8C3770AC2B2F}"/>
              </a:ext>
            </a:extLst>
          </p:cNvPr>
          <p:cNvSpPr txBox="1">
            <a:spLocks noChangeArrowheads="1"/>
          </p:cNvSpPr>
          <p:nvPr/>
        </p:nvSpPr>
        <p:spPr bwMode="auto">
          <a:xfrm>
            <a:off x="9553603" y="2060848"/>
            <a:ext cx="527007"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Arial" charset="0"/>
                <a:ea typeface="ＭＳ Ｐゴシック" charset="0"/>
              </a:rPr>
              <a:t>36</a:t>
            </a:r>
          </a:p>
        </p:txBody>
      </p:sp>
    </p:spTree>
    <p:extLst>
      <p:ext uri="{BB962C8B-B14F-4D97-AF65-F5344CB8AC3E}">
        <p14:creationId xmlns:p14="http://schemas.microsoft.com/office/powerpoint/2010/main" val="60019110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34333" y="594834"/>
            <a:ext cx="6109347" cy="1373175"/>
          </a:xfrm>
          <a:prstGeom prst="rect">
            <a:avLst/>
          </a:prstGeom>
          <a:solidFill>
            <a:srgbClr val="000000"/>
          </a:solidFill>
        </p:spPr>
        <p:txBody>
          <a:bodyPr anchor="ctr"/>
          <a:lstStyle/>
          <a:p>
            <a:pPr algn="ctr"/>
            <a:r>
              <a:rPr lang="en-US" sz="3600" b="1" dirty="0">
                <a:solidFill>
                  <a:srgbClr val="FFFFFF"/>
                </a:solidFill>
                <a:latin typeface="Arial"/>
                <a:cs typeface="Arial"/>
              </a:rPr>
              <a:t>A Suggested Strategy for Expounding the OT Law</a:t>
            </a:r>
          </a:p>
        </p:txBody>
      </p:sp>
      <p:sp>
        <p:nvSpPr>
          <p:cNvPr id="7" name="Round Same Side Corner Rectangle 6"/>
          <p:cNvSpPr/>
          <p:nvPr/>
        </p:nvSpPr>
        <p:spPr bwMode="auto">
          <a:xfrm>
            <a:off x="709343" y="2574432"/>
            <a:ext cx="7756794" cy="86958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Arial"/>
                <a:ea typeface="ＭＳ Ｐゴシック" charset="0"/>
                <a:cs typeface="Arial"/>
              </a:rPr>
              <a:t>Principlizing</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 God allows taking small items for He </a:t>
            </a:r>
            <a:b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cares more for human need than human property </a:t>
            </a:r>
          </a:p>
        </p:txBody>
      </p:sp>
      <p:pic>
        <p:nvPicPr>
          <p:cNvPr id="10" name="Picture 9"/>
          <p:cNvPicPr>
            <a:picLocks noChangeAspect="1"/>
          </p:cNvPicPr>
          <p:nvPr/>
        </p:nvPicPr>
        <p:blipFill>
          <a:blip r:embed="rId3"/>
          <a:stretch>
            <a:fillRect/>
          </a:stretch>
        </p:blipFill>
        <p:spPr>
          <a:xfrm>
            <a:off x="0" y="-28158"/>
            <a:ext cx="2734333" cy="1996167"/>
          </a:xfrm>
          <a:prstGeom prst="rect">
            <a:avLst/>
          </a:prstGeom>
        </p:spPr>
      </p:pic>
      <p:grpSp>
        <p:nvGrpSpPr>
          <p:cNvPr id="5" name="Group 4"/>
          <p:cNvGrpSpPr/>
          <p:nvPr/>
        </p:nvGrpSpPr>
        <p:grpSpPr>
          <a:xfrm>
            <a:off x="709342" y="3558439"/>
            <a:ext cx="3532029" cy="2677407"/>
            <a:chOff x="709342" y="3558439"/>
            <a:chExt cx="3532029" cy="2677407"/>
          </a:xfrm>
        </p:grpSpPr>
        <p:sp>
          <p:nvSpPr>
            <p:cNvPr id="3" name="Round Same Side Corner Rectangle 2"/>
            <p:cNvSpPr/>
            <p:nvPr/>
          </p:nvSpPr>
          <p:spPr bwMode="auto">
            <a:xfrm>
              <a:off x="709342" y="3558439"/>
              <a:ext cx="3532029" cy="267740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Arial" pitchFamily="-107" charset="0"/>
                <a:ea typeface="ＭＳ Ｐゴシック" charset="0"/>
                <a:cs typeface="ＭＳ Ｐゴシック" charset="0"/>
              </a:endParaRPr>
            </a:p>
          </p:txBody>
        </p:sp>
        <p:sp>
          <p:nvSpPr>
            <p:cNvPr id="8" name="TextBox 7"/>
            <p:cNvSpPr txBox="1"/>
            <p:nvPr/>
          </p:nvSpPr>
          <p:spPr>
            <a:xfrm>
              <a:off x="709343" y="3656818"/>
              <a:ext cx="3532028" cy="23083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Arial"/>
                  <a:ea typeface="ＭＳ Ｐゴシック" charset="0"/>
                  <a:cs typeface="Arial"/>
                </a:rPr>
                <a:t>Interpretation</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 </a:t>
              </a:r>
              <a:b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Do not steal your neighbor</a:t>
              </a:r>
              <a:r>
                <a:rPr kumimoji="0" lang="fr-FR" sz="24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s crops, but also don</a:t>
              </a:r>
              <a:r>
                <a:rPr kumimoji="0" lang="fr-FR" sz="24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t be so fearful of stealing that you become ridiculous  </a:t>
              </a:r>
            </a:p>
          </p:txBody>
        </p:sp>
      </p:grpSp>
      <p:grpSp>
        <p:nvGrpSpPr>
          <p:cNvPr id="4" name="Group 3"/>
          <p:cNvGrpSpPr/>
          <p:nvPr/>
        </p:nvGrpSpPr>
        <p:grpSpPr>
          <a:xfrm>
            <a:off x="4858933" y="3558439"/>
            <a:ext cx="3607204" cy="2677407"/>
            <a:chOff x="4858933" y="3558439"/>
            <a:chExt cx="3607204" cy="2677407"/>
          </a:xfrm>
        </p:grpSpPr>
        <p:sp>
          <p:nvSpPr>
            <p:cNvPr id="6" name="Round Same Side Corner Rectangle 5"/>
            <p:cNvSpPr/>
            <p:nvPr/>
          </p:nvSpPr>
          <p:spPr bwMode="auto">
            <a:xfrm>
              <a:off x="4858933" y="3558439"/>
              <a:ext cx="3607204" cy="267740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1" name="TextBox 10"/>
            <p:cNvSpPr txBox="1"/>
            <p:nvPr/>
          </p:nvSpPr>
          <p:spPr>
            <a:xfrm>
              <a:off x="4858933" y="3711044"/>
              <a:ext cx="3607204" cy="230832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Arial"/>
                  <a:ea typeface="ＭＳ Ｐゴシック" charset="0"/>
                  <a:cs typeface="Arial"/>
                </a:rPr>
                <a:t>Application</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 </a:t>
              </a:r>
              <a:b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As a guest, don</a:t>
              </a:r>
              <a:r>
                <a:rPr kumimoji="0" lang="fr-FR" sz="24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t be afraid to take the food given to you––but don</a:t>
              </a:r>
              <a:r>
                <a:rPr kumimoji="0" lang="fr-FR" sz="24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t secretly pack a lunch or steal the towels! </a:t>
              </a:r>
            </a:p>
          </p:txBody>
        </p:sp>
      </p:grpSp>
      <p:sp>
        <p:nvSpPr>
          <p:cNvPr id="13" name="Text Box 27">
            <a:extLst>
              <a:ext uri="{FF2B5EF4-FFF2-40B4-BE49-F238E27FC236}">
                <a16:creationId xmlns:a16="http://schemas.microsoft.com/office/drawing/2014/main" id="{8ECAD40A-1FE4-FB44-8492-67A001D25386}"/>
              </a:ext>
            </a:extLst>
          </p:cNvPr>
          <p:cNvSpPr txBox="1">
            <a:spLocks noChangeArrowheads="1"/>
          </p:cNvSpPr>
          <p:nvPr/>
        </p:nvSpPr>
        <p:spPr bwMode="auto">
          <a:xfrm>
            <a:off x="9553603" y="2060848"/>
            <a:ext cx="527007"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Arial" charset="0"/>
                <a:ea typeface="ＭＳ Ｐゴシック" charset="0"/>
              </a:rPr>
              <a:t>36</a:t>
            </a:r>
          </a:p>
        </p:txBody>
      </p:sp>
    </p:spTree>
    <p:extLst>
      <p:ext uri="{BB962C8B-B14F-4D97-AF65-F5344CB8AC3E}">
        <p14:creationId xmlns:p14="http://schemas.microsoft.com/office/powerpoint/2010/main" val="345539230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383"/>
            <a:ext cx="9144000" cy="6885384"/>
          </a:xfrm>
          <a:prstGeom prst="rect">
            <a:avLst/>
          </a:prstGeom>
        </p:spPr>
      </p:pic>
      <p:sp>
        <p:nvSpPr>
          <p:cNvPr id="488450" name="Rectangle 2"/>
          <p:cNvSpPr>
            <a:spLocks noGrp="1" noChangeArrowheads="1"/>
          </p:cNvSpPr>
          <p:nvPr>
            <p:ph type="title"/>
          </p:nvPr>
        </p:nvSpPr>
        <p:spPr>
          <a:xfrm>
            <a:off x="0" y="5013176"/>
            <a:ext cx="9144000" cy="1777008"/>
          </a:xfrm>
        </p:spPr>
        <p:txBody>
          <a:bodyPr/>
          <a:lstStyle/>
          <a:p>
            <a:pPr algn="ctr" eaLnBrk="1" hangingPunct="1"/>
            <a:r>
              <a:rPr kumimoji="1" lang="en-US" altLang="zh-CN" sz="4800" b="1" dirty="0">
                <a:solidFill>
                  <a:schemeClr val="tx1"/>
                </a:solidFill>
                <a:effectLst>
                  <a:glow rad="228600">
                    <a:schemeClr val="bg2"/>
                  </a:glow>
                </a:effectLst>
                <a:latin typeface="Arial Narrow" charset="0"/>
              </a:rPr>
              <a:t>The heart of the Mosaic Covenant is the Ten Commandments</a:t>
            </a:r>
          </a:p>
        </p:txBody>
      </p:sp>
    </p:spTree>
    <p:extLst>
      <p:ext uri="{BB962C8B-B14F-4D97-AF65-F5344CB8AC3E}">
        <p14:creationId xmlns:p14="http://schemas.microsoft.com/office/powerpoint/2010/main" val="125817861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6130" name="Rectangle 2"/>
          <p:cNvSpPr>
            <a:spLocks noChangeArrowheads="1"/>
          </p:cNvSpPr>
          <p:nvPr/>
        </p:nvSpPr>
        <p:spPr bwMode="auto">
          <a:xfrm>
            <a:off x="1295400" y="869950"/>
            <a:ext cx="7239000" cy="5078413"/>
          </a:xfrm>
          <a:prstGeom prst="rect">
            <a:avLst/>
          </a:prstGeom>
          <a:solidFill>
            <a:schemeClr val="accent2"/>
          </a:solidFill>
          <a:ln w="76200">
            <a:solidFill>
              <a:srgbClr val="00DFCA"/>
            </a:solid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ＭＳ Ｐゴシック" charset="-128"/>
              <a:cs typeface="Arial"/>
            </a:endParaRPr>
          </a:p>
        </p:txBody>
      </p:sp>
      <p:pic>
        <p:nvPicPr>
          <p:cNvPr id="816131" name="Picture 28" descr="10 commandment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525" y="0"/>
            <a:ext cx="2249488" cy="2133600"/>
          </a:xfrm>
          <a:prstGeom prst="rect">
            <a:avLst/>
          </a:prstGeom>
          <a:noFill/>
          <a:ln w="9525">
            <a:noFill/>
            <a:miter lim="800000"/>
            <a:headEnd/>
            <a:tailEnd/>
          </a:ln>
        </p:spPr>
      </p:pic>
      <p:sp>
        <p:nvSpPr>
          <p:cNvPr id="816132" name="Rectangle 3"/>
          <p:cNvSpPr>
            <a:spLocks noChangeArrowheads="1"/>
          </p:cNvSpPr>
          <p:nvPr/>
        </p:nvSpPr>
        <p:spPr bwMode="auto">
          <a:xfrm>
            <a:off x="1803400" y="927100"/>
            <a:ext cx="6540500" cy="4775200"/>
          </a:xfrm>
          <a:prstGeom prst="rect">
            <a:avLst/>
          </a:prstGeom>
          <a:noFill/>
          <a:ln w="12700">
            <a:no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ＭＳ Ｐゴシック" charset="-128"/>
              <a:cs typeface="Arial"/>
            </a:endParaRPr>
          </a:p>
        </p:txBody>
      </p:sp>
      <p:sp>
        <p:nvSpPr>
          <p:cNvPr id="1078276" name="Rectangle 4"/>
          <p:cNvSpPr>
            <a:spLocks noChangeArrowheads="1"/>
          </p:cNvSpPr>
          <p:nvPr/>
        </p:nvSpPr>
        <p:spPr bwMode="auto">
          <a:xfrm>
            <a:off x="1295400" y="1149350"/>
            <a:ext cx="7327900" cy="4767972"/>
          </a:xfrm>
          <a:prstGeom prst="rect">
            <a:avLst/>
          </a:prstGeom>
          <a:noFill/>
          <a:ln w="762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srgbClr val="FAFD00"/>
              </a:solidFill>
              <a:effectLst/>
              <a:uLnTx/>
              <a:uFillTx/>
              <a:latin typeface="Arial"/>
              <a:ea typeface="ＭＳ Ｐゴシック" charset="-128"/>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DFCA"/>
                </a:solidFill>
                <a:effectLst/>
                <a:uLnTx/>
                <a:uFillTx/>
                <a:latin typeface="Arial"/>
                <a:ea typeface="ＭＳ Ｐゴシック" charset="-128"/>
                <a:cs typeface="Arial"/>
              </a:rPr>
              <a:t>A Godly Education In Three Parts:</a:t>
            </a:r>
            <a:r>
              <a:rPr kumimoji="0" lang="en-US" sz="2400" b="1" i="0" u="none" strike="noStrike" kern="1200" cap="none" spc="0" normalizeH="0" baseline="0" noProof="0" dirty="0">
                <a:ln>
                  <a:noFill/>
                </a:ln>
                <a:solidFill>
                  <a:srgbClr val="00DFCA"/>
                </a:solidFill>
                <a:effectLst/>
                <a:uLnTx/>
                <a:uFillTx/>
                <a:latin typeface="Arial"/>
                <a:ea typeface="ＭＳ Ｐゴシック" charset="-128"/>
                <a:cs typeface="Arial"/>
              </a:rPr>
              <a:t>                          </a:t>
            </a:r>
            <a:endParaRPr kumimoji="0" lang="en-US" sz="2800" b="1" i="0" u="none" strike="noStrike" kern="1200" cap="none" spc="0" normalizeH="0" baseline="0" noProof="0" dirty="0">
              <a:ln>
                <a:noFill/>
              </a:ln>
              <a:solidFill>
                <a:srgbClr val="00DFCA"/>
              </a:solidFill>
              <a:effectLst/>
              <a:uLnTx/>
              <a:uFillTx/>
              <a:latin typeface="Arial"/>
              <a:ea typeface="ＭＳ Ｐゴシック" charset="-128"/>
              <a:cs typeface="Arial"/>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a:ea typeface="ＭＳ Ｐゴシック" charset="-128"/>
              <a:cs typeface="Arial"/>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AFD00"/>
                </a:solidFill>
                <a:effectLst/>
                <a:uLnTx/>
                <a:uFillTx/>
                <a:latin typeface="Arial"/>
                <a:ea typeface="ＭＳ Ｐゴシック" charset="-128"/>
                <a:cs typeface="Arial"/>
              </a:rPr>
              <a:t>MORAL: </a:t>
            </a:r>
            <a:r>
              <a:rPr kumimoji="0" lang="en-US" sz="2400" b="1" i="0" u="none" strike="noStrike" kern="1200" cap="none" spc="0" normalizeH="0" baseline="0" noProof="0" dirty="0">
                <a:ln>
                  <a:noFill/>
                </a:ln>
                <a:solidFill>
                  <a:srgbClr val="FFFFFF"/>
                </a:solidFill>
                <a:effectLst/>
                <a:uLnTx/>
                <a:uFillTx/>
                <a:latin typeface="Arial"/>
                <a:ea typeface="ＭＳ Ｐゴシック" charset="-128"/>
                <a:cs typeface="Arial"/>
              </a:rPr>
              <a:t>The Ten Commandments; a basis for our current legal system.</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a:ea typeface="ＭＳ Ｐゴシック" charset="-128"/>
              <a:cs typeface="Arial"/>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AFD00"/>
                </a:solidFill>
                <a:effectLst/>
                <a:uLnTx/>
                <a:uFillTx/>
                <a:latin typeface="Arial"/>
                <a:ea typeface="ＭＳ Ｐゴシック" charset="-128"/>
                <a:cs typeface="Arial"/>
              </a:rPr>
              <a:t>CIVIL: </a:t>
            </a:r>
            <a:r>
              <a:rPr kumimoji="0" lang="en-US" sz="2400" b="1" i="0" u="none" strike="noStrike" kern="1200" cap="none" spc="0" normalizeH="0" baseline="0" noProof="0" dirty="0">
                <a:ln>
                  <a:noFill/>
                </a:ln>
                <a:solidFill>
                  <a:srgbClr val="FFFFFF"/>
                </a:solidFill>
                <a:effectLst/>
                <a:uLnTx/>
                <a:uFillTx/>
                <a:latin typeface="Arial"/>
                <a:ea typeface="ＭＳ Ｐゴシック" charset="-128"/>
                <a:cs typeface="Arial"/>
              </a:rPr>
              <a:t>How the people are to live with each 	other in the new social structure.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a:ea typeface="ＭＳ Ｐゴシック" charset="-128"/>
              <a:cs typeface="Arial"/>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AFD00"/>
                </a:solidFill>
                <a:effectLst/>
                <a:uLnTx/>
                <a:uFillTx/>
                <a:latin typeface="Arial"/>
                <a:ea typeface="ＭＳ Ｐゴシック" charset="-128"/>
                <a:cs typeface="Arial"/>
              </a:rPr>
              <a:t>CEREMONIAL: </a:t>
            </a:r>
            <a:r>
              <a:rPr kumimoji="0" lang="en-US" sz="2400" b="1" i="0" u="none" strike="noStrike" kern="1200" cap="none" spc="0" normalizeH="0" baseline="0" noProof="0" dirty="0">
                <a:ln>
                  <a:noFill/>
                </a:ln>
                <a:solidFill>
                  <a:srgbClr val="FFFFFF"/>
                </a:solidFill>
                <a:effectLst/>
                <a:uLnTx/>
                <a:uFillTx/>
                <a:latin typeface="Arial"/>
                <a:ea typeface="ＭＳ Ｐゴシック" charset="-128"/>
                <a:cs typeface="Arial"/>
              </a:rPr>
              <a:t>How to worship God in the new social structure.</a:t>
            </a:r>
          </a:p>
        </p:txBody>
      </p:sp>
      <p:sp>
        <p:nvSpPr>
          <p:cNvPr id="1078279" name="Text Box 7"/>
          <p:cNvSpPr txBox="1">
            <a:spLocks noChangeArrowheads="1"/>
          </p:cNvSpPr>
          <p:nvPr/>
        </p:nvSpPr>
        <p:spPr bwMode="auto">
          <a:xfrm>
            <a:off x="1770063" y="15875"/>
            <a:ext cx="1993900" cy="304800"/>
          </a:xfrm>
          <a:prstGeom prst="rect">
            <a:avLst/>
          </a:prstGeom>
          <a:noFill/>
          <a:ln w="12700">
            <a:noFill/>
            <a:miter lim="800000"/>
            <a:headEnd/>
            <a:tailEnd/>
          </a:ln>
          <a:effectLst>
            <a:outerShdw blurRad="63500" dist="38099" dir="2700000" algn="ctr" rotWithShape="0">
              <a:schemeClr val="bg2">
                <a:alpha val="74998"/>
              </a:schemeClr>
            </a:outerShdw>
          </a:effectLst>
        </p:spPr>
        <p:txBody>
          <a:bodyPr>
            <a:prstTxWarp prst="textNoShape">
              <a:avLst/>
            </a:prstTxWarp>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a:ea typeface="ＭＳ Ｐゴシック" charset="-128"/>
                <a:cs typeface="Arial"/>
              </a:rPr>
              <a:t>Ex. 25-31</a:t>
            </a:r>
            <a:endParaRPr kumimoji="0" lang="en-US" sz="800" b="1" i="0" u="sng" strike="noStrike" kern="1200" cap="none" spc="0" normalizeH="0" baseline="0" noProof="0">
              <a:ln>
                <a:noFill/>
              </a:ln>
              <a:solidFill>
                <a:srgbClr val="000000"/>
              </a:solidFill>
              <a:effectLst/>
              <a:uLnTx/>
              <a:uFillTx/>
              <a:latin typeface="Arial"/>
              <a:ea typeface="ＭＳ Ｐゴシック" charset="-128"/>
              <a:cs typeface="Arial"/>
            </a:endParaRPr>
          </a:p>
        </p:txBody>
      </p:sp>
      <p:sp>
        <p:nvSpPr>
          <p:cNvPr id="816135" name="Rectangle 8"/>
          <p:cNvSpPr>
            <a:spLocks noChangeArrowheads="1"/>
          </p:cNvSpPr>
          <p:nvPr/>
        </p:nvSpPr>
        <p:spPr bwMode="auto">
          <a:xfrm>
            <a:off x="8177213" y="4403725"/>
            <a:ext cx="254000" cy="115888"/>
          </a:xfrm>
          <a:prstGeom prst="rect">
            <a:avLst/>
          </a:prstGeom>
          <a:solidFill>
            <a:srgbClr val="FFFFFF"/>
          </a:solidFill>
          <a:ln w="12700">
            <a:no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ＭＳ Ｐゴシック" charset="-128"/>
              <a:cs typeface="Arial"/>
            </a:endParaRPr>
          </a:p>
        </p:txBody>
      </p:sp>
      <p:sp>
        <p:nvSpPr>
          <p:cNvPr id="816136" name="Rectangle 9"/>
          <p:cNvSpPr>
            <a:spLocks noChangeArrowheads="1"/>
          </p:cNvSpPr>
          <p:nvPr/>
        </p:nvSpPr>
        <p:spPr bwMode="auto">
          <a:xfrm>
            <a:off x="8121650" y="4356100"/>
            <a:ext cx="296855" cy="212879"/>
          </a:xfrm>
          <a:prstGeom prst="rect">
            <a:avLst/>
          </a:prstGeom>
          <a:noFill/>
          <a:ln w="12700">
            <a:noFill/>
            <a:miter lim="800000"/>
            <a:headEnd/>
            <a:tailEnd/>
          </a:ln>
        </p:spPr>
        <p:txBody>
          <a:bodyPr wrap="none" lIns="90487" tIns="44450" rIns="90487" bIns="44450">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a:ea typeface="ＭＳ Ｐゴシック" charset="-128"/>
                <a:cs typeface="Arial"/>
              </a:rPr>
              <a:t>40</a:t>
            </a:r>
          </a:p>
        </p:txBody>
      </p:sp>
      <p:sp>
        <p:nvSpPr>
          <p:cNvPr id="816137" name="AutoShape 10"/>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ＭＳ Ｐゴシック" charset="-128"/>
              <a:cs typeface="Arial"/>
            </a:endParaRPr>
          </a:p>
        </p:txBody>
      </p:sp>
      <p:sp>
        <p:nvSpPr>
          <p:cNvPr id="816138" name="Rectangle 11"/>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ＭＳ Ｐゴシック" charset="-128"/>
              <a:cs typeface="Arial"/>
            </a:endParaRPr>
          </a:p>
        </p:txBody>
      </p:sp>
      <p:sp>
        <p:nvSpPr>
          <p:cNvPr id="816139" name="AutoShape 12"/>
          <p:cNvSpPr>
            <a:spLocks noChangeArrowheads="1"/>
          </p:cNvSpPr>
          <p:nvPr/>
        </p:nvSpPr>
        <p:spPr bwMode="auto">
          <a:xfrm>
            <a:off x="7969250" y="3486150"/>
            <a:ext cx="698500" cy="336550"/>
          </a:xfrm>
          <a:prstGeom prst="roundRect">
            <a:avLst>
              <a:gd name="adj" fmla="val 16667"/>
            </a:avLst>
          </a:prstGeom>
          <a:solidFill>
            <a:srgbClr val="FFFF00"/>
          </a:solidFill>
          <a:ln w="38100">
            <a:noFill/>
            <a:round/>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ＭＳ Ｐゴシック" charset="-128"/>
              <a:cs typeface="Arial"/>
            </a:endParaRPr>
          </a:p>
        </p:txBody>
      </p:sp>
      <p:sp>
        <p:nvSpPr>
          <p:cNvPr id="816140" name="Line 13"/>
          <p:cNvSpPr>
            <a:spLocks noChangeShapeType="1"/>
          </p:cNvSpPr>
          <p:nvPr/>
        </p:nvSpPr>
        <p:spPr bwMode="auto">
          <a:xfrm>
            <a:off x="7993063" y="3838575"/>
            <a:ext cx="850900" cy="0"/>
          </a:xfrm>
          <a:prstGeom prst="line">
            <a:avLst/>
          </a:prstGeom>
          <a:noFill/>
          <a:ln w="12700">
            <a:solidFill>
              <a:srgbClr val="000000"/>
            </a:solidFill>
            <a:round/>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ＭＳ Ｐゴシック" charset="-128"/>
              <a:cs typeface="Arial"/>
            </a:endParaRPr>
          </a:p>
        </p:txBody>
      </p:sp>
      <p:sp>
        <p:nvSpPr>
          <p:cNvPr id="816141" name="Line 14"/>
          <p:cNvSpPr>
            <a:spLocks noChangeShapeType="1"/>
          </p:cNvSpPr>
          <p:nvPr/>
        </p:nvSpPr>
        <p:spPr bwMode="auto">
          <a:xfrm>
            <a:off x="7993063" y="4016375"/>
            <a:ext cx="850900" cy="0"/>
          </a:xfrm>
          <a:prstGeom prst="line">
            <a:avLst/>
          </a:prstGeom>
          <a:noFill/>
          <a:ln w="12700">
            <a:solidFill>
              <a:srgbClr val="000000"/>
            </a:solidFill>
            <a:round/>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ＭＳ Ｐゴシック" charset="-128"/>
              <a:cs typeface="Arial"/>
            </a:endParaRPr>
          </a:p>
        </p:txBody>
      </p:sp>
      <p:sp>
        <p:nvSpPr>
          <p:cNvPr id="816142" name="Line 15"/>
          <p:cNvSpPr>
            <a:spLocks noChangeShapeType="1"/>
          </p:cNvSpPr>
          <p:nvPr/>
        </p:nvSpPr>
        <p:spPr bwMode="auto">
          <a:xfrm>
            <a:off x="7993063" y="4194175"/>
            <a:ext cx="850900" cy="0"/>
          </a:xfrm>
          <a:prstGeom prst="line">
            <a:avLst/>
          </a:prstGeom>
          <a:noFill/>
          <a:ln w="12700">
            <a:solidFill>
              <a:srgbClr val="000000"/>
            </a:solidFill>
            <a:round/>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ＭＳ Ｐゴシック" charset="-128"/>
              <a:cs typeface="Arial"/>
            </a:endParaRPr>
          </a:p>
        </p:txBody>
      </p:sp>
      <p:sp>
        <p:nvSpPr>
          <p:cNvPr id="816143" name="Line 16"/>
          <p:cNvSpPr>
            <a:spLocks noChangeShapeType="1"/>
          </p:cNvSpPr>
          <p:nvPr/>
        </p:nvSpPr>
        <p:spPr bwMode="auto">
          <a:xfrm>
            <a:off x="7993063" y="4371975"/>
            <a:ext cx="850900" cy="0"/>
          </a:xfrm>
          <a:prstGeom prst="line">
            <a:avLst/>
          </a:prstGeom>
          <a:noFill/>
          <a:ln w="12700">
            <a:solidFill>
              <a:srgbClr val="000000"/>
            </a:solidFill>
            <a:round/>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ＭＳ Ｐゴシック" charset="-128"/>
              <a:cs typeface="Arial"/>
            </a:endParaRPr>
          </a:p>
        </p:txBody>
      </p:sp>
      <p:sp>
        <p:nvSpPr>
          <p:cNvPr id="816144" name="Line 17"/>
          <p:cNvSpPr>
            <a:spLocks noChangeShapeType="1"/>
          </p:cNvSpPr>
          <p:nvPr/>
        </p:nvSpPr>
        <p:spPr bwMode="auto">
          <a:xfrm>
            <a:off x="8005763" y="4549775"/>
            <a:ext cx="850900" cy="0"/>
          </a:xfrm>
          <a:prstGeom prst="line">
            <a:avLst/>
          </a:prstGeom>
          <a:noFill/>
          <a:ln w="12700">
            <a:solidFill>
              <a:srgbClr val="000000"/>
            </a:solidFill>
            <a:round/>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ＭＳ Ｐゴシック" charset="-128"/>
              <a:cs typeface="Arial"/>
            </a:endParaRPr>
          </a:p>
        </p:txBody>
      </p:sp>
      <p:sp>
        <p:nvSpPr>
          <p:cNvPr id="816145" name="Rectangle 18"/>
          <p:cNvSpPr>
            <a:spLocks noChangeArrowheads="1"/>
          </p:cNvSpPr>
          <p:nvPr/>
        </p:nvSpPr>
        <p:spPr bwMode="auto">
          <a:xfrm>
            <a:off x="8007350" y="3429000"/>
            <a:ext cx="599603" cy="228268"/>
          </a:xfrm>
          <a:prstGeom prst="rect">
            <a:avLst/>
          </a:prstGeom>
          <a:noFill/>
          <a:ln w="12700">
            <a:noFill/>
            <a:miter lim="800000"/>
            <a:headEnd/>
            <a:tailEnd/>
          </a:ln>
        </p:spPr>
        <p:txBody>
          <a:bodyPr wrap="none" lIns="90487" tIns="44450" rIns="90487" bIns="44450">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Arial"/>
                <a:ea typeface="ＭＳ Ｐゴシック" charset="-128"/>
                <a:cs typeface="Arial"/>
              </a:rPr>
              <a:t>MOSES</a:t>
            </a:r>
          </a:p>
        </p:txBody>
      </p:sp>
      <p:sp>
        <p:nvSpPr>
          <p:cNvPr id="816146" name="Rectangle 19"/>
          <p:cNvSpPr>
            <a:spLocks noChangeArrowheads="1"/>
          </p:cNvSpPr>
          <p:nvPr/>
        </p:nvSpPr>
        <p:spPr bwMode="auto">
          <a:xfrm>
            <a:off x="8156575" y="3841750"/>
            <a:ext cx="458545" cy="228268"/>
          </a:xfrm>
          <a:prstGeom prst="rect">
            <a:avLst/>
          </a:prstGeom>
          <a:noFill/>
          <a:ln w="12700">
            <a:noFill/>
            <a:miter lim="800000"/>
            <a:headEnd/>
            <a:tailEnd/>
          </a:ln>
        </p:spPr>
        <p:txBody>
          <a:bodyPr wrap="none" lIns="90487" tIns="44450" rIns="90487" bIns="44450">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Arial"/>
                <a:ea typeface="ＭＳ Ｐゴシック" charset="-128"/>
                <a:cs typeface="Arial"/>
              </a:rPr>
              <a:t>Sinai</a:t>
            </a:r>
          </a:p>
        </p:txBody>
      </p:sp>
      <p:sp>
        <p:nvSpPr>
          <p:cNvPr id="816147" name="Rectangle 20"/>
          <p:cNvSpPr>
            <a:spLocks noChangeArrowheads="1"/>
          </p:cNvSpPr>
          <p:nvPr/>
        </p:nvSpPr>
        <p:spPr bwMode="auto">
          <a:xfrm>
            <a:off x="8075613" y="4025900"/>
            <a:ext cx="650718" cy="228268"/>
          </a:xfrm>
          <a:prstGeom prst="rect">
            <a:avLst/>
          </a:prstGeom>
          <a:noFill/>
          <a:ln w="12700">
            <a:noFill/>
            <a:miter lim="800000"/>
            <a:headEnd/>
            <a:tailEnd/>
          </a:ln>
        </p:spPr>
        <p:txBody>
          <a:bodyPr wrap="none" lIns="90487" tIns="44450" rIns="90487" bIns="44450">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Arial"/>
                <a:ea typeface="ＭＳ Ｐゴシック" charset="-128"/>
                <a:cs typeface="Arial"/>
              </a:rPr>
              <a:t>M - C - C</a:t>
            </a:r>
          </a:p>
        </p:txBody>
      </p:sp>
      <p:sp>
        <p:nvSpPr>
          <p:cNvPr id="816148" name="Line 21"/>
          <p:cNvSpPr>
            <a:spLocks noChangeShapeType="1"/>
          </p:cNvSpPr>
          <p:nvPr/>
        </p:nvSpPr>
        <p:spPr bwMode="auto">
          <a:xfrm>
            <a:off x="7986713" y="4727575"/>
            <a:ext cx="863600" cy="0"/>
          </a:xfrm>
          <a:prstGeom prst="line">
            <a:avLst/>
          </a:prstGeom>
          <a:noFill/>
          <a:ln w="12700">
            <a:solidFill>
              <a:srgbClr val="000000"/>
            </a:solidFill>
            <a:round/>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ＭＳ Ｐゴシック" charset="-128"/>
              <a:cs typeface="Arial"/>
            </a:endParaRPr>
          </a:p>
        </p:txBody>
      </p:sp>
      <p:sp>
        <p:nvSpPr>
          <p:cNvPr id="816149" name="Rectangle 22"/>
          <p:cNvSpPr>
            <a:spLocks noChangeArrowheads="1"/>
          </p:cNvSpPr>
          <p:nvPr/>
        </p:nvSpPr>
        <p:spPr bwMode="auto">
          <a:xfrm>
            <a:off x="8120063" y="3670300"/>
            <a:ext cx="599603" cy="228268"/>
          </a:xfrm>
          <a:prstGeom prst="rect">
            <a:avLst/>
          </a:prstGeom>
          <a:noFill/>
          <a:ln w="12700">
            <a:noFill/>
            <a:miter lim="800000"/>
            <a:headEnd/>
            <a:tailEnd/>
          </a:ln>
        </p:spPr>
        <p:txBody>
          <a:bodyPr wrap="none" lIns="90487" tIns="44450" rIns="90487" bIns="44450">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Arial"/>
                <a:ea typeface="ＭＳ Ｐゴシック" charset="-128"/>
                <a:cs typeface="Arial"/>
              </a:rPr>
              <a:t>Exodus</a:t>
            </a:r>
          </a:p>
        </p:txBody>
      </p:sp>
      <p:sp>
        <p:nvSpPr>
          <p:cNvPr id="816150" name="Text Box 23"/>
          <p:cNvSpPr txBox="1">
            <a:spLocks noChangeArrowheads="1"/>
          </p:cNvSpPr>
          <p:nvPr/>
        </p:nvSpPr>
        <p:spPr bwMode="auto">
          <a:xfrm>
            <a:off x="8757980" y="88871"/>
            <a:ext cx="184666" cy="400110"/>
          </a:xfrm>
          <a:prstGeom prst="rect">
            <a:avLst/>
          </a:prstGeom>
          <a:noFill/>
          <a:ln w="12700">
            <a:noFill/>
            <a:miter lim="800000"/>
            <a:headEnd/>
            <a:tailEnd/>
          </a:ln>
        </p:spPr>
        <p:txBody>
          <a:bodyPr wrap="none" anchor="ctr">
            <a:prstTxWarp prst="textNoShape">
              <a:avLst/>
            </a:prstTxWarp>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Arial"/>
                <a:ea typeface="ＭＳ Ｐゴシック" charset="-128"/>
                <a:cs typeface="Arial"/>
              </a:rPr>
              <a:t> </a:t>
            </a:r>
          </a:p>
        </p:txBody>
      </p:sp>
      <p:sp>
        <p:nvSpPr>
          <p:cNvPr id="1078296" name="Rectangle 24"/>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ＭＳ Ｐゴシック" charset="-128"/>
                <a:cs typeface="Arial"/>
              </a:rPr>
              <a:t>13</a:t>
            </a:r>
          </a:p>
        </p:txBody>
      </p:sp>
      <p:sp>
        <p:nvSpPr>
          <p:cNvPr id="816152" name="Text Box 25"/>
          <p:cNvSpPr txBox="1">
            <a:spLocks noChangeArrowheads="1"/>
          </p:cNvSpPr>
          <p:nvPr/>
        </p:nvSpPr>
        <p:spPr bwMode="auto">
          <a:xfrm>
            <a:off x="6994525" y="6284913"/>
            <a:ext cx="1631950" cy="274637"/>
          </a:xfrm>
          <a:prstGeom prst="rect">
            <a:avLst/>
          </a:prstGeom>
          <a:noFill/>
          <a:ln w="12700">
            <a:noFill/>
            <a:miter lim="800000"/>
            <a:headEnd/>
            <a:tailEnd/>
          </a:ln>
        </p:spPr>
        <p:txBody>
          <a:bodyPr wrap="none" anchor="ctr">
            <a:prstTxWarp prst="textNoShape">
              <a:avLst/>
            </a:prstTxWarp>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a:ea typeface="ＭＳ Ｐゴシック" charset="-128"/>
                <a:cs typeface="Arial"/>
              </a:rPr>
              <a:t>Handbook pg. 26-29</a:t>
            </a:r>
          </a:p>
        </p:txBody>
      </p:sp>
      <p:sp>
        <p:nvSpPr>
          <p:cNvPr id="1078298" name="Text Box 26"/>
          <p:cNvSpPr txBox="1">
            <a:spLocks noChangeArrowheads="1"/>
          </p:cNvSpPr>
          <p:nvPr/>
        </p:nvSpPr>
        <p:spPr bwMode="auto">
          <a:xfrm rot="-1159807">
            <a:off x="77592" y="3422720"/>
            <a:ext cx="8999930" cy="707886"/>
          </a:xfrm>
          <a:prstGeom prst="rect">
            <a:avLst/>
          </a:prstGeom>
          <a:solidFill>
            <a:schemeClr val="bg2"/>
          </a:solidFill>
          <a:ln w="12700" cap="sq">
            <a:noFill/>
            <a:miter lim="800000"/>
            <a:headEnd type="none" w="sm" len="sm"/>
            <a:tailEnd type="none" w="sm" len="sm"/>
          </a:ln>
        </p:spPr>
        <p:txBody>
          <a:bodyPr wrap="none">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AFD00"/>
                </a:solidFill>
                <a:effectLst/>
                <a:uLnTx/>
                <a:uFillTx/>
                <a:latin typeface="Arial"/>
                <a:ea typeface="ＭＳ Ｐゴシック" charset="-128"/>
                <a:cs typeface="Arial"/>
              </a:rPr>
              <a:t>BUT ARE THE BIG 10 </a:t>
            </a:r>
            <a:r>
              <a:rPr kumimoji="0" lang="en-US" sz="4000" b="1" i="1" u="none" strike="noStrike" kern="1200" cap="none" spc="0" normalizeH="0" baseline="0" noProof="0">
                <a:ln>
                  <a:noFill/>
                </a:ln>
                <a:solidFill>
                  <a:srgbClr val="FAFD00"/>
                </a:solidFill>
                <a:effectLst/>
                <a:uLnTx/>
                <a:uFillTx/>
                <a:latin typeface="Arial"/>
                <a:ea typeface="ＭＳ Ｐゴシック" charset="-128"/>
                <a:cs typeface="Arial"/>
              </a:rPr>
              <a:t>MORAL</a:t>
            </a:r>
            <a:r>
              <a:rPr kumimoji="0" lang="en-US" sz="4000" b="1" i="0" u="none" strike="noStrike" kern="1200" cap="none" spc="0" normalizeH="0" baseline="0" noProof="0">
                <a:ln>
                  <a:noFill/>
                </a:ln>
                <a:solidFill>
                  <a:srgbClr val="FAFD00"/>
                </a:solidFill>
                <a:effectLst/>
                <a:uLnTx/>
                <a:uFillTx/>
                <a:latin typeface="Arial"/>
                <a:ea typeface="ＭＳ Ｐゴシック" charset="-128"/>
                <a:cs typeface="Arial"/>
              </a:rPr>
              <a:t> LAW?</a:t>
            </a:r>
            <a:endParaRPr kumimoji="0" lang="en-US" sz="4400" b="1" i="0" u="none" strike="noStrike" kern="1200" cap="none" spc="0" normalizeH="0" baseline="0" noProof="0">
              <a:ln>
                <a:noFill/>
              </a:ln>
              <a:solidFill>
                <a:srgbClr val="FAFD00"/>
              </a:solidFill>
              <a:effectLst/>
              <a:uLnTx/>
              <a:uFillTx/>
              <a:latin typeface="Arial"/>
              <a:ea typeface="ＭＳ Ｐゴシック" charset="-128"/>
              <a:cs typeface="Arial"/>
            </a:endParaRPr>
          </a:p>
        </p:txBody>
      </p:sp>
      <p:sp>
        <p:nvSpPr>
          <p:cNvPr id="816154" name="Text Box 27"/>
          <p:cNvSpPr txBox="1">
            <a:spLocks noChangeArrowheads="1"/>
          </p:cNvSpPr>
          <p:nvPr/>
        </p:nvSpPr>
        <p:spPr bwMode="auto">
          <a:xfrm>
            <a:off x="9359373" y="0"/>
            <a:ext cx="787395" cy="461665"/>
          </a:xfrm>
          <a:prstGeom prst="rect">
            <a:avLst/>
          </a:prstGeom>
          <a:solidFill>
            <a:schemeClr val="bg2"/>
          </a:solidFill>
          <a:ln w="9525">
            <a:noFill/>
            <a:miter lim="800000"/>
            <a:headEnd/>
            <a:tailEnd/>
          </a:ln>
        </p:spPr>
        <p:txBody>
          <a:bodyPr wrap="none">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charset="-128"/>
                <a:cs typeface="Arial"/>
              </a:rPr>
              <a:t>155</a:t>
            </a:r>
            <a:r>
              <a:rPr kumimoji="0" lang="en-US" sz="2400" b="1" i="1" u="none" strike="noStrike" kern="1200" cap="none" spc="0" normalizeH="0" baseline="0" noProof="0">
                <a:ln>
                  <a:noFill/>
                </a:ln>
                <a:solidFill>
                  <a:srgbClr val="FFFFFF"/>
                </a:solidFill>
                <a:effectLst/>
                <a:uLnTx/>
                <a:uFillTx/>
                <a:latin typeface="Arial"/>
                <a:ea typeface="ＭＳ Ｐゴシック" charset="-128"/>
                <a:cs typeface="Arial"/>
              </a:rPr>
              <a:t>l</a:t>
            </a:r>
            <a:endParaRPr kumimoji="0" lang="en-US" sz="2400" b="1" i="0" u="none" strike="noStrike" kern="1200" cap="none" spc="0" normalizeH="0" baseline="0" noProof="0">
              <a:ln>
                <a:noFill/>
              </a:ln>
              <a:solidFill>
                <a:srgbClr val="FFFFFF"/>
              </a:solidFill>
              <a:effectLst/>
              <a:uLnTx/>
              <a:uFillTx/>
              <a:latin typeface="Arial"/>
              <a:ea typeface="ＭＳ Ｐゴシック" charset="-128"/>
              <a:cs typeface="Arial"/>
            </a:endParaRPr>
          </a:p>
        </p:txBody>
      </p:sp>
      <p:sp>
        <p:nvSpPr>
          <p:cNvPr id="1078300" name="Rectangle 28"/>
          <p:cNvSpPr>
            <a:spLocks noGrp="1" noChangeArrowheads="1"/>
          </p:cNvSpPr>
          <p:nvPr>
            <p:ph type="title" idx="4294967295"/>
          </p:nvPr>
        </p:nvSpPr>
        <p:spPr bwMode="auto">
          <a:xfrm>
            <a:off x="1143000" y="1301750"/>
            <a:ext cx="7924800" cy="762000"/>
          </a:xfrm>
          <a:prstGeom prst="rect">
            <a:avLst/>
          </a:prstGeom>
          <a:ln>
            <a:miter lim="800000"/>
            <a:headEnd/>
            <a:tailEnd/>
          </a:ln>
          <a:effectLst>
            <a:outerShdw blurRad="63500" dist="35921" dir="2700000" algn="ctr" rotWithShape="0">
              <a:srgbClr val="000000">
                <a:alpha val="74998"/>
              </a:srgbClr>
            </a:outerShdw>
          </a:effectLst>
        </p:spPr>
        <p:txBody>
          <a:bodyPr>
            <a:prstTxWarp prst="textNoShape">
              <a:avLst/>
            </a:prstTxWarp>
          </a:bodyPr>
          <a:lstStyle/>
          <a:p>
            <a:pPr algn="ctr" eaLnBrk="1" hangingPunct="1">
              <a:defRPr/>
            </a:pPr>
            <a:r>
              <a:rPr lang="en-US" sz="3600" b="1">
                <a:solidFill>
                  <a:srgbClr val="FAFD00"/>
                </a:solidFill>
                <a:effectLst/>
                <a:latin typeface="Arial"/>
                <a:ea typeface="ＭＳ Ｐゴシック" charset="-128"/>
                <a:cs typeface="Arial"/>
              </a:rPr>
              <a:t>TRADITIONAL VIEW ON LAW</a:t>
            </a:r>
            <a:endParaRPr lang="en-US" sz="4000">
              <a:latin typeface="Arial"/>
              <a:ea typeface="ＭＳ Ｐゴシック" charset="-128"/>
              <a:cs typeface="Arial"/>
            </a:endParaRPr>
          </a:p>
        </p:txBody>
      </p:sp>
    </p:spTree>
    <p:extLst>
      <p:ext uri="{BB962C8B-B14F-4D97-AF65-F5344CB8AC3E}">
        <p14:creationId xmlns:p14="http://schemas.microsoft.com/office/powerpoint/2010/main" val="255896298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782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829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2" name="Picture 2" descr="Image result for be free from sin">
            <a:extLst>
              <a:ext uri="{FF2B5EF4-FFF2-40B4-BE49-F238E27FC236}">
                <a16:creationId xmlns:a16="http://schemas.microsoft.com/office/drawing/2014/main" id="{D0191574-A7F3-FA4A-9190-1DFF19D183C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39944" cy="609329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Why must salvation be by faith </a:t>
            </a:r>
            <a:r>
              <a:rPr lang="en-US" sz="5400" b="1" dirty="0">
                <a:solidFill>
                  <a:srgbClr val="FFFF00"/>
                </a:solidFill>
                <a:effectLst>
                  <a:glow rad="127000">
                    <a:schemeClr val="tx1"/>
                  </a:glow>
                </a:effectLst>
                <a:latin typeface="Arial" charset="0"/>
                <a:ea typeface="ＭＳ Ｐゴシック" charset="0"/>
                <a:cs typeface="ＭＳ Ｐゴシック" charset="0"/>
              </a:rPr>
              <a:t>alone</a:t>
            </a:r>
            <a:r>
              <a:rPr lang="en-US" sz="5400" b="1" dirty="0">
                <a:effectLst>
                  <a:glow rad="127000">
                    <a:schemeClr val="tx1"/>
                  </a:glow>
                </a:effectLst>
                <a:latin typeface="Arial" charset="0"/>
                <a:ea typeface="ＭＳ Ｐゴシック" charset="0"/>
                <a:cs typeface="ＭＳ Ｐゴシック" charset="0"/>
              </a:rPr>
              <a:t>?</a:t>
            </a:r>
          </a:p>
        </p:txBody>
      </p:sp>
      <p:sp>
        <p:nvSpPr>
          <p:cNvPr id="4" name="Rectangle 2">
            <a:extLst>
              <a:ext uri="{FF2B5EF4-FFF2-40B4-BE49-F238E27FC236}">
                <a16:creationId xmlns:a16="http://schemas.microsoft.com/office/drawing/2014/main" id="{899E8807-FF5D-7D46-A408-BBF5F19827AD}"/>
              </a:ext>
            </a:extLst>
          </p:cNvPr>
          <p:cNvSpPr txBox="1">
            <a:spLocks noChangeArrowheads="1"/>
          </p:cNvSpPr>
          <p:nvPr/>
        </p:nvSpPr>
        <p:spPr bwMode="auto">
          <a:xfrm>
            <a:off x="3635896" y="4437112"/>
            <a:ext cx="5343004" cy="1888192"/>
          </a:xfrm>
          <a:prstGeom prst="rect">
            <a:avLst/>
          </a:prstGeom>
          <a:noFill/>
          <a:ln>
            <a:noFill/>
          </a:ln>
          <a:effectLst>
            <a:outerShdw blurRad="63500" dist="35921" dir="2700000" algn="ctr" rotWithShape="0">
              <a:schemeClr val="tx2">
                <a:alpha val="74998"/>
              </a:schemeClr>
            </a:outerShdw>
          </a:effec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kern="0" dirty="0">
                <a:effectLst>
                  <a:glow rad="127000">
                    <a:schemeClr val="tx1"/>
                  </a:glow>
                </a:effectLst>
                <a:latin typeface="Arial" charset="0"/>
                <a:ea typeface="ＭＳ Ｐゴシック" charset="0"/>
                <a:cs typeface="ＭＳ Ｐゴシック" charset="0"/>
              </a:rPr>
              <a:t>Paul gives </a:t>
            </a:r>
            <a:br>
              <a:rPr lang="en-US" sz="5400" b="1" kern="0" dirty="0">
                <a:effectLst>
                  <a:glow rad="127000">
                    <a:schemeClr val="tx1"/>
                  </a:glow>
                </a:effectLst>
                <a:latin typeface="Arial" charset="0"/>
                <a:ea typeface="ＭＳ Ｐゴシック" charset="0"/>
                <a:cs typeface="ＭＳ Ｐゴシック" charset="0"/>
              </a:rPr>
            </a:br>
            <a:r>
              <a:rPr lang="en-US" sz="5400" b="1" kern="0" dirty="0">
                <a:effectLst>
                  <a:glow rad="127000">
                    <a:schemeClr val="tx1"/>
                  </a:glow>
                </a:effectLst>
                <a:latin typeface="Arial" charset="0"/>
                <a:ea typeface="ＭＳ Ｐゴシック" charset="0"/>
                <a:cs typeface="ＭＳ Ｐゴシック" charset="0"/>
              </a:rPr>
              <a:t>3 reasons</a:t>
            </a:r>
          </a:p>
        </p:txBody>
      </p:sp>
      <p:sp>
        <p:nvSpPr>
          <p:cNvPr id="5" name="Rectangle 2">
            <a:extLst>
              <a:ext uri="{FF2B5EF4-FFF2-40B4-BE49-F238E27FC236}">
                <a16:creationId xmlns:a16="http://schemas.microsoft.com/office/drawing/2014/main" id="{61CA5113-FA79-FD47-A719-FFFD4AE7C728}"/>
              </a:ext>
            </a:extLst>
          </p:cNvPr>
          <p:cNvSpPr txBox="1">
            <a:spLocks noChangeArrowheads="1"/>
          </p:cNvSpPr>
          <p:nvPr/>
        </p:nvSpPr>
        <p:spPr bwMode="auto">
          <a:xfrm>
            <a:off x="395536" y="5964167"/>
            <a:ext cx="7272808" cy="8640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353" rtl="0" eaLnBrk="0" fontAlgn="base" latinLnBrk="0" hangingPunct="0">
              <a:lnSpc>
                <a:spcPct val="100000"/>
              </a:lnSpc>
              <a:spcBef>
                <a:spcPct val="0"/>
              </a:spcBef>
              <a:spcAft>
                <a:spcPct val="0"/>
              </a:spcAft>
              <a:buClrTx/>
              <a:buSzTx/>
              <a:buFontTx/>
              <a:buNone/>
              <a:tabLst/>
              <a:defRPr/>
            </a:pPr>
            <a:r>
              <a:rPr kumimoji="0" 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Galatian</a:t>
            </a:r>
            <a:r>
              <a:rPr lang="en-US" sz="4800" b="1" i="1" dirty="0">
                <a:solidFill>
                  <a:srgbClr val="FFFFFF"/>
                </a:solidFill>
                <a:effectLst>
                  <a:glow rad="127000">
                    <a:srgbClr val="000000"/>
                  </a:glow>
                </a:effectLst>
                <a:latin typeface="Arial" charset="0"/>
                <a:ea typeface="ＭＳ Ｐゴシック" charset="0"/>
                <a:cs typeface="ＭＳ Ｐゴシック" charset="0"/>
              </a:rPr>
              <a:t>s</a:t>
            </a:r>
            <a:endParaRPr kumimoji="0" 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13582645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6512" y="-20599"/>
            <a:ext cx="9129968" cy="7049999"/>
          </a:xfrm>
          <a:prstGeom prst="rect">
            <a:avLst/>
          </a:prstGeom>
        </p:spPr>
      </p:pic>
      <p:sp>
        <p:nvSpPr>
          <p:cNvPr id="2" name="Title 1"/>
          <p:cNvSpPr>
            <a:spLocks noGrp="1"/>
          </p:cNvSpPr>
          <p:nvPr>
            <p:ph type="title"/>
          </p:nvPr>
        </p:nvSpPr>
        <p:spPr>
          <a:xfrm>
            <a:off x="251520" y="116632"/>
            <a:ext cx="7467600" cy="1295400"/>
          </a:xfrm>
        </p:spPr>
        <p:txBody>
          <a:bodyPr/>
          <a:lstStyle/>
          <a:p>
            <a:r>
              <a:rPr lang="en-US" b="1" dirty="0">
                <a:effectLst>
                  <a:glow rad="228600">
                    <a:srgbClr val="000000"/>
                  </a:glow>
                </a:effectLst>
              </a:rPr>
              <a:t>Moral law means God</a:t>
            </a:r>
            <a:r>
              <a:rPr lang="fr-FR" b="1" dirty="0">
                <a:effectLst>
                  <a:glow rad="228600">
                    <a:srgbClr val="000000"/>
                  </a:glow>
                </a:effectLst>
              </a:rPr>
              <a:t>'</a:t>
            </a:r>
            <a:r>
              <a:rPr lang="en-US" b="1" dirty="0">
                <a:effectLst>
                  <a:glow rad="228600">
                    <a:srgbClr val="000000"/>
                  </a:glow>
                </a:effectLst>
              </a:rPr>
              <a:t>s rules that apply to…</a:t>
            </a:r>
          </a:p>
        </p:txBody>
      </p:sp>
      <p:sp>
        <p:nvSpPr>
          <p:cNvPr id="3" name="Title 1"/>
          <p:cNvSpPr txBox="1">
            <a:spLocks/>
          </p:cNvSpPr>
          <p:nvPr/>
        </p:nvSpPr>
        <p:spPr bwMode="auto">
          <a:xfrm>
            <a:off x="251520" y="1412776"/>
            <a:ext cx="7467600" cy="34563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900">
                <a:solidFill>
                  <a:schemeClr val="tx2"/>
                </a:solidFill>
                <a:latin typeface="+mj-lt"/>
                <a:ea typeface="ＭＳ Ｐゴシック" charset="0"/>
                <a:cs typeface="MS PGothic" charset="0"/>
              </a:defRPr>
            </a:lvl1pPr>
            <a:lvl2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2pPr>
            <a:lvl3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3pPr>
            <a:lvl4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4pPr>
            <a:lvl5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5pPr>
            <a:lvl6pPr marL="457200" algn="l" rtl="0" fontAlgn="base">
              <a:spcBef>
                <a:spcPct val="0"/>
              </a:spcBef>
              <a:spcAft>
                <a:spcPct val="0"/>
              </a:spcAft>
              <a:defRPr sz="3900">
                <a:solidFill>
                  <a:schemeClr val="tx2"/>
                </a:solidFill>
                <a:latin typeface="Arial" pitchFamily="-108" charset="0"/>
              </a:defRPr>
            </a:lvl6pPr>
            <a:lvl7pPr marL="914400" algn="l" rtl="0" fontAlgn="base">
              <a:spcBef>
                <a:spcPct val="0"/>
              </a:spcBef>
              <a:spcAft>
                <a:spcPct val="0"/>
              </a:spcAft>
              <a:defRPr sz="3900">
                <a:solidFill>
                  <a:schemeClr val="tx2"/>
                </a:solidFill>
                <a:latin typeface="Arial" pitchFamily="-108" charset="0"/>
              </a:defRPr>
            </a:lvl7pPr>
            <a:lvl8pPr marL="1371600" algn="l" rtl="0" fontAlgn="base">
              <a:spcBef>
                <a:spcPct val="0"/>
              </a:spcBef>
              <a:spcAft>
                <a:spcPct val="0"/>
              </a:spcAft>
              <a:defRPr sz="3900">
                <a:solidFill>
                  <a:schemeClr val="tx2"/>
                </a:solidFill>
                <a:latin typeface="Arial" pitchFamily="-108" charset="0"/>
              </a:defRPr>
            </a:lvl8pPr>
            <a:lvl9pPr marL="1828800" algn="l" rtl="0" fontAlgn="base">
              <a:spcBef>
                <a:spcPct val="0"/>
              </a:spcBef>
              <a:spcAft>
                <a:spcPct val="0"/>
              </a:spcAft>
              <a:defRPr sz="3900">
                <a:solidFill>
                  <a:schemeClr val="tx2"/>
                </a:solidFill>
                <a:latin typeface="Arial" pitchFamily="-108" charset="0"/>
              </a:defRPr>
            </a:lvl9pPr>
          </a:lstStyle>
          <a:p>
            <a:pPr marL="571500" marR="0" lvl="0" indent="-571500" algn="l" defTabSz="914400" rtl="0" eaLnBrk="0" fontAlgn="base" latinLnBrk="0" hangingPunct="0">
              <a:lnSpc>
                <a:spcPct val="100000"/>
              </a:lnSpc>
              <a:spcBef>
                <a:spcPct val="0"/>
              </a:spcBef>
              <a:spcAft>
                <a:spcPct val="0"/>
              </a:spcAft>
              <a:buClrTx/>
              <a:buSzTx/>
              <a:buFont typeface="Arial"/>
              <a:buChar char="•"/>
              <a:tabLst/>
              <a:defRPr/>
            </a:pPr>
            <a:r>
              <a:rPr kumimoji="0" lang="en-US" sz="39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rPr>
              <a:t>Every time period</a:t>
            </a:r>
          </a:p>
          <a:p>
            <a:pPr marL="571500" marR="0" lvl="0" indent="-571500" algn="l" defTabSz="914400" rtl="0" eaLnBrk="0" fontAlgn="base" latinLnBrk="0" hangingPunct="0">
              <a:lnSpc>
                <a:spcPct val="100000"/>
              </a:lnSpc>
              <a:spcBef>
                <a:spcPct val="0"/>
              </a:spcBef>
              <a:spcAft>
                <a:spcPct val="0"/>
              </a:spcAft>
              <a:buClrTx/>
              <a:buSzTx/>
              <a:buFont typeface="Arial"/>
              <a:buChar char="•"/>
              <a:tabLst/>
              <a:defRPr/>
            </a:pPr>
            <a:r>
              <a:rPr kumimoji="0" lang="en-US" sz="39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rPr>
              <a:t>Every culture</a:t>
            </a:r>
          </a:p>
          <a:p>
            <a:pPr marL="571500" marR="0" lvl="0" indent="-571500" algn="l" defTabSz="914400" rtl="0" eaLnBrk="0" fontAlgn="base" latinLnBrk="0" hangingPunct="0">
              <a:lnSpc>
                <a:spcPct val="100000"/>
              </a:lnSpc>
              <a:spcBef>
                <a:spcPct val="0"/>
              </a:spcBef>
              <a:spcAft>
                <a:spcPct val="0"/>
              </a:spcAft>
              <a:buClrTx/>
              <a:buSzTx/>
              <a:buFont typeface="Arial"/>
              <a:buChar char="•"/>
              <a:tabLst/>
              <a:defRPr/>
            </a:pPr>
            <a:r>
              <a:rPr kumimoji="0" lang="en-US" sz="39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rPr>
              <a:t>Every place</a:t>
            </a:r>
          </a:p>
          <a:p>
            <a:pPr marL="571500" marR="0" lvl="0" indent="-571500" algn="l" defTabSz="914400" rtl="0" eaLnBrk="0" fontAlgn="base" latinLnBrk="0" hangingPunct="0">
              <a:lnSpc>
                <a:spcPct val="100000"/>
              </a:lnSpc>
              <a:spcBef>
                <a:spcPct val="0"/>
              </a:spcBef>
              <a:spcAft>
                <a:spcPct val="0"/>
              </a:spcAft>
              <a:buClrTx/>
              <a:buSzTx/>
              <a:buFont typeface="Arial"/>
              <a:buChar char="•"/>
              <a:tabLst/>
              <a:defRPr/>
            </a:pPr>
            <a:r>
              <a:rPr kumimoji="0" lang="en-US" sz="39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rPr>
              <a:t>Every people</a:t>
            </a:r>
          </a:p>
        </p:txBody>
      </p:sp>
    </p:spTree>
    <p:extLst>
      <p:ext uri="{BB962C8B-B14F-4D97-AF65-F5344CB8AC3E}">
        <p14:creationId xmlns:p14="http://schemas.microsoft.com/office/powerpoint/2010/main" val="249401917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bwMode="auto">
          <a:xfrm>
            <a:off x="0" y="0"/>
            <a:ext cx="9144000" cy="6858000"/>
          </a:xfrm>
          <a:prstGeom prst="rect">
            <a:avLst/>
          </a:prstGeom>
          <a:gradFill flip="none" rotWithShape="1">
            <a:gsLst>
              <a:gs pos="0">
                <a:schemeClr val="accent5">
                  <a:lumMod val="25000"/>
                </a:schemeClr>
              </a:gs>
              <a:gs pos="100000">
                <a:srgbClr val="000000"/>
              </a:gs>
            </a:gsLst>
            <a:path path="rect">
              <a:fillToRect l="100000" t="100000"/>
            </a:path>
            <a:tileRect r="-100000" b="-100000"/>
          </a:gradFill>
          <a:ln w="12700" cap="flat" cmpd="sng" algn="ctr">
            <a:noFill/>
            <a:prstDash val="solid"/>
            <a:round/>
            <a:headEnd type="none" w="sm" len="sm"/>
            <a:tailEnd type="none" w="sm" len="sm"/>
          </a:ln>
          <a:effectLst/>
        </p:spPr>
        <p:txBody>
          <a:bodyPr wrap="none"/>
          <a:lstStyle/>
          <a:p>
            <a:pPr eaLnBrk="0" hangingPunct="0">
              <a:defRPr/>
            </a:pPr>
            <a:endParaRPr lang="en-US" sz="2800">
              <a:solidFill>
                <a:srgbClr val="FFFFFF"/>
              </a:solidFill>
            </a:endParaRPr>
          </a:p>
        </p:txBody>
      </p:sp>
      <p:sp>
        <p:nvSpPr>
          <p:cNvPr id="2" name="Title 1"/>
          <p:cNvSpPr>
            <a:spLocks noGrp="1"/>
          </p:cNvSpPr>
          <p:nvPr>
            <p:ph type="title" idx="4294967295"/>
          </p:nvPr>
        </p:nvSpPr>
        <p:spPr>
          <a:xfrm>
            <a:off x="0" y="3175"/>
            <a:ext cx="9144000" cy="523875"/>
          </a:xfrm>
          <a:prstGeom prst="rect">
            <a:avLst/>
          </a:prstGeom>
          <a:gradFill rotWithShape="1">
            <a:gsLst>
              <a:gs pos="0">
                <a:srgbClr val="9933FF"/>
              </a:gs>
              <a:gs pos="50000">
                <a:schemeClr val="bg2"/>
              </a:gs>
              <a:gs pos="100000">
                <a:srgbClr val="9933FF"/>
              </a:gs>
            </a:gsLst>
            <a:lin ang="5400000" scaled="1"/>
          </a:gradFill>
          <a:ln w="12700">
            <a:miter lim="800000"/>
            <a:headEnd type="none" w="sm" len="sm"/>
            <a:tailEnd type="none" w="sm" len="sm"/>
          </a:ln>
        </p:spPr>
        <p:txBody>
          <a:bodyPr>
            <a:spAutoFit/>
          </a:bodyPr>
          <a:lstStyle/>
          <a:p>
            <a:pPr>
              <a:defRPr/>
            </a:pPr>
            <a:r>
              <a:rPr lang="en-US" sz="2800" b="1" dirty="0">
                <a:solidFill>
                  <a:srgbClr val="FFFFFF"/>
                </a:solidFill>
                <a:latin typeface="Arial" charset="0"/>
                <a:ea typeface="SimSun" charset="0"/>
              </a:rPr>
              <a:t>Does the Law of Moses Apply to Me? (5 Views)</a:t>
            </a:r>
          </a:p>
        </p:txBody>
      </p:sp>
      <p:sp>
        <p:nvSpPr>
          <p:cNvPr id="606212" name="Rectangle 4"/>
          <p:cNvSpPr>
            <a:spLocks noChangeArrowheads="1"/>
          </p:cNvSpPr>
          <p:nvPr/>
        </p:nvSpPr>
        <p:spPr bwMode="auto">
          <a:xfrm>
            <a:off x="465138" y="1695450"/>
            <a:ext cx="9144000" cy="3416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just" eaLnBrk="0" hangingPunct="0">
              <a:tabLst>
                <a:tab pos="457200" algn="r"/>
                <a:tab pos="2743200" algn="ctr"/>
                <a:tab pos="5486400" algn="r"/>
              </a:tabLst>
            </a:pPr>
            <a:r>
              <a:rPr lang="en-US" altLang="zh-CN" sz="1200">
                <a:solidFill>
                  <a:srgbClr val="FFFFFF"/>
                </a:solidFill>
                <a:latin typeface="Arial" charset="0"/>
                <a:cs typeface="Arial" charset="0"/>
              </a:rPr>
              <a:t> </a:t>
            </a:r>
            <a:endParaRPr lang="en-US" altLang="zh-CN" sz="1400">
              <a:solidFill>
                <a:srgbClr val="FFFFFF"/>
              </a:solidFill>
              <a:latin typeface="Arial" charset="0"/>
              <a:cs typeface="Arial" charset="0"/>
            </a:endParaRPr>
          </a:p>
          <a:p>
            <a:pPr algn="just" eaLnBrk="0" hangingPunct="0">
              <a:tabLst>
                <a:tab pos="457200" algn="r"/>
                <a:tab pos="2743200" algn="ctr"/>
                <a:tab pos="5486400" algn="r"/>
              </a:tabLst>
            </a:pPr>
            <a:r>
              <a:rPr lang="en-US" altLang="zh-CN" sz="1200">
                <a:solidFill>
                  <a:srgbClr val="FFFFFF"/>
                </a:solidFill>
                <a:latin typeface="Arial" charset="0"/>
                <a:cs typeface="Arial" charset="0"/>
              </a:rPr>
              <a:t> </a:t>
            </a:r>
            <a:endParaRPr lang="en-US" altLang="zh-CN" sz="1400">
              <a:solidFill>
                <a:srgbClr val="FFFFFF"/>
              </a:solidFill>
              <a:latin typeface="Arial" charset="0"/>
              <a:cs typeface="Arial" charset="0"/>
            </a:endParaRPr>
          </a:p>
          <a:p>
            <a:pPr algn="just" eaLnBrk="0" hangingPunct="0">
              <a:tabLst>
                <a:tab pos="457200" algn="r"/>
                <a:tab pos="2743200" algn="ctr"/>
                <a:tab pos="5486400" algn="r"/>
              </a:tabLst>
            </a:pPr>
            <a:br>
              <a:rPr lang="en-US" altLang="zh-CN" sz="2000">
                <a:solidFill>
                  <a:srgbClr val="FFFFFF"/>
                </a:solidFill>
                <a:latin typeface="Arial" charset="0"/>
                <a:cs typeface="Arial" charset="0"/>
              </a:rPr>
            </a:br>
            <a:endParaRPr lang="en-US" altLang="zh-CN" sz="1400">
              <a:solidFill>
                <a:srgbClr val="FFFFFF"/>
              </a:solidFill>
              <a:latin typeface="Arial" charset="0"/>
              <a:cs typeface="Arial" charset="0"/>
            </a:endParaRPr>
          </a:p>
          <a:p>
            <a:pPr algn="just" eaLnBrk="0" hangingPunct="0">
              <a:tabLst>
                <a:tab pos="457200" algn="r"/>
                <a:tab pos="2743200" algn="ctr"/>
                <a:tab pos="5486400" algn="r"/>
              </a:tabLst>
            </a:pPr>
            <a:r>
              <a:rPr lang="en-US" altLang="zh-CN" sz="1200">
                <a:solidFill>
                  <a:srgbClr val="FFFFFF"/>
                </a:solidFill>
                <a:latin typeface="Arial" charset="0"/>
                <a:cs typeface="Arial" charset="0"/>
              </a:rPr>
              <a:t> </a:t>
            </a:r>
            <a:endParaRPr lang="en-US" altLang="zh-CN" sz="1400">
              <a:solidFill>
                <a:srgbClr val="FFFFFF"/>
              </a:solidFill>
              <a:latin typeface="Arial" charset="0"/>
              <a:cs typeface="Arial" charset="0"/>
            </a:endParaRPr>
          </a:p>
          <a:p>
            <a:pPr algn="just" eaLnBrk="0" hangingPunct="0">
              <a:tabLst>
                <a:tab pos="457200" algn="r"/>
                <a:tab pos="2743200" algn="ctr"/>
                <a:tab pos="5486400" algn="r"/>
              </a:tabLst>
            </a:pPr>
            <a:r>
              <a:rPr lang="en-US" altLang="zh-CN" sz="1200">
                <a:solidFill>
                  <a:srgbClr val="FFFFFF"/>
                </a:solidFill>
                <a:latin typeface="Arial" charset="0"/>
                <a:cs typeface="Arial" charset="0"/>
              </a:rPr>
              <a:t> </a:t>
            </a:r>
            <a:endParaRPr lang="en-US" altLang="zh-CN" sz="1400">
              <a:solidFill>
                <a:srgbClr val="FFFFFF"/>
              </a:solidFill>
              <a:latin typeface="Arial" charset="0"/>
              <a:cs typeface="Arial" charset="0"/>
            </a:endParaRPr>
          </a:p>
          <a:p>
            <a:pPr algn="just" eaLnBrk="0" hangingPunct="0">
              <a:tabLst>
                <a:tab pos="457200" algn="r"/>
                <a:tab pos="2743200" algn="ctr"/>
                <a:tab pos="5486400" algn="r"/>
              </a:tabLst>
            </a:pPr>
            <a:r>
              <a:rPr lang="en-US" altLang="zh-CN" sz="1200">
                <a:solidFill>
                  <a:srgbClr val="FFFFFF"/>
                </a:solidFill>
                <a:latin typeface="Arial" charset="0"/>
                <a:cs typeface="Arial" charset="0"/>
              </a:rPr>
              <a:t> </a:t>
            </a:r>
            <a:endParaRPr lang="en-US" altLang="zh-CN" sz="1400">
              <a:solidFill>
                <a:srgbClr val="FFFFFF"/>
              </a:solidFill>
              <a:latin typeface="Arial" charset="0"/>
              <a:cs typeface="Arial" charset="0"/>
            </a:endParaRPr>
          </a:p>
          <a:p>
            <a:pPr algn="just" eaLnBrk="0" hangingPunct="0">
              <a:tabLst>
                <a:tab pos="457200" algn="r"/>
                <a:tab pos="2743200" algn="ctr"/>
                <a:tab pos="5486400" algn="r"/>
              </a:tabLst>
            </a:pPr>
            <a:r>
              <a:rPr lang="en-US" altLang="zh-CN" sz="1200">
                <a:solidFill>
                  <a:srgbClr val="FFFFFF"/>
                </a:solidFill>
                <a:latin typeface="Arial" charset="0"/>
                <a:cs typeface="Arial" charset="0"/>
              </a:rPr>
              <a:t> </a:t>
            </a:r>
            <a:endParaRPr lang="en-US" altLang="zh-CN" sz="1400">
              <a:solidFill>
                <a:srgbClr val="FFFFFF"/>
              </a:solidFill>
              <a:latin typeface="Arial" charset="0"/>
              <a:cs typeface="Arial" charset="0"/>
            </a:endParaRPr>
          </a:p>
          <a:p>
            <a:pPr algn="just" eaLnBrk="0" hangingPunct="0">
              <a:tabLst>
                <a:tab pos="457200" algn="r"/>
                <a:tab pos="2743200" algn="ctr"/>
                <a:tab pos="5486400" algn="r"/>
              </a:tabLst>
            </a:pPr>
            <a:r>
              <a:rPr lang="en-US" altLang="zh-CN" sz="1200">
                <a:solidFill>
                  <a:srgbClr val="FFFFFF"/>
                </a:solidFill>
                <a:latin typeface="Arial" charset="0"/>
                <a:cs typeface="Arial" charset="0"/>
              </a:rPr>
              <a:t> </a:t>
            </a:r>
            <a:endParaRPr lang="en-US" altLang="zh-CN" sz="1400">
              <a:solidFill>
                <a:srgbClr val="FFFFFF"/>
              </a:solidFill>
              <a:latin typeface="Arial" charset="0"/>
              <a:cs typeface="Arial" charset="0"/>
            </a:endParaRPr>
          </a:p>
          <a:p>
            <a:pPr algn="just" eaLnBrk="0" hangingPunct="0">
              <a:tabLst>
                <a:tab pos="457200" algn="r"/>
                <a:tab pos="2743200" algn="ctr"/>
                <a:tab pos="5486400" algn="r"/>
              </a:tabLst>
            </a:pPr>
            <a:r>
              <a:rPr lang="en-US" altLang="zh-CN" sz="1200">
                <a:solidFill>
                  <a:srgbClr val="FFFFFF"/>
                </a:solidFill>
                <a:latin typeface="Arial" charset="0"/>
                <a:cs typeface="Arial" charset="0"/>
              </a:rPr>
              <a:t> </a:t>
            </a:r>
            <a:endParaRPr lang="en-US" altLang="zh-CN" sz="1400">
              <a:solidFill>
                <a:srgbClr val="FFFFFF"/>
              </a:solidFill>
              <a:latin typeface="Arial" charset="0"/>
              <a:cs typeface="Arial" charset="0"/>
            </a:endParaRPr>
          </a:p>
          <a:p>
            <a:pPr algn="just" eaLnBrk="0" hangingPunct="0">
              <a:tabLst>
                <a:tab pos="457200" algn="r"/>
                <a:tab pos="2743200" algn="ctr"/>
                <a:tab pos="5486400" algn="r"/>
              </a:tabLst>
            </a:pPr>
            <a:br>
              <a:rPr lang="en-US" altLang="zh-CN" sz="2000">
                <a:solidFill>
                  <a:srgbClr val="FFFFFF"/>
                </a:solidFill>
                <a:latin typeface="Arial" charset="0"/>
                <a:cs typeface="Arial" charset="0"/>
              </a:rPr>
            </a:br>
            <a:endParaRPr lang="en-US" altLang="zh-CN" sz="1400">
              <a:solidFill>
                <a:srgbClr val="FFFFFF"/>
              </a:solidFill>
              <a:latin typeface="Arial" charset="0"/>
              <a:cs typeface="Arial" charset="0"/>
            </a:endParaRPr>
          </a:p>
          <a:p>
            <a:pPr algn="just" eaLnBrk="0" hangingPunct="0">
              <a:tabLst>
                <a:tab pos="457200" algn="r"/>
                <a:tab pos="2743200" algn="ctr"/>
                <a:tab pos="5486400" algn="r"/>
              </a:tabLst>
            </a:pPr>
            <a:r>
              <a:rPr lang="en-US" altLang="zh-CN" sz="1200">
                <a:solidFill>
                  <a:srgbClr val="FFFFFF"/>
                </a:solidFill>
                <a:latin typeface="Arial" charset="0"/>
                <a:cs typeface="Arial" charset="0"/>
              </a:rPr>
              <a:t> </a:t>
            </a:r>
            <a:endParaRPr lang="en-US" altLang="zh-CN" sz="1400">
              <a:solidFill>
                <a:srgbClr val="FFFFFF"/>
              </a:solidFill>
              <a:latin typeface="Arial" charset="0"/>
              <a:cs typeface="Arial" charset="0"/>
            </a:endParaRPr>
          </a:p>
          <a:p>
            <a:pPr algn="just" eaLnBrk="0" hangingPunct="0">
              <a:tabLst>
                <a:tab pos="457200" algn="r"/>
                <a:tab pos="2743200" algn="ctr"/>
                <a:tab pos="5486400" algn="r"/>
              </a:tabLst>
            </a:pPr>
            <a:r>
              <a:rPr lang="en-US" altLang="zh-CN" sz="1200">
                <a:solidFill>
                  <a:srgbClr val="FFFFFF"/>
                </a:solidFill>
                <a:latin typeface="Arial" charset="0"/>
                <a:cs typeface="Arial" charset="0"/>
              </a:rPr>
              <a:t> </a:t>
            </a:r>
            <a:endParaRPr lang="en-US" altLang="zh-CN" sz="1400">
              <a:solidFill>
                <a:srgbClr val="FFFFFF"/>
              </a:solidFill>
              <a:latin typeface="Arial" charset="0"/>
              <a:cs typeface="Arial" charset="0"/>
            </a:endParaRPr>
          </a:p>
          <a:p>
            <a:pPr eaLnBrk="0" hangingPunct="0">
              <a:tabLst>
                <a:tab pos="457200" algn="r"/>
                <a:tab pos="2743200" algn="ctr"/>
                <a:tab pos="5486400" algn="r"/>
              </a:tabLst>
            </a:pPr>
            <a:endParaRPr lang="en-US" altLang="zh-CN" sz="2800">
              <a:solidFill>
                <a:srgbClr val="FFFFFF"/>
              </a:solidFill>
              <a:latin typeface="Arial" charset="0"/>
              <a:cs typeface="Arial" charset="0"/>
            </a:endParaRPr>
          </a:p>
        </p:txBody>
      </p:sp>
      <p:sp>
        <p:nvSpPr>
          <p:cNvPr id="606213" name="Rectangle 5"/>
          <p:cNvSpPr>
            <a:spLocks noChangeArrowheads="1"/>
          </p:cNvSpPr>
          <p:nvPr/>
        </p:nvSpPr>
        <p:spPr bwMode="auto">
          <a:xfrm>
            <a:off x="465138" y="1649413"/>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eaLnBrk="0" hangingPunct="0">
              <a:tabLst>
                <a:tab pos="457200" algn="r"/>
                <a:tab pos="2743200" algn="ctr"/>
                <a:tab pos="5486400" algn="r"/>
              </a:tabLst>
            </a:pPr>
            <a:endParaRPr lang="en-GB" sz="2800">
              <a:solidFill>
                <a:srgbClr val="FFFFFF"/>
              </a:solidFill>
              <a:latin typeface="Arial" charset="0"/>
              <a:cs typeface="Arial" charset="0"/>
            </a:endParaRPr>
          </a:p>
        </p:txBody>
      </p:sp>
      <p:sp>
        <p:nvSpPr>
          <p:cNvPr id="606214" name="Rectangle 6"/>
          <p:cNvSpPr>
            <a:spLocks noChangeArrowheads="1"/>
          </p:cNvSpPr>
          <p:nvPr/>
        </p:nvSpPr>
        <p:spPr bwMode="auto">
          <a:xfrm>
            <a:off x="465138" y="1649413"/>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eaLnBrk="0" hangingPunct="0">
              <a:tabLst>
                <a:tab pos="457200" algn="r"/>
                <a:tab pos="2743200" algn="ctr"/>
                <a:tab pos="5486400" algn="r"/>
              </a:tabLst>
            </a:pPr>
            <a:endParaRPr lang="en-GB" sz="2800">
              <a:solidFill>
                <a:srgbClr val="FFFFFF"/>
              </a:solidFill>
              <a:latin typeface="Arial" charset="0"/>
              <a:cs typeface="Arial" charset="0"/>
            </a:endParaRPr>
          </a:p>
        </p:txBody>
      </p:sp>
      <p:sp>
        <p:nvSpPr>
          <p:cNvPr id="606215" name="Rectangle 8"/>
          <p:cNvSpPr>
            <a:spLocks noChangeArrowheads="1"/>
          </p:cNvSpPr>
          <p:nvPr/>
        </p:nvSpPr>
        <p:spPr bwMode="auto">
          <a:xfrm>
            <a:off x="465138" y="1649413"/>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eaLnBrk="0" hangingPunct="0">
              <a:tabLst>
                <a:tab pos="457200" algn="r"/>
                <a:tab pos="2743200" algn="ctr"/>
                <a:tab pos="5486400" algn="r"/>
              </a:tabLst>
            </a:pPr>
            <a:endParaRPr lang="en-GB" sz="2800">
              <a:solidFill>
                <a:srgbClr val="FFFFFF"/>
              </a:solidFill>
              <a:latin typeface="Arial" charset="0"/>
              <a:cs typeface="Arial" charset="0"/>
            </a:endParaRPr>
          </a:p>
        </p:txBody>
      </p:sp>
      <p:sp>
        <p:nvSpPr>
          <p:cNvPr id="606216" name="Rectangle 9"/>
          <p:cNvSpPr>
            <a:spLocks noChangeArrowheads="1"/>
          </p:cNvSpPr>
          <p:nvPr/>
        </p:nvSpPr>
        <p:spPr bwMode="auto">
          <a:xfrm>
            <a:off x="1938338" y="-9525"/>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eaLnBrk="0" hangingPunct="0"/>
            <a:endParaRPr lang="en-US" sz="2800">
              <a:solidFill>
                <a:srgbClr val="FFFFFF"/>
              </a:solidFill>
              <a:latin typeface="Arial" charset="0"/>
              <a:cs typeface="Arial" charset="0"/>
            </a:endParaRPr>
          </a:p>
        </p:txBody>
      </p:sp>
      <p:sp>
        <p:nvSpPr>
          <p:cNvPr id="606217" name="Rectangle 10"/>
          <p:cNvSpPr>
            <a:spLocks noChangeArrowheads="1"/>
          </p:cNvSpPr>
          <p:nvPr/>
        </p:nvSpPr>
        <p:spPr bwMode="auto">
          <a:xfrm>
            <a:off x="1933575" y="1219200"/>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eaLnBrk="0" hangingPunct="0"/>
            <a:endParaRPr lang="en-US" sz="2800">
              <a:solidFill>
                <a:srgbClr val="FFFFFF"/>
              </a:solidFill>
              <a:latin typeface="Arial" charset="0"/>
              <a:cs typeface="Arial" charset="0"/>
            </a:endParaRPr>
          </a:p>
        </p:txBody>
      </p:sp>
      <p:sp>
        <p:nvSpPr>
          <p:cNvPr id="606218" name="Rectangle 11"/>
          <p:cNvSpPr>
            <a:spLocks noChangeArrowheads="1"/>
          </p:cNvSpPr>
          <p:nvPr/>
        </p:nvSpPr>
        <p:spPr bwMode="auto">
          <a:xfrm>
            <a:off x="1933575" y="1528763"/>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eaLnBrk="0" hangingPunct="0"/>
            <a:endParaRPr lang="en-US" sz="2800">
              <a:solidFill>
                <a:srgbClr val="FFFFFF"/>
              </a:solidFill>
              <a:latin typeface="Arial" charset="0"/>
              <a:cs typeface="Arial" charset="0"/>
            </a:endParaRPr>
          </a:p>
        </p:txBody>
      </p:sp>
      <p:sp>
        <p:nvSpPr>
          <p:cNvPr id="606219" name="Rectangle 12"/>
          <p:cNvSpPr>
            <a:spLocks noChangeArrowheads="1"/>
          </p:cNvSpPr>
          <p:nvPr/>
        </p:nvSpPr>
        <p:spPr bwMode="auto">
          <a:xfrm>
            <a:off x="1933575" y="1743075"/>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eaLnBrk="0" hangingPunct="0"/>
            <a:endParaRPr lang="en-US" sz="2800">
              <a:solidFill>
                <a:srgbClr val="FFFFFF"/>
              </a:solidFill>
              <a:latin typeface="Arial" charset="0"/>
              <a:cs typeface="Arial" charset="0"/>
            </a:endParaRPr>
          </a:p>
        </p:txBody>
      </p:sp>
      <p:sp>
        <p:nvSpPr>
          <p:cNvPr id="606220" name="Rectangle 15"/>
          <p:cNvSpPr>
            <a:spLocks noChangeArrowheads="1"/>
          </p:cNvSpPr>
          <p:nvPr/>
        </p:nvSpPr>
        <p:spPr bwMode="auto">
          <a:xfrm>
            <a:off x="1933575" y="2047875"/>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eaLnBrk="0" hangingPunct="0"/>
            <a:endParaRPr lang="en-US" sz="2800">
              <a:solidFill>
                <a:srgbClr val="FFFFFF"/>
              </a:solidFill>
              <a:latin typeface="Arial" charset="0"/>
              <a:cs typeface="Arial" charset="0"/>
            </a:endParaRPr>
          </a:p>
        </p:txBody>
      </p:sp>
      <p:graphicFrame>
        <p:nvGraphicFramePr>
          <p:cNvPr id="33972" name="Group 180"/>
          <p:cNvGraphicFramePr>
            <a:graphicFrameLocks noGrp="1"/>
          </p:cNvGraphicFramePr>
          <p:nvPr>
            <p:extLst>
              <p:ext uri="{D42A27DB-BD31-4B8C-83A1-F6EECF244321}">
                <p14:modId xmlns:p14="http://schemas.microsoft.com/office/powerpoint/2010/main" val="3365790613"/>
              </p:ext>
            </p:extLst>
          </p:nvPr>
        </p:nvGraphicFramePr>
        <p:xfrm>
          <a:off x="395536" y="1401019"/>
          <a:ext cx="8352928" cy="731837"/>
        </p:xfrm>
        <a:graphic>
          <a:graphicData uri="http://schemas.openxmlformats.org/drawingml/2006/table">
            <a:tbl>
              <a:tblPr/>
              <a:tblGrid>
                <a:gridCol w="1545520">
                  <a:extLst>
                    <a:ext uri="{9D8B030D-6E8A-4147-A177-3AD203B41FA5}">
                      <a16:colId xmlns:a16="http://schemas.microsoft.com/office/drawing/2014/main" val="20000"/>
                    </a:ext>
                  </a:extLst>
                </a:gridCol>
                <a:gridCol w="1469261">
                  <a:extLst>
                    <a:ext uri="{9D8B030D-6E8A-4147-A177-3AD203B41FA5}">
                      <a16:colId xmlns:a16="http://schemas.microsoft.com/office/drawing/2014/main" val="20001"/>
                    </a:ext>
                  </a:extLst>
                </a:gridCol>
                <a:gridCol w="2013243">
                  <a:extLst>
                    <a:ext uri="{9D8B030D-6E8A-4147-A177-3AD203B41FA5}">
                      <a16:colId xmlns:a16="http://schemas.microsoft.com/office/drawing/2014/main" val="20002"/>
                    </a:ext>
                  </a:extLst>
                </a:gridCol>
                <a:gridCol w="1609918">
                  <a:extLst>
                    <a:ext uri="{9D8B030D-6E8A-4147-A177-3AD203B41FA5}">
                      <a16:colId xmlns:a16="http://schemas.microsoft.com/office/drawing/2014/main" val="20003"/>
                    </a:ext>
                  </a:extLst>
                </a:gridCol>
                <a:gridCol w="1714986">
                  <a:extLst>
                    <a:ext uri="{9D8B030D-6E8A-4147-A177-3AD203B41FA5}">
                      <a16:colId xmlns:a16="http://schemas.microsoft.com/office/drawing/2014/main" val="20004"/>
                    </a:ext>
                  </a:extLst>
                </a:gridCol>
              </a:tblGrid>
              <a:tr h="73183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00"/>
                          </a:solidFill>
                          <a:effectLst/>
                          <a:latin typeface="Arial" charset="0"/>
                          <a:ea typeface="ＭＳ Ｐゴシック" charset="0"/>
                          <a:cs typeface="Times" charset="0"/>
                        </a:rPr>
                        <a:t>Theonomic</a:t>
                      </a:r>
                      <a:endParaRPr kumimoji="0" lang="en-US" sz="1600" b="0" i="0" u="none" strike="noStrike" cap="none" normalizeH="0" baseline="0">
                        <a:ln>
                          <a:noFill/>
                        </a:ln>
                        <a:solidFill>
                          <a:srgbClr val="FFFF00"/>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charset="0"/>
                        </a:rPr>
                        <a:t>Greg Bahnsen</a:t>
                      </a:r>
                      <a:endParaRPr kumimoji="0" lang="en-US" sz="1600" b="0" i="0" u="none" strike="noStrike" cap="none" normalizeH="0" baseline="0">
                        <a:ln>
                          <a:noFill/>
                        </a:ln>
                        <a:solidFill>
                          <a:schemeClr val="tx1"/>
                        </a:solidFill>
                        <a:effectLst/>
                        <a:latin typeface="Arial" charset="0"/>
                        <a:ea typeface="ＭＳ Ｐゴシック" charset="0"/>
                        <a:cs typeface="Times" charset="0"/>
                      </a:endParaRPr>
                    </a:p>
                  </a:txBody>
                  <a:tcPr marL="68578" marR="6857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FFFF00"/>
                          </a:solidFill>
                          <a:effectLst/>
                          <a:latin typeface="Arial" charset="0"/>
                          <a:ea typeface="ＭＳ Ｐゴシック" charset="0"/>
                          <a:cs typeface="Times" charset="0"/>
                        </a:rPr>
                        <a:t>Reformed</a:t>
                      </a:r>
                      <a:endParaRPr kumimoji="0" lang="en-US" sz="1600" b="0" i="0" u="none" strike="noStrike" cap="none" normalizeH="0" baseline="0" dirty="0">
                        <a:ln>
                          <a:noFill/>
                        </a:ln>
                        <a:solidFill>
                          <a:srgbClr val="FFFF00"/>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Times" charset="0"/>
                        </a:rPr>
                        <a:t>Willem VanGemeren</a:t>
                      </a:r>
                      <a:endParaRPr kumimoji="0" lang="en-US" sz="1600" b="0" i="0" u="none" strike="noStrike" cap="none" normalizeH="0" baseline="0" dirty="0">
                        <a:ln>
                          <a:noFill/>
                        </a:ln>
                        <a:solidFill>
                          <a:schemeClr val="tx1"/>
                        </a:solidFill>
                        <a:effectLst/>
                        <a:latin typeface="Arial" charset="0"/>
                        <a:ea typeface="ＭＳ Ｐゴシック" charset="0"/>
                        <a:cs typeface="Times" charset="0"/>
                      </a:endParaRPr>
                    </a:p>
                  </a:txBody>
                  <a:tcPr marL="68578" marR="6857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00"/>
                          </a:solidFill>
                          <a:effectLst/>
                          <a:latin typeface="Arial" charset="0"/>
                          <a:ea typeface="ＭＳ Ｐゴシック" charset="0"/>
                          <a:cs typeface="Times" charset="0"/>
                        </a:rPr>
                        <a:t>Weightier Issues</a:t>
                      </a:r>
                      <a:endParaRPr kumimoji="0" lang="en-US" sz="1600" b="0" i="0" u="none" strike="noStrike" cap="none" normalizeH="0" baseline="0">
                        <a:ln>
                          <a:noFill/>
                        </a:ln>
                        <a:solidFill>
                          <a:srgbClr val="FFFF00"/>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charset="0"/>
                        </a:rPr>
                        <a:t>Walter </a:t>
                      </a:r>
                      <a:br>
                        <a:rPr kumimoji="0" lang="en-US" sz="1600" b="1" i="0" u="none" strike="noStrike" cap="none" normalizeH="0" baseline="0">
                          <a:ln>
                            <a:noFill/>
                          </a:ln>
                          <a:solidFill>
                            <a:schemeClr val="tx1"/>
                          </a:solidFill>
                          <a:effectLst/>
                          <a:latin typeface="Arial" charset="0"/>
                          <a:ea typeface="ＭＳ Ｐゴシック" charset="0"/>
                          <a:cs typeface="Times" charset="0"/>
                        </a:rPr>
                      </a:br>
                      <a:r>
                        <a:rPr kumimoji="0" lang="en-US" sz="1600" b="1" i="0" u="none" strike="noStrike" cap="none" normalizeH="0" baseline="0">
                          <a:ln>
                            <a:noFill/>
                          </a:ln>
                          <a:solidFill>
                            <a:schemeClr val="tx1"/>
                          </a:solidFill>
                          <a:effectLst/>
                          <a:latin typeface="Arial" charset="0"/>
                          <a:ea typeface="ＭＳ Ｐゴシック" charset="0"/>
                          <a:cs typeface="Times" charset="0"/>
                        </a:rPr>
                        <a:t>Kaiser</a:t>
                      </a:r>
                      <a:endParaRPr kumimoji="0" lang="en-US" sz="1600" b="0" i="0" u="none" strike="noStrike" cap="none" normalizeH="0" baseline="0">
                        <a:ln>
                          <a:noFill/>
                        </a:ln>
                        <a:solidFill>
                          <a:schemeClr val="tx1"/>
                        </a:solidFill>
                        <a:effectLst/>
                        <a:latin typeface="Arial" charset="0"/>
                        <a:ea typeface="ＭＳ Ｐゴシック" charset="0"/>
                        <a:cs typeface="Times" charset="0"/>
                      </a:endParaRPr>
                    </a:p>
                  </a:txBody>
                  <a:tcPr marL="68578" marR="6857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00"/>
                          </a:solidFill>
                          <a:effectLst/>
                          <a:latin typeface="Arial" charset="0"/>
                          <a:ea typeface="ＭＳ Ｐゴシック" charset="0"/>
                          <a:cs typeface="Times" charset="0"/>
                        </a:rPr>
                        <a:t>Modified Lutheran</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charset="0"/>
                        </a:rPr>
                        <a:t>Douglas Moo</a:t>
                      </a:r>
                      <a:endParaRPr kumimoji="0" lang="en-US" sz="1600" b="0" i="0" u="none" strike="noStrike" cap="none" normalizeH="0" baseline="0">
                        <a:ln>
                          <a:noFill/>
                        </a:ln>
                        <a:solidFill>
                          <a:schemeClr val="tx1"/>
                        </a:solidFill>
                        <a:effectLst/>
                        <a:latin typeface="Arial" charset="0"/>
                        <a:ea typeface="ＭＳ Ｐゴシック" charset="0"/>
                        <a:cs typeface="Times" charset="0"/>
                      </a:endParaRPr>
                    </a:p>
                  </a:txBody>
                  <a:tcPr marL="68578" marR="6857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FFFF00"/>
                          </a:solidFill>
                          <a:effectLst/>
                          <a:latin typeface="Arial" charset="0"/>
                          <a:ea typeface="ＭＳ Ｐゴシック" charset="0"/>
                          <a:cs typeface="Times" charset="0"/>
                        </a:rPr>
                        <a:t>Dispensational</a:t>
                      </a:r>
                      <a:endParaRPr kumimoji="0" lang="en-US" sz="1600" b="0" i="0" u="none" strike="noStrike" cap="none" normalizeH="0" baseline="0" dirty="0">
                        <a:ln>
                          <a:noFill/>
                        </a:ln>
                        <a:solidFill>
                          <a:srgbClr val="FFFF00"/>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Times" charset="0"/>
                        </a:rPr>
                        <a:t>Wayne G. Strickland</a:t>
                      </a:r>
                      <a:endParaRPr kumimoji="0" lang="en-US" sz="1600" b="0" i="0" u="none" strike="noStrike" cap="none" normalizeH="0" baseline="0" dirty="0">
                        <a:ln>
                          <a:noFill/>
                        </a:ln>
                        <a:solidFill>
                          <a:schemeClr val="tx1"/>
                        </a:solidFill>
                        <a:effectLst/>
                        <a:latin typeface="Arial" charset="0"/>
                        <a:ea typeface="ＭＳ Ｐゴシック" charset="0"/>
                        <a:cs typeface="Times" charset="0"/>
                      </a:endParaRPr>
                    </a:p>
                  </a:txBody>
                  <a:tcPr marL="68578" marR="6857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bl>
          </a:graphicData>
        </a:graphic>
      </p:graphicFrame>
      <p:sp>
        <p:nvSpPr>
          <p:cNvPr id="606237" name="Left-Right Arrow 3"/>
          <p:cNvSpPr>
            <a:spLocks noChangeArrowheads="1"/>
          </p:cNvSpPr>
          <p:nvPr/>
        </p:nvSpPr>
        <p:spPr bwMode="auto">
          <a:xfrm>
            <a:off x="1908175" y="2565400"/>
            <a:ext cx="5040089" cy="1368425"/>
          </a:xfrm>
          <a:prstGeom prst="leftRightArrow">
            <a:avLst>
              <a:gd name="adj1" fmla="val 50000"/>
              <a:gd name="adj2" fmla="val 49982"/>
            </a:avLst>
          </a:prstGeom>
          <a:solidFill>
            <a:schemeClr val="accent1"/>
          </a:solidFill>
          <a:ln w="12700">
            <a:solidFill>
              <a:schemeClr val="tx1"/>
            </a:solidFill>
            <a:round/>
            <a:headEnd type="none" w="sm" len="sm"/>
            <a:tailEnd type="none" w="sm" len="sm"/>
          </a:ln>
        </p:spPr>
        <p:txBody>
          <a:bodyPr wrap="none"/>
          <a:lstStyle/>
          <a:p>
            <a:pPr eaLnBrk="0" hangingPunct="0"/>
            <a:endParaRPr lang="en-US" sz="2800">
              <a:solidFill>
                <a:srgbClr val="FFFFFF"/>
              </a:solidFill>
            </a:endParaRPr>
          </a:p>
        </p:txBody>
      </p:sp>
      <p:sp>
        <p:nvSpPr>
          <p:cNvPr id="606238" name="TextBox 18"/>
          <p:cNvSpPr txBox="1">
            <a:spLocks noChangeArrowheads="1"/>
          </p:cNvSpPr>
          <p:nvPr/>
        </p:nvSpPr>
        <p:spPr bwMode="auto">
          <a:xfrm>
            <a:off x="-28576" y="732731"/>
            <a:ext cx="8181975"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r>
              <a:rPr lang="en-US" sz="2800" i="1" dirty="0">
                <a:solidFill>
                  <a:srgbClr val="FFFFFF"/>
                </a:solidFill>
                <a:latin typeface="Arial" charset="0"/>
                <a:cs typeface="Arial" charset="0"/>
              </a:rPr>
              <a:t>Spectrum on Degree of Applicability:</a:t>
            </a:r>
          </a:p>
        </p:txBody>
      </p:sp>
      <p:sp>
        <p:nvSpPr>
          <p:cNvPr id="606240" name="TextBox 18"/>
          <p:cNvSpPr txBox="1">
            <a:spLocks noChangeArrowheads="1"/>
          </p:cNvSpPr>
          <p:nvPr/>
        </p:nvSpPr>
        <p:spPr bwMode="auto">
          <a:xfrm>
            <a:off x="24325" y="4303712"/>
            <a:ext cx="9144000" cy="2554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r>
              <a:rPr lang="en-US" sz="1600" dirty="0">
                <a:solidFill>
                  <a:srgbClr val="FFFFFF"/>
                </a:solidFill>
                <a:latin typeface="Arial" charset="0"/>
                <a:cs typeface="Arial" charset="0"/>
              </a:rPr>
              <a:t>This chart summarizes Stanley N. Gundry, ed. </a:t>
            </a:r>
            <a:r>
              <a:rPr lang="en-US" sz="1600" i="1" dirty="0">
                <a:solidFill>
                  <a:srgbClr val="FFFFFF"/>
                </a:solidFill>
                <a:latin typeface="Arial" charset="0"/>
                <a:cs typeface="Arial" charset="0"/>
              </a:rPr>
              <a:t>Five Views on Law and Gospel </a:t>
            </a:r>
            <a:r>
              <a:rPr lang="en-US" sz="1600" dirty="0">
                <a:solidFill>
                  <a:srgbClr val="FFFFFF"/>
                </a:solidFill>
                <a:latin typeface="Arial" charset="0"/>
                <a:cs typeface="Arial" charset="0"/>
              </a:rPr>
              <a:t>(Grand Rapids: Zondervan, 1996), where each author presents his view and responds to the other four views.  Generally speaking, views 1-2 are similar as both are Reformed (stressing continuity between the NT and OT) and these stand against views 3-5 which alike stress discontinuity.  In my opinion, the dispensational view has the most to commend it as law in the NT is never broken into component parts and this view clearly distinguishes Israel from the church.  Further, it is inconsistent to change the Sabbath (Saturday) to Sunday but not apply the OT penalties for Sabbath-breaking today (i.e., death by stoning; cf. Exod. 31:14-15; 35:2). The following chart is</a:t>
            </a:r>
            <a:r>
              <a:rPr lang="en-US" sz="1600" b="1" dirty="0">
                <a:solidFill>
                  <a:srgbClr val="FFFFFF"/>
                </a:solidFill>
                <a:latin typeface="Arial" charset="0"/>
                <a:cs typeface="Arial" charset="0"/>
              </a:rPr>
              <a:t> a</a:t>
            </a:r>
            <a:r>
              <a:rPr lang="en-US" sz="1600" dirty="0">
                <a:solidFill>
                  <a:srgbClr val="FFFFFF"/>
                </a:solidFill>
                <a:latin typeface="Arial" charset="0"/>
                <a:cs typeface="Arial" charset="0"/>
              </a:rPr>
              <a:t>dapted from Lee </a:t>
            </a:r>
            <a:r>
              <a:rPr lang="en-US" sz="1600" dirty="0" err="1">
                <a:solidFill>
                  <a:srgbClr val="FFFFFF"/>
                </a:solidFill>
                <a:latin typeface="Arial" charset="0"/>
                <a:cs typeface="Arial" charset="0"/>
              </a:rPr>
              <a:t>Hwee</a:t>
            </a:r>
            <a:r>
              <a:rPr lang="en-US" sz="1600" dirty="0">
                <a:solidFill>
                  <a:srgbClr val="FFFFFF"/>
                </a:solidFill>
                <a:latin typeface="Arial" charset="0"/>
                <a:cs typeface="Arial" charset="0"/>
              </a:rPr>
              <a:t> Chin, </a:t>
            </a:r>
            <a:r>
              <a:rPr lang="mr-IN" sz="1600" dirty="0">
                <a:solidFill>
                  <a:srgbClr val="FFFFFF"/>
                </a:solidFill>
                <a:latin typeface="Arial" charset="0"/>
                <a:cs typeface="Arial" charset="0"/>
              </a:rPr>
              <a:t>"</a:t>
            </a:r>
            <a:r>
              <a:rPr lang="en-US" sz="1600" dirty="0">
                <a:solidFill>
                  <a:srgbClr val="FFFFFF"/>
                </a:solidFill>
                <a:latin typeface="Arial" charset="0"/>
                <a:cs typeface="Arial" charset="0"/>
              </a:rPr>
              <a:t>The Applicability of the Law Today,</a:t>
            </a:r>
            <a:r>
              <a:rPr lang="mr-IN" sz="1600" dirty="0">
                <a:solidFill>
                  <a:srgbClr val="FFFFFF"/>
                </a:solidFill>
                <a:latin typeface="Arial" charset="0"/>
                <a:cs typeface="Arial" charset="0"/>
              </a:rPr>
              <a:t>"</a:t>
            </a:r>
            <a:r>
              <a:rPr lang="en-US" sz="1600" dirty="0">
                <a:solidFill>
                  <a:srgbClr val="FFFFFF"/>
                </a:solidFill>
                <a:latin typeface="Arial" charset="0"/>
                <a:cs typeface="Arial" charset="0"/>
              </a:rPr>
              <a:t> unpublished research paper for the course </a:t>
            </a:r>
            <a:r>
              <a:rPr lang="mr-IN" sz="1600" dirty="0">
                <a:solidFill>
                  <a:srgbClr val="FFFFFF"/>
                </a:solidFill>
                <a:latin typeface="Arial" charset="0"/>
                <a:cs typeface="Arial" charset="0"/>
              </a:rPr>
              <a:t>"</a:t>
            </a:r>
            <a:r>
              <a:rPr lang="en-US" sz="1600" dirty="0">
                <a:solidFill>
                  <a:srgbClr val="FFFFFF"/>
                </a:solidFill>
                <a:latin typeface="Arial" charset="0"/>
                <a:cs typeface="Arial" charset="0"/>
              </a:rPr>
              <a:t>Old Testament Survey,</a:t>
            </a:r>
            <a:r>
              <a:rPr lang="mr-IN" sz="1600" dirty="0">
                <a:solidFill>
                  <a:srgbClr val="FFFFFF"/>
                </a:solidFill>
                <a:latin typeface="Arial" charset="0"/>
                <a:cs typeface="Arial" charset="0"/>
              </a:rPr>
              <a:t>"</a:t>
            </a:r>
            <a:r>
              <a:rPr lang="en-US" sz="1600" dirty="0">
                <a:solidFill>
                  <a:srgbClr val="FFFFFF"/>
                </a:solidFill>
                <a:latin typeface="Arial" charset="0"/>
                <a:cs typeface="Arial" charset="0"/>
              </a:rPr>
              <a:t> Singapore: Singapore Bible College, 2001, 1.</a:t>
            </a:r>
          </a:p>
        </p:txBody>
      </p:sp>
      <p:sp>
        <p:nvSpPr>
          <p:cNvPr id="19" name="Text Box 2"/>
          <p:cNvSpPr txBox="1">
            <a:spLocks noChangeArrowheads="1"/>
          </p:cNvSpPr>
          <p:nvPr/>
        </p:nvSpPr>
        <p:spPr bwMode="auto">
          <a:xfrm>
            <a:off x="8153400" y="0"/>
            <a:ext cx="85248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charset="0"/>
                <a:cs typeface="Arial" charset="0"/>
              </a:rPr>
              <a:t>113c</a:t>
            </a:r>
          </a:p>
        </p:txBody>
      </p:sp>
      <p:sp>
        <p:nvSpPr>
          <p:cNvPr id="606235" name="TextBox 1"/>
          <p:cNvSpPr txBox="1">
            <a:spLocks noChangeArrowheads="1"/>
          </p:cNvSpPr>
          <p:nvPr/>
        </p:nvSpPr>
        <p:spPr bwMode="auto">
          <a:xfrm>
            <a:off x="-35427" y="2588712"/>
            <a:ext cx="2209824" cy="1200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r>
              <a:rPr lang="en-US" dirty="0">
                <a:solidFill>
                  <a:srgbClr val="FFFFFF"/>
                </a:solidFill>
                <a:latin typeface="Arial" charset="0"/>
                <a:cs typeface="Arial" charset="0"/>
              </a:rPr>
              <a:t>Law as </a:t>
            </a:r>
            <a:r>
              <a:rPr lang="en-US" b="1" i="1" dirty="0">
                <a:solidFill>
                  <a:srgbClr val="FFFF00"/>
                </a:solidFill>
                <a:latin typeface="Arial" charset="0"/>
                <a:cs typeface="Arial" charset="0"/>
              </a:rPr>
              <a:t>applicable</a:t>
            </a:r>
            <a:r>
              <a:rPr lang="en-US" dirty="0">
                <a:solidFill>
                  <a:srgbClr val="FFFF00"/>
                </a:solidFill>
                <a:latin typeface="Arial" charset="0"/>
                <a:cs typeface="Arial" charset="0"/>
              </a:rPr>
              <a:t> </a:t>
            </a:r>
            <a:br>
              <a:rPr lang="en-US" dirty="0">
                <a:solidFill>
                  <a:srgbClr val="FFFF00"/>
                </a:solidFill>
                <a:latin typeface="Arial" charset="0"/>
                <a:cs typeface="Arial" charset="0"/>
              </a:rPr>
            </a:br>
            <a:r>
              <a:rPr lang="en-US" dirty="0">
                <a:solidFill>
                  <a:srgbClr val="FFFFFF"/>
                </a:solidFill>
                <a:latin typeface="Arial" charset="0"/>
                <a:cs typeface="Arial" charset="0"/>
              </a:rPr>
              <a:t>in every sense</a:t>
            </a:r>
          </a:p>
        </p:txBody>
      </p:sp>
      <p:sp>
        <p:nvSpPr>
          <p:cNvPr id="606236" name="TextBox 16"/>
          <p:cNvSpPr txBox="1">
            <a:spLocks noChangeArrowheads="1"/>
          </p:cNvSpPr>
          <p:nvPr/>
        </p:nvSpPr>
        <p:spPr bwMode="auto">
          <a:xfrm>
            <a:off x="6802089" y="2435404"/>
            <a:ext cx="2378423"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r>
              <a:rPr lang="en-US" dirty="0">
                <a:solidFill>
                  <a:srgbClr val="FFFFFF"/>
                </a:solidFill>
                <a:latin typeface="Arial" charset="0"/>
                <a:cs typeface="Arial" charset="0"/>
              </a:rPr>
              <a:t>Law as </a:t>
            </a:r>
            <a:br>
              <a:rPr lang="en-US" dirty="0">
                <a:solidFill>
                  <a:srgbClr val="FFFFFF"/>
                </a:solidFill>
                <a:latin typeface="Arial" charset="0"/>
                <a:cs typeface="Arial" charset="0"/>
              </a:rPr>
            </a:br>
            <a:r>
              <a:rPr lang="en-US" b="1" i="1" dirty="0">
                <a:solidFill>
                  <a:srgbClr val="FFFF00"/>
                </a:solidFill>
                <a:latin typeface="Arial" charset="0"/>
                <a:cs typeface="Arial" charset="0"/>
              </a:rPr>
              <a:t>not applicable </a:t>
            </a:r>
            <a:br>
              <a:rPr lang="en-US" b="1" i="1" dirty="0">
                <a:solidFill>
                  <a:srgbClr val="FFFF00"/>
                </a:solidFill>
                <a:latin typeface="Arial" charset="0"/>
                <a:cs typeface="Arial" charset="0"/>
              </a:rPr>
            </a:br>
            <a:r>
              <a:rPr lang="en-US" dirty="0">
                <a:solidFill>
                  <a:srgbClr val="FFFFFF"/>
                </a:solidFill>
                <a:latin typeface="Arial" charset="0"/>
                <a:cs typeface="Arial" charset="0"/>
              </a:rPr>
              <a:t>in every sense</a:t>
            </a:r>
          </a:p>
        </p:txBody>
      </p:sp>
    </p:spTree>
    <p:extLst>
      <p:ext uri="{BB962C8B-B14F-4D97-AF65-F5344CB8AC3E}">
        <p14:creationId xmlns:p14="http://schemas.microsoft.com/office/powerpoint/2010/main" val="356363055"/>
      </p:ext>
    </p:extLst>
  </p:cSld>
  <p:clrMapOvr>
    <a:overrideClrMapping bg1="dk2" tx1="lt1" bg2="dk1" tx2="lt2" accent1="accent1" accent2="accent2" accent3="accent3" accent4="accent4" accent5="accent5" accent6="accent6" hlink="hlink" folHlink="folHlink"/>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7" name="Text Box 23"/>
          <p:cNvSpPr>
            <a:spLocks noGrp="1" noChangeArrowheads="1"/>
          </p:cNvSpPr>
          <p:nvPr>
            <p:ph type="title" idx="4294967295"/>
          </p:nvPr>
        </p:nvSpPr>
        <p:spPr>
          <a:xfrm>
            <a:off x="0" y="0"/>
            <a:ext cx="9144000" cy="1066800"/>
          </a:xfrm>
          <a:solidFill>
            <a:srgbClr val="000090"/>
          </a:solidFill>
          <a:extLs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p>
            <a:pPr algn="ctr"/>
            <a:r>
              <a:rPr kumimoji="0" lang="en-US" altLang="zh-CN" sz="3200" b="1">
                <a:effectLst/>
                <a:latin typeface="Arial" charset="0"/>
                <a:ea typeface="宋体" charset="0"/>
                <a:cs typeface="宋体" charset="0"/>
              </a:rPr>
              <a:t>Does the Law of Moses Apply to Me?</a:t>
            </a:r>
            <a:endParaRPr kumimoji="0" lang="en-US" altLang="zh-CN" sz="1800" b="1">
              <a:effectLst/>
              <a:latin typeface="Arial" charset="0"/>
              <a:ea typeface="宋体" charset="0"/>
              <a:cs typeface="宋体" charset="0"/>
            </a:endParaRPr>
          </a:p>
        </p:txBody>
      </p:sp>
      <p:sp>
        <p:nvSpPr>
          <p:cNvPr id="97282" name="Text Box 3"/>
          <p:cNvSpPr txBox="1">
            <a:spLocks noChangeArrowheads="1"/>
          </p:cNvSpPr>
          <p:nvPr/>
        </p:nvSpPr>
        <p:spPr bwMode="auto">
          <a:xfrm>
            <a:off x="8299450" y="228600"/>
            <a:ext cx="869950" cy="461963"/>
          </a:xfrm>
          <a:prstGeom prst="rect">
            <a:avLst/>
          </a:prstGeom>
          <a:noFill/>
          <a:ln w="12700" cap="sq">
            <a:noFill/>
            <a:miter lim="800000"/>
            <a:headEnd type="none" w="sm" len="sm"/>
            <a:tailEnd type="none" w="sm" len="sm"/>
          </a:ln>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0" hangingPunct="0">
              <a:defRPr/>
            </a:pPr>
            <a:r>
              <a:rPr lang="en-US" b="1" dirty="0">
                <a:solidFill>
                  <a:srgbClr val="FFFFFF"/>
                </a:solidFill>
                <a:effectLst>
                  <a:outerShdw blurRad="38100" dist="38100" dir="2700000" algn="tl">
                    <a:srgbClr val="000000"/>
                  </a:outerShdw>
                </a:effectLst>
                <a:latin typeface="Arial" charset="0"/>
                <a:cs typeface="Times New Roman" charset="0"/>
              </a:rPr>
              <a:t>113b</a:t>
            </a:r>
          </a:p>
        </p:txBody>
      </p:sp>
      <p:sp>
        <p:nvSpPr>
          <p:cNvPr id="608259" name="Text Box 24"/>
          <p:cNvSpPr txBox="1">
            <a:spLocks noChangeArrowheads="1"/>
          </p:cNvSpPr>
          <p:nvPr/>
        </p:nvSpPr>
        <p:spPr bwMode="auto">
          <a:xfrm>
            <a:off x="0" y="774700"/>
            <a:ext cx="9097963" cy="185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0" hangingPunct="0"/>
            <a:r>
              <a:rPr lang="en-US" altLang="zh-CN" sz="1200" b="1">
                <a:solidFill>
                  <a:srgbClr val="FFFFFF"/>
                </a:solidFill>
                <a:latin typeface="Comic Sans MS" charset="0"/>
                <a:cs typeface="Times New Roman" charset="0"/>
              </a:rPr>
              <a:t>Stanley N. Gundry, ed. </a:t>
            </a:r>
            <a:r>
              <a:rPr lang="en-US" altLang="zh-CN" sz="1200" b="1" i="1">
                <a:solidFill>
                  <a:srgbClr val="FFFFFF"/>
                </a:solidFill>
                <a:latin typeface="Comic Sans MS" charset="0"/>
                <a:cs typeface="Times New Roman" charset="0"/>
              </a:rPr>
              <a:t>Five Views on Law &amp; Gospel </a:t>
            </a:r>
            <a:r>
              <a:rPr lang="en-US" altLang="zh-CN" sz="1200" b="1">
                <a:solidFill>
                  <a:srgbClr val="FFFFFF"/>
                </a:solidFill>
                <a:latin typeface="Comic Sans MS" charset="0"/>
                <a:cs typeface="Times New Roman" charset="0"/>
              </a:rPr>
              <a:t>summarized by Lee Hwee Chin, SBC, 2001</a:t>
            </a:r>
            <a:r>
              <a:rPr lang="en-US" altLang="zh-CN" sz="1200">
                <a:solidFill>
                  <a:srgbClr val="FFFFFF"/>
                </a:solidFill>
                <a:latin typeface="Impact" charset="0"/>
                <a:cs typeface="Times New Roman" charset="0"/>
              </a:rPr>
              <a:t> </a:t>
            </a:r>
          </a:p>
        </p:txBody>
      </p:sp>
      <p:graphicFrame>
        <p:nvGraphicFramePr>
          <p:cNvPr id="556062" name="Group 30"/>
          <p:cNvGraphicFramePr>
            <a:graphicFrameLocks noGrp="1"/>
          </p:cNvGraphicFramePr>
          <p:nvPr/>
        </p:nvGraphicFramePr>
        <p:xfrm>
          <a:off x="0" y="1066800"/>
          <a:ext cx="9144000" cy="5761039"/>
        </p:xfrm>
        <a:graphic>
          <a:graphicData uri="http://schemas.openxmlformats.org/drawingml/2006/table">
            <a:tbl>
              <a:tblPr/>
              <a:tblGrid>
                <a:gridCol w="990600">
                  <a:extLst>
                    <a:ext uri="{9D8B030D-6E8A-4147-A177-3AD203B41FA5}">
                      <a16:colId xmlns:a16="http://schemas.microsoft.com/office/drawing/2014/main" val="20000"/>
                    </a:ext>
                  </a:extLst>
                </a:gridCol>
                <a:gridCol w="1600200">
                  <a:extLst>
                    <a:ext uri="{9D8B030D-6E8A-4147-A177-3AD203B41FA5}">
                      <a16:colId xmlns:a16="http://schemas.microsoft.com/office/drawing/2014/main" val="20001"/>
                    </a:ext>
                  </a:extLst>
                </a:gridCol>
                <a:gridCol w="1676400">
                  <a:extLst>
                    <a:ext uri="{9D8B030D-6E8A-4147-A177-3AD203B41FA5}">
                      <a16:colId xmlns:a16="http://schemas.microsoft.com/office/drawing/2014/main" val="20002"/>
                    </a:ext>
                  </a:extLst>
                </a:gridCol>
                <a:gridCol w="1447800">
                  <a:extLst>
                    <a:ext uri="{9D8B030D-6E8A-4147-A177-3AD203B41FA5}">
                      <a16:colId xmlns:a16="http://schemas.microsoft.com/office/drawing/2014/main" val="20003"/>
                    </a:ext>
                  </a:extLst>
                </a:gridCol>
                <a:gridCol w="1447800">
                  <a:extLst>
                    <a:ext uri="{9D8B030D-6E8A-4147-A177-3AD203B41FA5}">
                      <a16:colId xmlns:a16="http://schemas.microsoft.com/office/drawing/2014/main" val="20004"/>
                    </a:ext>
                  </a:extLst>
                </a:gridCol>
                <a:gridCol w="1981200">
                  <a:extLst>
                    <a:ext uri="{9D8B030D-6E8A-4147-A177-3AD203B41FA5}">
                      <a16:colId xmlns:a16="http://schemas.microsoft.com/office/drawing/2014/main" val="20005"/>
                    </a:ext>
                  </a:extLst>
                </a:gridCol>
              </a:tblGrid>
              <a:tr h="881063">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endParaRPr kumimoji="0" lang="zh-CN" altLang="en-US" sz="1800" b="1" i="0" u="none" strike="noStrike" cap="none" normalizeH="0" baseline="0" dirty="0">
                        <a:ln>
                          <a:noFill/>
                        </a:ln>
                        <a:solidFill>
                          <a:srgbClr val="FFFFFF"/>
                        </a:solidFill>
                        <a:effectLst/>
                        <a:latin typeface="Times New Roman" charset="0"/>
                        <a:ea typeface="ＭＳ Ｐゴシック" charset="0"/>
                        <a:cs typeface="Arial"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altLang="zh-CN" sz="1600" b="1" i="0" u="none" strike="noStrike" cap="none" normalizeH="0" baseline="0">
                          <a:ln>
                            <a:noFill/>
                          </a:ln>
                          <a:solidFill>
                            <a:srgbClr val="FFFFFF"/>
                          </a:solidFill>
                          <a:effectLst/>
                          <a:latin typeface="Arial" charset="0"/>
                          <a:ea typeface="ＭＳ Ｐゴシック" charset="0"/>
                          <a:cs typeface="Arial" charset="0"/>
                        </a:rPr>
                        <a:t>THEONOMIC</a:t>
                      </a:r>
                      <a:br>
                        <a:rPr kumimoji="0" lang="en-US" altLang="zh-CN" sz="1600" b="1" i="0" u="none" strike="noStrike" cap="none" normalizeH="0" baseline="0">
                          <a:ln>
                            <a:noFill/>
                          </a:ln>
                          <a:solidFill>
                            <a:srgbClr val="FFFFFF"/>
                          </a:solidFill>
                          <a:effectLst/>
                          <a:latin typeface="Arial" charset="0"/>
                          <a:ea typeface="ＭＳ Ｐゴシック" charset="0"/>
                          <a:cs typeface="Arial" charset="0"/>
                        </a:rPr>
                      </a:br>
                      <a:r>
                        <a:rPr kumimoji="0" lang="en-US" altLang="zh-CN" sz="1600" b="1" i="0" u="none" strike="noStrike" cap="none" normalizeH="0" baseline="0">
                          <a:ln>
                            <a:noFill/>
                          </a:ln>
                          <a:solidFill>
                            <a:srgbClr val="FFFFFF"/>
                          </a:solidFill>
                          <a:effectLst/>
                          <a:latin typeface="Arial" charset="0"/>
                          <a:ea typeface="ＭＳ Ｐゴシック" charset="0"/>
                          <a:cs typeface="Arial" charset="0"/>
                        </a:rPr>
                        <a:t>Bahnsen</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altLang="zh-CN" sz="1600" b="1" i="0" u="none" strike="noStrike" cap="none" normalizeH="0" baseline="0">
                          <a:ln>
                            <a:noFill/>
                          </a:ln>
                          <a:solidFill>
                            <a:srgbClr val="FFFFFF"/>
                          </a:solidFill>
                          <a:effectLst/>
                          <a:latin typeface="Arial" charset="0"/>
                          <a:ea typeface="ＭＳ Ｐゴシック" charset="0"/>
                          <a:cs typeface="Arial" charset="0"/>
                        </a:rPr>
                        <a:t>REFORMED</a:t>
                      </a:r>
                      <a:br>
                        <a:rPr kumimoji="0" lang="en-US" altLang="zh-CN" sz="1600" b="1" i="0" u="none" strike="noStrike" cap="none" normalizeH="0" baseline="0">
                          <a:ln>
                            <a:noFill/>
                          </a:ln>
                          <a:solidFill>
                            <a:srgbClr val="FFFFFF"/>
                          </a:solidFill>
                          <a:effectLst/>
                          <a:latin typeface="Arial" charset="0"/>
                          <a:ea typeface="ＭＳ Ｐゴシック" charset="0"/>
                          <a:cs typeface="Arial" charset="0"/>
                        </a:rPr>
                      </a:br>
                      <a:r>
                        <a:rPr kumimoji="0" lang="en-US" altLang="zh-CN" sz="1600" b="1" i="0" u="none" strike="noStrike" cap="none" normalizeH="0" baseline="0">
                          <a:ln>
                            <a:noFill/>
                          </a:ln>
                          <a:solidFill>
                            <a:srgbClr val="FFFFFF"/>
                          </a:solidFill>
                          <a:effectLst/>
                          <a:latin typeface="Arial" charset="0"/>
                          <a:ea typeface="ＭＳ Ｐゴシック" charset="0"/>
                          <a:cs typeface="Arial" charset="0"/>
                        </a:rPr>
                        <a:t>Van Gemeren</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altLang="zh-CN" sz="1600" b="1" i="0" u="none" strike="noStrike" cap="none" normalizeH="0" baseline="0">
                          <a:ln>
                            <a:noFill/>
                          </a:ln>
                          <a:solidFill>
                            <a:srgbClr val="FFFFFF"/>
                          </a:solidFill>
                          <a:effectLst/>
                          <a:latin typeface="Arial" charset="0"/>
                          <a:ea typeface="ＭＳ Ｐゴシック" charset="0"/>
                          <a:cs typeface="Arial" charset="0"/>
                        </a:rPr>
                        <a:t>WEIGHTIER ISSUES</a:t>
                      </a:r>
                      <a:br>
                        <a:rPr kumimoji="0" lang="en-US" altLang="zh-CN" sz="1600" b="1" i="0" u="none" strike="noStrike" cap="none" normalizeH="0" baseline="0">
                          <a:ln>
                            <a:noFill/>
                          </a:ln>
                          <a:solidFill>
                            <a:srgbClr val="FFFFFF"/>
                          </a:solidFill>
                          <a:effectLst/>
                          <a:latin typeface="Arial" charset="0"/>
                          <a:ea typeface="ＭＳ Ｐゴシック" charset="0"/>
                          <a:cs typeface="Arial" charset="0"/>
                        </a:rPr>
                      </a:br>
                      <a:r>
                        <a:rPr kumimoji="0" lang="en-US" altLang="zh-CN" sz="1600" b="1" i="0" u="none" strike="noStrike" cap="none" normalizeH="0" baseline="0">
                          <a:ln>
                            <a:noFill/>
                          </a:ln>
                          <a:solidFill>
                            <a:srgbClr val="FFFFFF"/>
                          </a:solidFill>
                          <a:effectLst/>
                          <a:latin typeface="Arial" charset="0"/>
                          <a:ea typeface="ＭＳ Ｐゴシック" charset="0"/>
                          <a:cs typeface="Arial" charset="0"/>
                        </a:rPr>
                        <a:t>Kaiser</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altLang="zh-CN" sz="1600" b="1" i="0" u="none" strike="noStrike" cap="none" normalizeH="0" baseline="0">
                          <a:ln>
                            <a:noFill/>
                          </a:ln>
                          <a:solidFill>
                            <a:srgbClr val="FFFFFF"/>
                          </a:solidFill>
                          <a:effectLst/>
                          <a:latin typeface="Arial" charset="0"/>
                          <a:ea typeface="ＭＳ Ｐゴシック" charset="0"/>
                          <a:cs typeface="Arial" charset="0"/>
                        </a:rPr>
                        <a:t>MODIFIED LUTHERAN</a:t>
                      </a:r>
                      <a:br>
                        <a:rPr kumimoji="0" lang="en-US" altLang="zh-CN" sz="1600" b="1" i="0" u="none" strike="noStrike" cap="none" normalizeH="0" baseline="0">
                          <a:ln>
                            <a:noFill/>
                          </a:ln>
                          <a:solidFill>
                            <a:srgbClr val="FFFFFF"/>
                          </a:solidFill>
                          <a:effectLst/>
                          <a:latin typeface="Arial" charset="0"/>
                          <a:ea typeface="ＭＳ Ｐゴシック" charset="0"/>
                          <a:cs typeface="Arial" charset="0"/>
                        </a:rPr>
                      </a:br>
                      <a:r>
                        <a:rPr kumimoji="0" lang="en-US" altLang="zh-CN" sz="1600" b="1" i="0" u="none" strike="noStrike" cap="none" normalizeH="0" baseline="0">
                          <a:ln>
                            <a:noFill/>
                          </a:ln>
                          <a:solidFill>
                            <a:srgbClr val="FFFFFF"/>
                          </a:solidFill>
                          <a:effectLst/>
                          <a:latin typeface="Arial" charset="0"/>
                          <a:ea typeface="ＭＳ Ｐゴシック" charset="0"/>
                          <a:cs typeface="Arial" charset="0"/>
                        </a:rPr>
                        <a:t>Moo</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altLang="zh-CN" sz="1600" b="1" i="0" u="none" strike="noStrike" cap="none" normalizeH="0" baseline="0">
                          <a:ln>
                            <a:noFill/>
                          </a:ln>
                          <a:solidFill>
                            <a:srgbClr val="FFFFFF"/>
                          </a:solidFill>
                          <a:effectLst/>
                          <a:latin typeface="Arial" charset="0"/>
                          <a:ea typeface="ＭＳ Ｐゴシック" charset="0"/>
                          <a:cs typeface="Arial" charset="0"/>
                        </a:rPr>
                        <a:t>DISPENSATIONAL</a:t>
                      </a:r>
                      <a:br>
                        <a:rPr kumimoji="0" lang="en-US" altLang="zh-CN" sz="1600" b="1" i="0" u="none" strike="noStrike" cap="none" normalizeH="0" baseline="0">
                          <a:ln>
                            <a:noFill/>
                          </a:ln>
                          <a:solidFill>
                            <a:srgbClr val="FFFFFF"/>
                          </a:solidFill>
                          <a:effectLst/>
                          <a:latin typeface="Arial" charset="0"/>
                          <a:ea typeface="ＭＳ Ｐゴシック" charset="0"/>
                          <a:cs typeface="Arial" charset="0"/>
                        </a:rPr>
                      </a:br>
                      <a:r>
                        <a:rPr kumimoji="0" lang="en-US" altLang="zh-CN" sz="1600" b="1" i="0" u="none" strike="noStrike" cap="none" normalizeH="0" baseline="0">
                          <a:ln>
                            <a:noFill/>
                          </a:ln>
                          <a:solidFill>
                            <a:srgbClr val="FFFFFF"/>
                          </a:solidFill>
                          <a:effectLst/>
                          <a:latin typeface="Arial" charset="0"/>
                          <a:ea typeface="ＭＳ Ｐゴシック" charset="0"/>
                          <a:cs typeface="Arial" charset="0"/>
                        </a:rPr>
                        <a:t>Strickland</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extLst>
                  <a:ext uri="{0D108BD9-81ED-4DB2-BD59-A6C34878D82A}">
                    <a16:rowId xmlns:a16="http://schemas.microsoft.com/office/drawing/2014/main" val="10000"/>
                  </a:ext>
                </a:extLst>
              </a:tr>
              <a:tr h="2779713">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What is the Law?</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altLang="zh-CN" sz="2000" b="1" i="0" u="none" strike="noStrike" cap="none" normalizeH="0" baseline="0">
                          <a:ln>
                            <a:noFill/>
                          </a:ln>
                          <a:solidFill>
                            <a:srgbClr val="000000"/>
                          </a:solidFill>
                          <a:effectLst/>
                          <a:latin typeface="Arial" charset="0"/>
                          <a:ea typeface="MS PGothic" charset="0"/>
                          <a:cs typeface="MS PGothic" charset="0"/>
                        </a:rPr>
                        <a:t>Same definition as the views 3-5</a:t>
                      </a:r>
                      <a:r>
                        <a:rPr kumimoji="0" lang="en-US" altLang="zh-CN" sz="2000" b="0" i="0" u="none" strike="noStrike" cap="none" normalizeH="0" baseline="0">
                          <a:ln>
                            <a:noFill/>
                          </a:ln>
                          <a:solidFill>
                            <a:srgbClr val="000000"/>
                          </a:solidFill>
                          <a:effectLst/>
                          <a:latin typeface="Arial" charset="0"/>
                          <a:ea typeface="MS PGothic" charset="0"/>
                          <a:cs typeface="MS PGothic" charset="0"/>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altLang="zh-CN" sz="2000" b="1" i="0" u="none" strike="noStrike" cap="none" normalizeH="0" baseline="0" dirty="0">
                          <a:ln>
                            <a:noFill/>
                          </a:ln>
                          <a:solidFill>
                            <a:srgbClr val="000000"/>
                          </a:solidFill>
                          <a:effectLst/>
                          <a:latin typeface="Arial" charset="0"/>
                          <a:ea typeface="MS PGothic" charset="0"/>
                          <a:cs typeface="MS PGothic" charset="0"/>
                        </a:rPr>
                        <a:t>God</a:t>
                      </a:r>
                      <a:r>
                        <a:rPr kumimoji="0" lang="fr-FR" sz="2000" b="1" i="0" u="none" strike="noStrike" cap="none" normalizeH="0" baseline="0" dirty="0">
                          <a:ln>
                            <a:noFill/>
                          </a:ln>
                          <a:solidFill>
                            <a:srgbClr val="000000"/>
                          </a:solidFill>
                          <a:effectLst/>
                          <a:latin typeface="Arial" charset="0"/>
                          <a:ea typeface="MS PGothic" charset="0"/>
                          <a:cs typeface="MS PGothic" charset="0"/>
                        </a:rPr>
                        <a:t>'</a:t>
                      </a:r>
                      <a:r>
                        <a:rPr kumimoji="0" lang="en-US" altLang="zh-CN" sz="2000" b="1" i="0" u="none" strike="noStrike" cap="none" normalizeH="0" baseline="0" dirty="0">
                          <a:ln>
                            <a:noFill/>
                          </a:ln>
                          <a:solidFill>
                            <a:srgbClr val="000000"/>
                          </a:solidFill>
                          <a:effectLst/>
                          <a:latin typeface="Arial" charset="0"/>
                          <a:ea typeface="MS PGothic" charset="0"/>
                          <a:cs typeface="MS PGothic" charset="0"/>
                        </a:rPr>
                        <a:t>s oral or written instructions since creation</a:t>
                      </a:r>
                      <a:r>
                        <a:rPr kumimoji="0" lang="en-US" altLang="zh-CN" sz="2000" b="0" i="0" u="none" strike="noStrike" cap="none" normalizeH="0" baseline="0" dirty="0">
                          <a:ln>
                            <a:noFill/>
                          </a:ln>
                          <a:solidFill>
                            <a:srgbClr val="000000"/>
                          </a:solidFill>
                          <a:effectLst/>
                          <a:latin typeface="Arial" charset="0"/>
                          <a:ea typeface="MS PGothic" charset="0"/>
                          <a:cs typeface="MS PGothic" charset="0"/>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gridSpan="3">
                  <a:txBody>
                    <a:bodyPr/>
                    <a:lstStyle/>
                    <a:p>
                      <a:pPr marL="0" marR="0" lvl="0" indent="0" algn="l" defTabSz="457200" rtl="0" eaLnBrk="1" fontAlgn="base" latinLnBrk="0" hangingPunct="1">
                        <a:lnSpc>
                          <a:spcPct val="100000"/>
                        </a:lnSpc>
                        <a:spcBef>
                          <a:spcPct val="0"/>
                        </a:spcBef>
                        <a:spcAft>
                          <a:spcPct val="0"/>
                        </a:spcAft>
                        <a:buClr>
                          <a:schemeClr val="hlink"/>
                        </a:buClr>
                        <a:buSzTx/>
                        <a:buFontTx/>
                        <a:buNone/>
                        <a:tabLst/>
                      </a:pPr>
                      <a:r>
                        <a:rPr kumimoji="0" lang="en-US" altLang="zh-CN" sz="2000" b="1" i="0" u="none" strike="noStrike" cap="none" normalizeH="0" baseline="0">
                          <a:ln>
                            <a:noFill/>
                          </a:ln>
                          <a:solidFill>
                            <a:srgbClr val="000000"/>
                          </a:solidFill>
                          <a:effectLst/>
                          <a:latin typeface="Arial" charset="0"/>
                          <a:ea typeface="MS PGothic" charset="0"/>
                          <a:cs typeface="MS PGothic" charset="0"/>
                        </a:rPr>
                        <a:t>The whole Mosaic law given in the Pentateuch (Genesis to Deuteronomy) but also amplified in the rest of the Old Testament</a:t>
                      </a:r>
                      <a:r>
                        <a:rPr kumimoji="0" lang="en-US" altLang="zh-CN" sz="2000" b="0" i="0" u="none" strike="noStrike" cap="none" normalizeH="0" baseline="0">
                          <a:ln>
                            <a:noFill/>
                          </a:ln>
                          <a:solidFill>
                            <a:srgbClr val="000000"/>
                          </a:solidFill>
                          <a:effectLst/>
                          <a:latin typeface="Arial" charset="0"/>
                          <a:ea typeface="MS PGothic" charset="0"/>
                          <a:cs typeface="MS PGothic" charset="0"/>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2100263">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altLang="zh-CN" sz="2000" b="1" i="0" u="none" strike="noStrike" cap="none" normalizeH="0" baseline="0">
                          <a:ln>
                            <a:noFill/>
                          </a:ln>
                          <a:solidFill>
                            <a:srgbClr val="000000"/>
                          </a:solidFill>
                          <a:effectLst/>
                          <a:latin typeface="Arial" charset="0"/>
                          <a:ea typeface="MS PGothic" charset="0"/>
                          <a:cs typeface="MS PGothic" charset="0"/>
                        </a:rPr>
                        <a:t>Who is the Law for?</a:t>
                      </a:r>
                      <a:r>
                        <a:rPr kumimoji="0" lang="en-US" altLang="zh-CN" sz="2000" b="0" i="0" u="none" strike="noStrike" cap="none" normalizeH="0" baseline="0">
                          <a:ln>
                            <a:noFill/>
                          </a:ln>
                          <a:solidFill>
                            <a:srgbClr val="000000"/>
                          </a:solidFill>
                          <a:effectLst/>
                          <a:latin typeface="Arial" charset="0"/>
                          <a:ea typeface="MS PGothic" charset="0"/>
                          <a:cs typeface="MS PGothic" charset="0"/>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en-US" altLang="zh-CN" sz="2000" b="1" i="0" u="none" strike="noStrike" cap="none" normalizeH="0" baseline="0">
                          <a:ln>
                            <a:noFill/>
                          </a:ln>
                          <a:solidFill>
                            <a:srgbClr val="000000"/>
                          </a:solidFill>
                          <a:effectLst/>
                          <a:latin typeface="Arial" charset="0"/>
                          <a:ea typeface="MS PGothic" charset="0"/>
                          <a:cs typeface="MS PGothic" charset="0"/>
                        </a:rPr>
                        <a:t>The Elect</a:t>
                      </a:r>
                    </a:p>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en-US" altLang="zh-CN" sz="2000" b="1" i="0" u="none" strike="noStrike" cap="none" normalizeH="0" baseline="0">
                          <a:ln>
                            <a:noFill/>
                          </a:ln>
                          <a:solidFill>
                            <a:srgbClr val="000000"/>
                          </a:solidFill>
                          <a:effectLst/>
                          <a:latin typeface="Arial" charset="0"/>
                          <a:ea typeface="MS PGothic" charset="0"/>
                          <a:cs typeface="MS PGothic" charset="0"/>
                        </a:rPr>
                        <a:t>(Israel = </a:t>
                      </a:r>
                    </a:p>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en-US" altLang="zh-CN" sz="2000" b="1" i="0" u="none" strike="noStrike" cap="none" normalizeH="0" baseline="0">
                          <a:ln>
                            <a:noFill/>
                          </a:ln>
                          <a:solidFill>
                            <a:srgbClr val="000000"/>
                          </a:solidFill>
                          <a:effectLst/>
                          <a:latin typeface="Arial" charset="0"/>
                          <a:ea typeface="MS PGothic" charset="0"/>
                          <a:cs typeface="MS PGothic" charset="0"/>
                        </a:rPr>
                        <a:t>Church)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en-US" altLang="zh-CN" sz="2000" b="1" i="0" u="none" strike="noStrike" cap="none" normalizeH="0" baseline="0">
                          <a:ln>
                            <a:noFill/>
                          </a:ln>
                          <a:solidFill>
                            <a:srgbClr val="000000"/>
                          </a:solidFill>
                          <a:effectLst/>
                          <a:latin typeface="Arial" charset="0"/>
                          <a:ea typeface="MS PGothic" charset="0"/>
                          <a:cs typeface="MS PGothic" charset="0"/>
                        </a:rPr>
                        <a:t>All mankind</a:t>
                      </a:r>
                    </a:p>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en-US" altLang="zh-CN" sz="2000" b="1" i="0" u="none" strike="noStrike" cap="none" normalizeH="0" baseline="0">
                          <a:ln>
                            <a:noFill/>
                          </a:ln>
                          <a:solidFill>
                            <a:srgbClr val="000000"/>
                          </a:solidFill>
                          <a:effectLst/>
                          <a:latin typeface="Arial" charset="0"/>
                          <a:ea typeface="MS PGothic" charset="0"/>
                          <a:cs typeface="MS PGothic" charset="0"/>
                        </a:rPr>
                        <a:t>(Israel = Church)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en-US" altLang="zh-CN" sz="2000" b="1" i="0" u="none" strike="noStrike" cap="none" normalizeH="0" baseline="0">
                          <a:ln>
                            <a:noFill/>
                          </a:ln>
                          <a:solidFill>
                            <a:srgbClr val="000000"/>
                          </a:solidFill>
                          <a:effectLst/>
                          <a:latin typeface="Arial" charset="0"/>
                          <a:ea typeface="MS PGothic" charset="0"/>
                          <a:cs typeface="MS PGothic" charset="0"/>
                        </a:rPr>
                        <a:t>Believers</a:t>
                      </a:r>
                    </a:p>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en-US" altLang="zh-CN" sz="2000" b="1" i="0" u="none" strike="noStrike" cap="none" normalizeH="0" baseline="0">
                          <a:ln>
                            <a:noFill/>
                          </a:ln>
                          <a:solidFill>
                            <a:srgbClr val="000000"/>
                          </a:solidFill>
                          <a:effectLst/>
                          <a:latin typeface="Arial" charset="0"/>
                          <a:ea typeface="MS PGothic" charset="0"/>
                          <a:cs typeface="MS PGothic" charset="0"/>
                        </a:rPr>
                        <a:t>(Israel and </a:t>
                      </a:r>
                    </a:p>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en-US" altLang="zh-CN" sz="2000" b="1" i="0" u="none" strike="noStrike" cap="none" normalizeH="0" baseline="0">
                          <a:ln>
                            <a:noFill/>
                          </a:ln>
                          <a:solidFill>
                            <a:srgbClr val="000000"/>
                          </a:solidFill>
                          <a:effectLst/>
                          <a:latin typeface="Arial" charset="0"/>
                          <a:ea typeface="MS PGothic" charset="0"/>
                          <a:cs typeface="MS PGothic" charset="0"/>
                        </a:rPr>
                        <a:t>Church)</a:t>
                      </a:r>
                      <a:endParaRPr kumimoji="0" lang="en-US" altLang="zh-CN" sz="1800" b="0" i="0" u="none" strike="noStrike" cap="none" normalizeH="0" baseline="0">
                        <a:ln>
                          <a:noFill/>
                        </a:ln>
                        <a:solidFill>
                          <a:srgbClr val="000000"/>
                        </a:solidFill>
                        <a:effectLst/>
                        <a:latin typeface="Arial" charset="0"/>
                        <a:ea typeface="MS PGothic" charset="0"/>
                        <a:cs typeface="MS PGothic"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en-US" altLang="zh-CN" sz="2000" b="1" i="0" u="none" strike="noStrike" cap="none" normalizeH="0" baseline="0">
                          <a:ln>
                            <a:noFill/>
                          </a:ln>
                          <a:solidFill>
                            <a:srgbClr val="000000"/>
                          </a:solidFill>
                          <a:effectLst/>
                          <a:latin typeface="Arial" charset="0"/>
                          <a:ea typeface="MS PGothic" charset="0"/>
                          <a:cs typeface="MS PGothic" charset="0"/>
                        </a:rPr>
                        <a:t>Believers</a:t>
                      </a:r>
                    </a:p>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en-US" altLang="zh-CN" sz="2000" b="1" i="0" u="none" strike="noStrike" cap="none" normalizeH="0" baseline="0">
                          <a:ln>
                            <a:noFill/>
                          </a:ln>
                          <a:solidFill>
                            <a:srgbClr val="000000"/>
                          </a:solidFill>
                          <a:effectLst/>
                          <a:latin typeface="Arial" charset="0"/>
                          <a:ea typeface="MS PGothic" charset="0"/>
                          <a:cs typeface="MS PGothic" charset="0"/>
                        </a:rPr>
                        <a:t>(Israel and </a:t>
                      </a:r>
                    </a:p>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en-US" altLang="zh-CN" sz="2000" b="1" i="0" u="none" strike="noStrike" cap="none" normalizeH="0" baseline="0">
                          <a:ln>
                            <a:noFill/>
                          </a:ln>
                          <a:solidFill>
                            <a:srgbClr val="000000"/>
                          </a:solidFill>
                          <a:effectLst/>
                          <a:latin typeface="Arial" charset="0"/>
                          <a:ea typeface="MS PGothic" charset="0"/>
                          <a:cs typeface="MS PGothic" charset="0"/>
                        </a:rPr>
                        <a:t>Church)</a:t>
                      </a:r>
                      <a:r>
                        <a:rPr kumimoji="0" lang="en-US" altLang="zh-CN" sz="2000" b="0" i="0" u="none" strike="noStrike" cap="none" normalizeH="0" baseline="0">
                          <a:ln>
                            <a:noFill/>
                          </a:ln>
                          <a:solidFill>
                            <a:srgbClr val="000000"/>
                          </a:solidFill>
                          <a:effectLst/>
                          <a:latin typeface="Arial" charset="0"/>
                          <a:ea typeface="MS PGothic" charset="0"/>
                          <a:cs typeface="MS PGothic" charset="0"/>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en-US" altLang="zh-CN" sz="2000" b="1" i="0" u="none" strike="noStrike" cap="none" normalizeH="0" baseline="0">
                          <a:ln>
                            <a:noFill/>
                          </a:ln>
                          <a:solidFill>
                            <a:srgbClr val="000000"/>
                          </a:solidFill>
                          <a:effectLst/>
                          <a:latin typeface="Arial" charset="0"/>
                          <a:ea typeface="MS PGothic" charset="0"/>
                          <a:cs typeface="MS PGothic" charset="0"/>
                        </a:rPr>
                        <a:t>Israel only</a:t>
                      </a:r>
                    </a:p>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en-US" altLang="zh-CN" sz="2000" b="1" i="0" u="none" strike="noStrike" cap="none" normalizeH="0" baseline="0">
                          <a:ln>
                            <a:noFill/>
                          </a:ln>
                          <a:solidFill>
                            <a:srgbClr val="000000"/>
                          </a:solidFill>
                          <a:effectLst/>
                          <a:latin typeface="Arial" charset="0"/>
                          <a:ea typeface="MS PGothic" charset="0"/>
                          <a:cs typeface="MS PGothic" charset="0"/>
                        </a:rPr>
                        <a:t>(Israel ≠ Church)</a:t>
                      </a:r>
                      <a:r>
                        <a:rPr kumimoji="0" lang="en-US" altLang="zh-CN" sz="2000" b="0" i="0" u="none" strike="noStrike" cap="none" normalizeH="0" baseline="0">
                          <a:ln>
                            <a:noFill/>
                          </a:ln>
                          <a:solidFill>
                            <a:srgbClr val="000000"/>
                          </a:solidFill>
                          <a:effectLst/>
                          <a:latin typeface="Arial" charset="0"/>
                          <a:ea typeface="MS PGothic" charset="0"/>
                          <a:cs typeface="MS PGothic" charset="0"/>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34271670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5" name="Text Box 23"/>
          <p:cNvSpPr>
            <a:spLocks noGrp="1" noChangeArrowheads="1"/>
          </p:cNvSpPr>
          <p:nvPr>
            <p:ph type="title" idx="4294967295"/>
          </p:nvPr>
        </p:nvSpPr>
        <p:spPr>
          <a:xfrm>
            <a:off x="0" y="0"/>
            <a:ext cx="9144000" cy="1066800"/>
          </a:xfrm>
          <a:solidFill>
            <a:srgbClr val="000090"/>
          </a:solidFill>
          <a:extLs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p>
            <a:pPr algn="ctr"/>
            <a:r>
              <a:rPr kumimoji="0" lang="en-US" altLang="zh-CN" sz="3200" b="1">
                <a:effectLst/>
                <a:latin typeface="Arial" charset="0"/>
                <a:ea typeface="宋体" charset="0"/>
                <a:cs typeface="宋体" charset="0"/>
              </a:rPr>
              <a:t>Does the Law of Moses Apply to Me?</a:t>
            </a:r>
            <a:endParaRPr kumimoji="0" lang="en-US" altLang="zh-CN" sz="1800" b="1">
              <a:effectLst/>
              <a:latin typeface="Arial" charset="0"/>
              <a:ea typeface="宋体" charset="0"/>
              <a:cs typeface="宋体" charset="0"/>
            </a:endParaRPr>
          </a:p>
        </p:txBody>
      </p:sp>
      <p:sp>
        <p:nvSpPr>
          <p:cNvPr id="97282" name="Text Box 3"/>
          <p:cNvSpPr txBox="1">
            <a:spLocks noChangeArrowheads="1"/>
          </p:cNvSpPr>
          <p:nvPr/>
        </p:nvSpPr>
        <p:spPr bwMode="auto">
          <a:xfrm>
            <a:off x="8299450" y="228600"/>
            <a:ext cx="869950" cy="461963"/>
          </a:xfrm>
          <a:prstGeom prst="rect">
            <a:avLst/>
          </a:prstGeom>
          <a:noFill/>
          <a:ln w="12700" cap="sq">
            <a:noFill/>
            <a:miter lim="800000"/>
            <a:headEnd type="none" w="sm" len="sm"/>
            <a:tailEnd type="none" w="sm" len="sm"/>
          </a:ln>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0" hangingPunct="0">
              <a:defRPr/>
            </a:pPr>
            <a:r>
              <a:rPr lang="en-US" b="1">
                <a:solidFill>
                  <a:srgbClr val="FFFFFF"/>
                </a:solidFill>
                <a:effectLst>
                  <a:outerShdw blurRad="38100" dist="38100" dir="2700000" algn="tl">
                    <a:srgbClr val="000000"/>
                  </a:outerShdw>
                </a:effectLst>
                <a:latin typeface="Arial" charset="0"/>
                <a:cs typeface="Times New Roman" charset="0"/>
              </a:rPr>
              <a:t>113b</a:t>
            </a:r>
          </a:p>
        </p:txBody>
      </p:sp>
      <p:sp>
        <p:nvSpPr>
          <p:cNvPr id="610307" name="Text Box 24"/>
          <p:cNvSpPr txBox="1">
            <a:spLocks noChangeArrowheads="1"/>
          </p:cNvSpPr>
          <p:nvPr/>
        </p:nvSpPr>
        <p:spPr bwMode="auto">
          <a:xfrm>
            <a:off x="0" y="774700"/>
            <a:ext cx="9097963" cy="185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0" hangingPunct="0"/>
            <a:r>
              <a:rPr lang="en-US" altLang="zh-CN" sz="1200" b="1">
                <a:solidFill>
                  <a:srgbClr val="FFFFFF"/>
                </a:solidFill>
                <a:latin typeface="Comic Sans MS" charset="0"/>
                <a:cs typeface="Times New Roman" charset="0"/>
              </a:rPr>
              <a:t>Stanley N. Gundry, ed. </a:t>
            </a:r>
            <a:r>
              <a:rPr lang="en-US" altLang="zh-CN" sz="1200" b="1" i="1">
                <a:solidFill>
                  <a:srgbClr val="FFFFFF"/>
                </a:solidFill>
                <a:latin typeface="Comic Sans MS" charset="0"/>
                <a:cs typeface="Times New Roman" charset="0"/>
              </a:rPr>
              <a:t>Five Views on Law &amp; Gospel </a:t>
            </a:r>
            <a:r>
              <a:rPr lang="en-US" altLang="zh-CN" sz="1200" b="1">
                <a:solidFill>
                  <a:srgbClr val="FFFFFF"/>
                </a:solidFill>
                <a:latin typeface="Comic Sans MS" charset="0"/>
                <a:cs typeface="Times New Roman" charset="0"/>
              </a:rPr>
              <a:t>summarized by Lee Hwee Chin, SBC, 2001</a:t>
            </a:r>
            <a:r>
              <a:rPr lang="en-US" altLang="zh-CN" sz="1200">
                <a:solidFill>
                  <a:srgbClr val="FFFFFF"/>
                </a:solidFill>
                <a:latin typeface="Impact" charset="0"/>
                <a:cs typeface="Times New Roman" charset="0"/>
              </a:rPr>
              <a:t> </a:t>
            </a:r>
          </a:p>
        </p:txBody>
      </p:sp>
      <p:graphicFrame>
        <p:nvGraphicFramePr>
          <p:cNvPr id="558104" name="Group 24"/>
          <p:cNvGraphicFramePr>
            <a:graphicFrameLocks noGrp="1"/>
          </p:cNvGraphicFramePr>
          <p:nvPr/>
        </p:nvGraphicFramePr>
        <p:xfrm>
          <a:off x="0" y="1066800"/>
          <a:ext cx="9144000" cy="5849938"/>
        </p:xfrm>
        <a:graphic>
          <a:graphicData uri="http://schemas.openxmlformats.org/drawingml/2006/table">
            <a:tbl>
              <a:tblPr/>
              <a:tblGrid>
                <a:gridCol w="1403350">
                  <a:extLst>
                    <a:ext uri="{9D8B030D-6E8A-4147-A177-3AD203B41FA5}">
                      <a16:colId xmlns:a16="http://schemas.microsoft.com/office/drawing/2014/main" val="20000"/>
                    </a:ext>
                  </a:extLst>
                </a:gridCol>
                <a:gridCol w="1439863">
                  <a:extLst>
                    <a:ext uri="{9D8B030D-6E8A-4147-A177-3AD203B41FA5}">
                      <a16:colId xmlns:a16="http://schemas.microsoft.com/office/drawing/2014/main" val="20001"/>
                    </a:ext>
                  </a:extLst>
                </a:gridCol>
                <a:gridCol w="1368425">
                  <a:extLst>
                    <a:ext uri="{9D8B030D-6E8A-4147-A177-3AD203B41FA5}">
                      <a16:colId xmlns:a16="http://schemas.microsoft.com/office/drawing/2014/main" val="20002"/>
                    </a:ext>
                  </a:extLst>
                </a:gridCol>
                <a:gridCol w="1503362">
                  <a:extLst>
                    <a:ext uri="{9D8B030D-6E8A-4147-A177-3AD203B41FA5}">
                      <a16:colId xmlns:a16="http://schemas.microsoft.com/office/drawing/2014/main" val="20003"/>
                    </a:ext>
                  </a:extLst>
                </a:gridCol>
                <a:gridCol w="1447800">
                  <a:extLst>
                    <a:ext uri="{9D8B030D-6E8A-4147-A177-3AD203B41FA5}">
                      <a16:colId xmlns:a16="http://schemas.microsoft.com/office/drawing/2014/main" val="20004"/>
                    </a:ext>
                  </a:extLst>
                </a:gridCol>
                <a:gridCol w="1981200">
                  <a:extLst>
                    <a:ext uri="{9D8B030D-6E8A-4147-A177-3AD203B41FA5}">
                      <a16:colId xmlns:a16="http://schemas.microsoft.com/office/drawing/2014/main" val="20005"/>
                    </a:ext>
                  </a:extLst>
                </a:gridCol>
              </a:tblGrid>
              <a:tr h="881159">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endParaRPr kumimoji="0" lang="en-US" sz="1800" b="1" i="0" u="none" strike="noStrike" cap="none" normalizeH="0" baseline="0" dirty="0">
                        <a:ln>
                          <a:noFill/>
                        </a:ln>
                        <a:solidFill>
                          <a:srgbClr val="FFFFFF"/>
                        </a:solidFill>
                        <a:effectLst/>
                        <a:latin typeface="Times New Roman" charset="0"/>
                        <a:ea typeface="Arial" charset="0"/>
                        <a:cs typeface="Arial" charset="0"/>
                      </a:endParaRPr>
                    </a:p>
                  </a:txBody>
                  <a:tcPr marT="45725" marB="45725"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a:ln>
                            <a:noFill/>
                          </a:ln>
                          <a:solidFill>
                            <a:srgbClr val="FFFFFF"/>
                          </a:solidFill>
                          <a:effectLst/>
                          <a:latin typeface="Arial" charset="0"/>
                          <a:ea typeface="Arial" charset="0"/>
                          <a:cs typeface="Arial" charset="0"/>
                        </a:rPr>
                        <a:t>THEONOMIC</a:t>
                      </a:r>
                      <a:br>
                        <a:rPr kumimoji="0" lang="en-US" sz="1600" b="1" i="0" u="none" strike="noStrike" cap="none" normalizeH="0" baseline="0">
                          <a:ln>
                            <a:noFill/>
                          </a:ln>
                          <a:solidFill>
                            <a:srgbClr val="FFFFFF"/>
                          </a:solidFill>
                          <a:effectLst/>
                          <a:latin typeface="Arial" charset="0"/>
                          <a:ea typeface="Arial" charset="0"/>
                          <a:cs typeface="Arial" charset="0"/>
                        </a:rPr>
                      </a:br>
                      <a:r>
                        <a:rPr kumimoji="0" lang="en-US" sz="1600" b="1" i="0" u="none" strike="noStrike" cap="none" normalizeH="0" baseline="0">
                          <a:ln>
                            <a:noFill/>
                          </a:ln>
                          <a:solidFill>
                            <a:srgbClr val="FFFFFF"/>
                          </a:solidFill>
                          <a:effectLst/>
                          <a:latin typeface="Arial" charset="0"/>
                          <a:ea typeface="Arial" charset="0"/>
                          <a:cs typeface="Arial" charset="0"/>
                        </a:rPr>
                        <a:t>Bahnsen</a:t>
                      </a:r>
                    </a:p>
                  </a:txBody>
                  <a:tcPr marT="45725" marB="45725"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a:ln>
                            <a:noFill/>
                          </a:ln>
                          <a:solidFill>
                            <a:srgbClr val="FFFFFF"/>
                          </a:solidFill>
                          <a:effectLst/>
                          <a:latin typeface="Arial" charset="0"/>
                          <a:ea typeface="Arial" charset="0"/>
                          <a:cs typeface="Arial" charset="0"/>
                        </a:rPr>
                        <a:t>REFORMED</a:t>
                      </a:r>
                      <a:br>
                        <a:rPr kumimoji="0" lang="en-US" sz="1600" b="1" i="0" u="none" strike="noStrike" cap="none" normalizeH="0" baseline="0">
                          <a:ln>
                            <a:noFill/>
                          </a:ln>
                          <a:solidFill>
                            <a:srgbClr val="FFFFFF"/>
                          </a:solidFill>
                          <a:effectLst/>
                          <a:latin typeface="Arial" charset="0"/>
                          <a:ea typeface="Arial" charset="0"/>
                          <a:cs typeface="Arial" charset="0"/>
                        </a:rPr>
                      </a:br>
                      <a:r>
                        <a:rPr kumimoji="0" lang="en-US" sz="1600" b="1" i="0" u="none" strike="noStrike" cap="none" normalizeH="0" baseline="0">
                          <a:ln>
                            <a:noFill/>
                          </a:ln>
                          <a:solidFill>
                            <a:srgbClr val="FFFFFF"/>
                          </a:solidFill>
                          <a:effectLst/>
                          <a:latin typeface="Arial" charset="0"/>
                          <a:ea typeface="Arial" charset="0"/>
                          <a:cs typeface="Arial" charset="0"/>
                        </a:rPr>
                        <a:t>Van Gemeren</a:t>
                      </a:r>
                    </a:p>
                  </a:txBody>
                  <a:tcPr marT="45725" marB="45725"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a:ln>
                            <a:noFill/>
                          </a:ln>
                          <a:solidFill>
                            <a:srgbClr val="FFFFFF"/>
                          </a:solidFill>
                          <a:effectLst/>
                          <a:latin typeface="Arial" charset="0"/>
                          <a:ea typeface="Arial" charset="0"/>
                          <a:cs typeface="Arial" charset="0"/>
                        </a:rPr>
                        <a:t>WEIGHTIER ISSUES</a:t>
                      </a:r>
                      <a:br>
                        <a:rPr kumimoji="0" lang="en-US" sz="1600" b="1" i="0" u="none" strike="noStrike" cap="none" normalizeH="0" baseline="0">
                          <a:ln>
                            <a:noFill/>
                          </a:ln>
                          <a:solidFill>
                            <a:srgbClr val="FFFFFF"/>
                          </a:solidFill>
                          <a:effectLst/>
                          <a:latin typeface="Arial" charset="0"/>
                          <a:ea typeface="Arial" charset="0"/>
                          <a:cs typeface="Arial" charset="0"/>
                        </a:rPr>
                      </a:br>
                      <a:r>
                        <a:rPr kumimoji="0" lang="en-US" sz="1600" b="1" i="0" u="none" strike="noStrike" cap="none" normalizeH="0" baseline="0">
                          <a:ln>
                            <a:noFill/>
                          </a:ln>
                          <a:solidFill>
                            <a:srgbClr val="FFFFFF"/>
                          </a:solidFill>
                          <a:effectLst/>
                          <a:latin typeface="Arial" charset="0"/>
                          <a:ea typeface="Arial" charset="0"/>
                          <a:cs typeface="Arial" charset="0"/>
                        </a:rPr>
                        <a:t>Kaiser</a:t>
                      </a:r>
                    </a:p>
                  </a:txBody>
                  <a:tcPr marT="45725" marB="45725"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a:ln>
                            <a:noFill/>
                          </a:ln>
                          <a:solidFill>
                            <a:srgbClr val="FFFFFF"/>
                          </a:solidFill>
                          <a:effectLst/>
                          <a:latin typeface="Arial" charset="0"/>
                          <a:ea typeface="Arial" charset="0"/>
                          <a:cs typeface="Arial" charset="0"/>
                        </a:rPr>
                        <a:t>MODIFIED LUTHERAN</a:t>
                      </a:r>
                      <a:br>
                        <a:rPr kumimoji="0" lang="en-US" sz="1600" b="1" i="0" u="none" strike="noStrike" cap="none" normalizeH="0" baseline="0">
                          <a:ln>
                            <a:noFill/>
                          </a:ln>
                          <a:solidFill>
                            <a:srgbClr val="FFFFFF"/>
                          </a:solidFill>
                          <a:effectLst/>
                          <a:latin typeface="Arial" charset="0"/>
                          <a:ea typeface="Arial" charset="0"/>
                          <a:cs typeface="Arial" charset="0"/>
                        </a:rPr>
                      </a:br>
                      <a:r>
                        <a:rPr kumimoji="0" lang="en-US" sz="1600" b="1" i="0" u="none" strike="noStrike" cap="none" normalizeH="0" baseline="0">
                          <a:ln>
                            <a:noFill/>
                          </a:ln>
                          <a:solidFill>
                            <a:srgbClr val="FFFFFF"/>
                          </a:solidFill>
                          <a:effectLst/>
                          <a:latin typeface="Arial" charset="0"/>
                          <a:ea typeface="Arial" charset="0"/>
                          <a:cs typeface="Arial" charset="0"/>
                        </a:rPr>
                        <a:t>Moo</a:t>
                      </a:r>
                    </a:p>
                  </a:txBody>
                  <a:tcPr marT="45725" marB="45725"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a:ln>
                            <a:noFill/>
                          </a:ln>
                          <a:solidFill>
                            <a:srgbClr val="FFFFFF"/>
                          </a:solidFill>
                          <a:effectLst/>
                          <a:latin typeface="Arial" charset="0"/>
                          <a:ea typeface="Arial" charset="0"/>
                          <a:cs typeface="Arial" charset="0"/>
                        </a:rPr>
                        <a:t>DISPENSATIONAL</a:t>
                      </a:r>
                      <a:br>
                        <a:rPr kumimoji="0" lang="en-US" sz="1600" b="1" i="0" u="none" strike="noStrike" cap="none" normalizeH="0" baseline="0">
                          <a:ln>
                            <a:noFill/>
                          </a:ln>
                          <a:solidFill>
                            <a:srgbClr val="FFFFFF"/>
                          </a:solidFill>
                          <a:effectLst/>
                          <a:latin typeface="Arial" charset="0"/>
                          <a:ea typeface="Arial" charset="0"/>
                          <a:cs typeface="Arial" charset="0"/>
                        </a:rPr>
                      </a:br>
                      <a:r>
                        <a:rPr kumimoji="0" lang="en-US" sz="1600" b="1" i="0" u="none" strike="noStrike" cap="none" normalizeH="0" baseline="0">
                          <a:ln>
                            <a:noFill/>
                          </a:ln>
                          <a:solidFill>
                            <a:srgbClr val="FFFFFF"/>
                          </a:solidFill>
                          <a:effectLst/>
                          <a:latin typeface="Arial" charset="0"/>
                          <a:ea typeface="Arial" charset="0"/>
                          <a:cs typeface="Arial" charset="0"/>
                        </a:rPr>
                        <a:t>Strickland</a:t>
                      </a:r>
                    </a:p>
                  </a:txBody>
                  <a:tcPr marT="45725" marB="45725"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extLst>
                  <a:ext uri="{0D108BD9-81ED-4DB2-BD59-A6C34878D82A}">
                    <a16:rowId xmlns:a16="http://schemas.microsoft.com/office/drawing/2014/main" val="10000"/>
                  </a:ext>
                </a:extLst>
              </a:tr>
              <a:tr h="4968779">
                <a:tc>
                  <a:txBody>
                    <a:bodyPr/>
                    <a:lstStyle/>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Which parts </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of the Law </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apply today?</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endPar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endParaRP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 </a:t>
                      </a:r>
                      <a:r>
                        <a:rPr kumimoji="0" lang="mr-IN" sz="16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Moral law</a:t>
                      </a:r>
                      <a:r>
                        <a:rPr kumimoji="0" lang="mr-IN" sz="16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(i.e., </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Decalogue or </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10 Command-</a:t>
                      </a:r>
                      <a:r>
                        <a:rPr kumimoji="0" lang="en-US" sz="1600" b="1" i="0" u="none" strike="noStrike" cap="none" normalizeH="0" baseline="0" dirty="0" err="1">
                          <a:ln>
                            <a:noFill/>
                          </a:ln>
                          <a:solidFill>
                            <a:srgbClr val="000000"/>
                          </a:solidFill>
                          <a:effectLst/>
                          <a:latin typeface="Arial" charset="0"/>
                          <a:ea typeface="ＭＳ Ｐゴシック" charset="-128"/>
                          <a:cs typeface="ＭＳ Ｐゴシック" charset="-128"/>
                        </a:rPr>
                        <a:t>ments</a:t>
                      </a:r>
                      <a:r>
                        <a:rPr kumimoji="0" lang="en-US" sz="1800" b="1" i="0" u="none" strike="noStrike" cap="none" normalizeH="0" baseline="0" dirty="0">
                          <a:ln>
                            <a:noFill/>
                          </a:ln>
                          <a:solidFill>
                            <a:srgbClr val="000000"/>
                          </a:solidFill>
                          <a:effectLst/>
                          <a:latin typeface="Times New Roman" charset="0"/>
                          <a:ea typeface="ＭＳ Ｐゴシック" charset="-128"/>
                          <a:cs typeface="ＭＳ Ｐゴシック" charset="-128"/>
                        </a:rPr>
                        <a:t>)</a:t>
                      </a:r>
                    </a:p>
                  </a:txBody>
                  <a:tcPr marT="45725" marB="45725"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All moral laws apply to people of God only in every age, so all elect persons since creation should observe either the Jewish Sabbath (Sat. before Christ) or </a:t>
                      </a:r>
                      <a:r>
                        <a:rPr kumimoji="0" lang="mr-IN" sz="16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Christian Sabbath,</a:t>
                      </a:r>
                      <a:r>
                        <a:rPr kumimoji="0" lang="mr-IN" sz="16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 </a:t>
                      </a:r>
                      <a:b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b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(Sunday, after Christ)</a:t>
                      </a:r>
                      <a:r>
                        <a:rPr kumimoji="0" lang="en-US" sz="1600" b="0" i="0" u="none" strike="noStrike" cap="none" normalizeH="0" baseline="0" dirty="0">
                          <a:ln>
                            <a:noFill/>
                          </a:ln>
                          <a:solidFill>
                            <a:srgbClr val="000000"/>
                          </a:solidFill>
                          <a:effectLst/>
                          <a:latin typeface="Arial" charset="0"/>
                          <a:ea typeface="ＭＳ Ｐゴシック" charset="-128"/>
                          <a:cs typeface="ＭＳ Ｐゴシック" charset="-128"/>
                        </a:rPr>
                        <a:t> </a:t>
                      </a:r>
                    </a:p>
                  </a:txBody>
                  <a:tcPr marT="45725" marB="45725"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All moral laws apply to believers and unbelievers of every age (e.g., all persons–including unbelieving Gentiles since creation–should observe the Sabbath or </a:t>
                      </a:r>
                      <a:r>
                        <a:rPr kumimoji="0" lang="mr-IN" sz="16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Christian Sabbath,</a:t>
                      </a:r>
                      <a:r>
                        <a:rPr kumimoji="0" lang="mr-IN" sz="16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 being Sunday)</a:t>
                      </a:r>
                      <a:r>
                        <a:rPr kumimoji="0" lang="en-US" sz="1600" b="0" i="0" u="none" strike="noStrike" cap="none" normalizeH="0" baseline="0" dirty="0">
                          <a:ln>
                            <a:noFill/>
                          </a:ln>
                          <a:solidFill>
                            <a:srgbClr val="000000"/>
                          </a:solidFill>
                          <a:effectLst/>
                          <a:latin typeface="Arial" charset="0"/>
                          <a:ea typeface="ＭＳ Ｐゴシック" charset="-128"/>
                          <a:cs typeface="ＭＳ Ｐゴシック" charset="-128"/>
                        </a:rPr>
                        <a:t> </a:t>
                      </a:r>
                    </a:p>
                  </a:txBody>
                  <a:tcPr marT="45725" marB="45725"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All moral laws that</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stem from God</a:t>
                      </a:r>
                      <a:r>
                        <a:rPr kumimoji="0" lang="fr-FR" sz="16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s character:</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 10 Command-</a:t>
                      </a:r>
                      <a:r>
                        <a:rPr kumimoji="0" lang="en-US" sz="1600" b="1" i="0" u="none" strike="noStrike" cap="none" normalizeH="0" baseline="0" dirty="0" err="1">
                          <a:ln>
                            <a:noFill/>
                          </a:ln>
                          <a:solidFill>
                            <a:srgbClr val="000000"/>
                          </a:solidFill>
                          <a:effectLst/>
                          <a:latin typeface="Arial" charset="0"/>
                          <a:ea typeface="ＭＳ Ｐゴシック" charset="-128"/>
                          <a:cs typeface="ＭＳ Ｐゴシック" charset="-128"/>
                        </a:rPr>
                        <a:t>ments</a:t>
                      </a:r>
                      <a:endPar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endParaRP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 Leviticus 18–19 (sex)</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(i.e., Sabbath is required since Israel</a:t>
                      </a:r>
                      <a:r>
                        <a:rPr kumimoji="0" lang="fr-FR" sz="16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s </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nationhood </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&amp; prohibited </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sexual </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practices still </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apply)</a:t>
                      </a:r>
                      <a:r>
                        <a:rPr kumimoji="0" lang="en-US" sz="1600" b="0" i="0" u="none" strike="noStrike" cap="none" normalizeH="0" baseline="0" dirty="0">
                          <a:ln>
                            <a:noFill/>
                          </a:ln>
                          <a:solidFill>
                            <a:srgbClr val="000000"/>
                          </a:solidFill>
                          <a:effectLst/>
                          <a:latin typeface="Arial" charset="0"/>
                          <a:ea typeface="ＭＳ Ｐゴシック" charset="-128"/>
                          <a:cs typeface="ＭＳ Ｐゴシック" charset="-128"/>
                        </a:rPr>
                        <a:t> </a:t>
                      </a:r>
                    </a:p>
                  </a:txBody>
                  <a:tcPr marT="45725" marB="45725"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The Mosaic Law is fully abolished, but its moral content are good Christian guidelines.  Yet Christ holds the final say via the Spirit</a:t>
                      </a:r>
                      <a:r>
                        <a:rPr kumimoji="0" lang="fr-FR" sz="16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s ministry in believers today; Sabbath obedience is not consistently applied (?)</a:t>
                      </a:r>
                      <a:r>
                        <a:rPr kumimoji="0" lang="en-US" sz="1600" b="0" i="0" u="none" strike="noStrike" cap="none" normalizeH="0" baseline="0" dirty="0">
                          <a:ln>
                            <a:noFill/>
                          </a:ln>
                          <a:solidFill>
                            <a:srgbClr val="000000"/>
                          </a:solidFill>
                          <a:effectLst/>
                          <a:latin typeface="Arial" charset="0"/>
                          <a:ea typeface="ＭＳ Ｐゴシック" charset="-128"/>
                          <a:cs typeface="ＭＳ Ｐゴシック" charset="-128"/>
                        </a:rPr>
                        <a:t> </a:t>
                      </a:r>
                    </a:p>
                  </a:txBody>
                  <a:tcPr marT="45725" marB="45725"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God</a:t>
                      </a:r>
                      <a:r>
                        <a:rPr kumimoji="0" lang="fr-FR" sz="16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s </a:t>
                      </a:r>
                      <a:r>
                        <a:rPr kumimoji="0" lang="mr-IN" sz="16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moral law</a:t>
                      </a:r>
                      <a:r>
                        <a:rPr kumimoji="0" lang="mr-IN" sz="16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 before Moses is now called the </a:t>
                      </a:r>
                      <a:r>
                        <a:rPr kumimoji="0" lang="mr-IN" sz="16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law of Christ</a:t>
                      </a:r>
                      <a:r>
                        <a:rPr kumimoji="0" lang="mr-IN" sz="16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 (Gal. 6:2) and governs believers through the Spirit</a:t>
                      </a:r>
                      <a:r>
                        <a:rPr kumimoji="0" lang="fr-FR" sz="16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s new covenant indwelling; The Law does not easily divide into </a:t>
                      </a:r>
                      <a:r>
                        <a:rPr kumimoji="0" lang="mr-IN" sz="16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parts</a:t>
                      </a:r>
                      <a:r>
                        <a:rPr kumimoji="0" lang="mr-IN" sz="16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 and is done away with in its entirety (Rom. 7:1-6; 1 Cor. 9:19-21; Heb. 8:13), including the Sabbath (Col. 2:16-17)</a:t>
                      </a:r>
                      <a:r>
                        <a:rPr kumimoji="0" lang="en-US" sz="1600" b="0" i="0" u="none" strike="noStrike" cap="none" normalizeH="0" baseline="0" dirty="0">
                          <a:ln>
                            <a:noFill/>
                          </a:ln>
                          <a:solidFill>
                            <a:srgbClr val="000000"/>
                          </a:solidFill>
                          <a:effectLst/>
                          <a:latin typeface="Arial" charset="0"/>
                          <a:ea typeface="ＭＳ Ｐゴシック" charset="-128"/>
                          <a:cs typeface="ＭＳ Ｐゴシック" charset="-128"/>
                        </a:rPr>
                        <a:t> </a:t>
                      </a:r>
                    </a:p>
                  </a:txBody>
                  <a:tcPr marT="45725" marB="45725"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21928342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3" name="Text Box 23"/>
          <p:cNvSpPr>
            <a:spLocks noGrp="1" noChangeArrowheads="1"/>
          </p:cNvSpPr>
          <p:nvPr>
            <p:ph type="title" idx="4294967295"/>
          </p:nvPr>
        </p:nvSpPr>
        <p:spPr>
          <a:xfrm>
            <a:off x="0" y="0"/>
            <a:ext cx="9144000" cy="1066800"/>
          </a:xfrm>
          <a:solidFill>
            <a:srgbClr val="000090"/>
          </a:solidFill>
          <a:extLs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p>
            <a:pPr algn="ctr"/>
            <a:r>
              <a:rPr kumimoji="0" lang="en-US" altLang="zh-CN" sz="3200" b="1">
                <a:solidFill>
                  <a:schemeClr val="bg1"/>
                </a:solidFill>
                <a:effectLst/>
                <a:latin typeface="Arial" charset="0"/>
                <a:ea typeface="宋体" charset="0"/>
                <a:cs typeface="宋体" charset="0"/>
              </a:rPr>
              <a:t>Does the Law of Moses Apply to Me?</a:t>
            </a:r>
            <a:endParaRPr kumimoji="0" lang="en-US" altLang="zh-CN" sz="1800" b="1">
              <a:solidFill>
                <a:schemeClr val="bg1"/>
              </a:solidFill>
              <a:effectLst/>
              <a:latin typeface="Arial" charset="0"/>
              <a:ea typeface="宋体" charset="0"/>
              <a:cs typeface="宋体" charset="0"/>
            </a:endParaRPr>
          </a:p>
        </p:txBody>
      </p:sp>
      <p:sp>
        <p:nvSpPr>
          <p:cNvPr id="97282" name="Text Box 3"/>
          <p:cNvSpPr txBox="1">
            <a:spLocks noChangeArrowheads="1"/>
          </p:cNvSpPr>
          <p:nvPr/>
        </p:nvSpPr>
        <p:spPr bwMode="auto">
          <a:xfrm>
            <a:off x="8299450" y="228600"/>
            <a:ext cx="869950" cy="461963"/>
          </a:xfrm>
          <a:prstGeom prst="rect">
            <a:avLst/>
          </a:prstGeom>
          <a:noFill/>
          <a:ln w="12700" cap="sq">
            <a:noFill/>
            <a:miter lim="800000"/>
            <a:headEnd type="none" w="sm" len="sm"/>
            <a:tailEnd type="none" w="sm" len="sm"/>
          </a:ln>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0" hangingPunct="0">
              <a:defRPr/>
            </a:pPr>
            <a:r>
              <a:rPr lang="en-US" b="1">
                <a:solidFill>
                  <a:srgbClr val="FFFFFF"/>
                </a:solidFill>
                <a:effectLst>
                  <a:outerShdw blurRad="38100" dist="38100" dir="2700000" algn="tl">
                    <a:srgbClr val="000000"/>
                  </a:outerShdw>
                </a:effectLst>
                <a:latin typeface="Arial" charset="0"/>
                <a:cs typeface="Times New Roman" charset="0"/>
              </a:rPr>
              <a:t>113b</a:t>
            </a:r>
          </a:p>
        </p:txBody>
      </p:sp>
      <p:sp>
        <p:nvSpPr>
          <p:cNvPr id="612355" name="Text Box 24"/>
          <p:cNvSpPr txBox="1">
            <a:spLocks noChangeArrowheads="1"/>
          </p:cNvSpPr>
          <p:nvPr/>
        </p:nvSpPr>
        <p:spPr bwMode="auto">
          <a:xfrm>
            <a:off x="0" y="774700"/>
            <a:ext cx="9097963" cy="185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0" hangingPunct="0"/>
            <a:r>
              <a:rPr lang="en-US" altLang="zh-CN" sz="1200" b="1">
                <a:solidFill>
                  <a:srgbClr val="FFFFFF"/>
                </a:solidFill>
                <a:latin typeface="Comic Sans MS" charset="0"/>
                <a:cs typeface="Times New Roman" charset="0"/>
              </a:rPr>
              <a:t>Stanley N. Gundry, ed. </a:t>
            </a:r>
            <a:r>
              <a:rPr lang="en-US" altLang="zh-CN" sz="1200" b="1" i="1">
                <a:solidFill>
                  <a:srgbClr val="FFFFFF"/>
                </a:solidFill>
                <a:latin typeface="Comic Sans MS" charset="0"/>
                <a:cs typeface="Times New Roman" charset="0"/>
              </a:rPr>
              <a:t>Five Views on Law &amp; Gospel </a:t>
            </a:r>
            <a:r>
              <a:rPr lang="en-US" altLang="zh-CN" sz="1200" b="1">
                <a:solidFill>
                  <a:srgbClr val="FFFFFF"/>
                </a:solidFill>
                <a:latin typeface="Comic Sans MS" charset="0"/>
                <a:cs typeface="Times New Roman" charset="0"/>
              </a:rPr>
              <a:t>summarized by Lee Hwee Chin, SBC, 2001</a:t>
            </a:r>
            <a:r>
              <a:rPr lang="en-US" altLang="zh-CN" sz="1200">
                <a:solidFill>
                  <a:srgbClr val="FFFFFF"/>
                </a:solidFill>
                <a:latin typeface="Impact" charset="0"/>
                <a:cs typeface="Times New Roman" charset="0"/>
              </a:rPr>
              <a:t> </a:t>
            </a:r>
          </a:p>
        </p:txBody>
      </p:sp>
      <p:graphicFrame>
        <p:nvGraphicFramePr>
          <p:cNvPr id="560153" name="Group 25"/>
          <p:cNvGraphicFramePr>
            <a:graphicFrameLocks noGrp="1"/>
          </p:cNvGraphicFramePr>
          <p:nvPr/>
        </p:nvGraphicFramePr>
        <p:xfrm>
          <a:off x="0" y="1066800"/>
          <a:ext cx="9144000" cy="6043613"/>
        </p:xfrm>
        <a:graphic>
          <a:graphicData uri="http://schemas.openxmlformats.org/drawingml/2006/table">
            <a:tbl>
              <a:tblPr/>
              <a:tblGrid>
                <a:gridCol w="1447800">
                  <a:extLst>
                    <a:ext uri="{9D8B030D-6E8A-4147-A177-3AD203B41FA5}">
                      <a16:colId xmlns:a16="http://schemas.microsoft.com/office/drawing/2014/main" val="20000"/>
                    </a:ext>
                  </a:extLst>
                </a:gridCol>
                <a:gridCol w="14478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1447800">
                  <a:extLst>
                    <a:ext uri="{9D8B030D-6E8A-4147-A177-3AD203B41FA5}">
                      <a16:colId xmlns:a16="http://schemas.microsoft.com/office/drawing/2014/main" val="20003"/>
                    </a:ext>
                  </a:extLst>
                </a:gridCol>
                <a:gridCol w="1447800">
                  <a:extLst>
                    <a:ext uri="{9D8B030D-6E8A-4147-A177-3AD203B41FA5}">
                      <a16:colId xmlns:a16="http://schemas.microsoft.com/office/drawing/2014/main" val="20004"/>
                    </a:ext>
                  </a:extLst>
                </a:gridCol>
                <a:gridCol w="1981200">
                  <a:extLst>
                    <a:ext uri="{9D8B030D-6E8A-4147-A177-3AD203B41FA5}">
                      <a16:colId xmlns:a16="http://schemas.microsoft.com/office/drawing/2014/main" val="20005"/>
                    </a:ext>
                  </a:extLst>
                </a:gridCol>
              </a:tblGrid>
              <a:tr h="822960">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endParaRPr kumimoji="0" lang="en-US" sz="1800" b="1" i="0" u="none" strike="noStrike" cap="none" normalizeH="0" baseline="0" dirty="0">
                        <a:ln>
                          <a:noFill/>
                        </a:ln>
                        <a:solidFill>
                          <a:srgbClr val="FFFFFF"/>
                        </a:solidFill>
                        <a:effectLst/>
                        <a:latin typeface="Times New Roman" charset="0"/>
                        <a:ea typeface="Arial" charset="0"/>
                        <a:cs typeface="Arial"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a:ln>
                            <a:noFill/>
                          </a:ln>
                          <a:solidFill>
                            <a:srgbClr val="FFFFFF"/>
                          </a:solidFill>
                          <a:effectLst/>
                          <a:latin typeface="Arial" charset="0"/>
                          <a:ea typeface="Arial" charset="0"/>
                          <a:cs typeface="Arial" charset="0"/>
                        </a:rPr>
                        <a:t>THEONOMIC</a:t>
                      </a:r>
                      <a:br>
                        <a:rPr kumimoji="0" lang="en-US" sz="1600" b="1" i="0" u="none" strike="noStrike" cap="none" normalizeH="0" baseline="0">
                          <a:ln>
                            <a:noFill/>
                          </a:ln>
                          <a:solidFill>
                            <a:srgbClr val="FFFFFF"/>
                          </a:solidFill>
                          <a:effectLst/>
                          <a:latin typeface="Arial" charset="0"/>
                          <a:ea typeface="Arial" charset="0"/>
                          <a:cs typeface="Arial" charset="0"/>
                        </a:rPr>
                      </a:br>
                      <a:r>
                        <a:rPr kumimoji="0" lang="en-US" sz="1600" b="1" i="0" u="none" strike="noStrike" cap="none" normalizeH="0" baseline="0">
                          <a:ln>
                            <a:noFill/>
                          </a:ln>
                          <a:solidFill>
                            <a:srgbClr val="FFFFFF"/>
                          </a:solidFill>
                          <a:effectLst/>
                          <a:latin typeface="Arial" charset="0"/>
                          <a:ea typeface="Arial" charset="0"/>
                          <a:cs typeface="Arial" charset="0"/>
                        </a:rPr>
                        <a:t>Bahnsen</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a:ln>
                            <a:noFill/>
                          </a:ln>
                          <a:solidFill>
                            <a:srgbClr val="FFFFFF"/>
                          </a:solidFill>
                          <a:effectLst/>
                          <a:latin typeface="Arial" charset="0"/>
                          <a:ea typeface="Arial" charset="0"/>
                          <a:cs typeface="Arial" charset="0"/>
                        </a:rPr>
                        <a:t>REFORMED</a:t>
                      </a:r>
                      <a:br>
                        <a:rPr kumimoji="0" lang="en-US" sz="1600" b="1" i="0" u="none" strike="noStrike" cap="none" normalizeH="0" baseline="0">
                          <a:ln>
                            <a:noFill/>
                          </a:ln>
                          <a:solidFill>
                            <a:srgbClr val="FFFFFF"/>
                          </a:solidFill>
                          <a:effectLst/>
                          <a:latin typeface="Arial" charset="0"/>
                          <a:ea typeface="Arial" charset="0"/>
                          <a:cs typeface="Arial" charset="0"/>
                        </a:rPr>
                      </a:br>
                      <a:r>
                        <a:rPr kumimoji="0" lang="en-US" sz="1600" b="1" i="0" u="none" strike="noStrike" cap="none" normalizeH="0" baseline="0">
                          <a:ln>
                            <a:noFill/>
                          </a:ln>
                          <a:solidFill>
                            <a:srgbClr val="FFFFFF"/>
                          </a:solidFill>
                          <a:effectLst/>
                          <a:latin typeface="Arial" charset="0"/>
                          <a:ea typeface="Arial" charset="0"/>
                          <a:cs typeface="Arial" charset="0"/>
                        </a:rPr>
                        <a:t>Van Gemeren</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a:ln>
                            <a:noFill/>
                          </a:ln>
                          <a:solidFill>
                            <a:srgbClr val="FFFFFF"/>
                          </a:solidFill>
                          <a:effectLst/>
                          <a:latin typeface="Arial" charset="0"/>
                          <a:ea typeface="Arial" charset="0"/>
                          <a:cs typeface="Arial" charset="0"/>
                        </a:rPr>
                        <a:t>WEIGHTIER ISSUES</a:t>
                      </a:r>
                      <a:br>
                        <a:rPr kumimoji="0" lang="en-US" sz="1600" b="1" i="0" u="none" strike="noStrike" cap="none" normalizeH="0" baseline="0">
                          <a:ln>
                            <a:noFill/>
                          </a:ln>
                          <a:solidFill>
                            <a:srgbClr val="FFFFFF"/>
                          </a:solidFill>
                          <a:effectLst/>
                          <a:latin typeface="Arial" charset="0"/>
                          <a:ea typeface="Arial" charset="0"/>
                          <a:cs typeface="Arial" charset="0"/>
                        </a:rPr>
                      </a:br>
                      <a:r>
                        <a:rPr kumimoji="0" lang="en-US" sz="1600" b="1" i="0" u="none" strike="noStrike" cap="none" normalizeH="0" baseline="0">
                          <a:ln>
                            <a:noFill/>
                          </a:ln>
                          <a:solidFill>
                            <a:srgbClr val="FFFFFF"/>
                          </a:solidFill>
                          <a:effectLst/>
                          <a:latin typeface="Arial" charset="0"/>
                          <a:ea typeface="Arial" charset="0"/>
                          <a:cs typeface="Arial" charset="0"/>
                        </a:rPr>
                        <a:t>Kaiser</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a:ln>
                            <a:noFill/>
                          </a:ln>
                          <a:solidFill>
                            <a:srgbClr val="FFFFFF"/>
                          </a:solidFill>
                          <a:effectLst/>
                          <a:latin typeface="Arial" charset="0"/>
                          <a:ea typeface="Arial" charset="0"/>
                          <a:cs typeface="Arial" charset="0"/>
                        </a:rPr>
                        <a:t>MODIFIED LUTHERAN</a:t>
                      </a:r>
                      <a:br>
                        <a:rPr kumimoji="0" lang="en-US" sz="1600" b="1" i="0" u="none" strike="noStrike" cap="none" normalizeH="0" baseline="0">
                          <a:ln>
                            <a:noFill/>
                          </a:ln>
                          <a:solidFill>
                            <a:srgbClr val="FFFFFF"/>
                          </a:solidFill>
                          <a:effectLst/>
                          <a:latin typeface="Arial" charset="0"/>
                          <a:ea typeface="Arial" charset="0"/>
                          <a:cs typeface="Arial" charset="0"/>
                        </a:rPr>
                      </a:br>
                      <a:r>
                        <a:rPr kumimoji="0" lang="en-US" sz="1600" b="1" i="0" u="none" strike="noStrike" cap="none" normalizeH="0" baseline="0">
                          <a:ln>
                            <a:noFill/>
                          </a:ln>
                          <a:solidFill>
                            <a:srgbClr val="FFFFFF"/>
                          </a:solidFill>
                          <a:effectLst/>
                          <a:latin typeface="Arial" charset="0"/>
                          <a:ea typeface="Arial" charset="0"/>
                          <a:cs typeface="Arial" charset="0"/>
                        </a:rPr>
                        <a:t>Moo</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a:ln>
                            <a:noFill/>
                          </a:ln>
                          <a:solidFill>
                            <a:srgbClr val="FFFFFF"/>
                          </a:solidFill>
                          <a:effectLst/>
                          <a:latin typeface="Arial" charset="0"/>
                          <a:ea typeface="Arial" charset="0"/>
                          <a:cs typeface="Arial" charset="0"/>
                        </a:rPr>
                        <a:t>DISPENSATIONAL</a:t>
                      </a:r>
                      <a:br>
                        <a:rPr kumimoji="0" lang="en-US" sz="1600" b="1" i="0" u="none" strike="noStrike" cap="none" normalizeH="0" baseline="0">
                          <a:ln>
                            <a:noFill/>
                          </a:ln>
                          <a:solidFill>
                            <a:srgbClr val="FFFFFF"/>
                          </a:solidFill>
                          <a:effectLst/>
                          <a:latin typeface="Arial" charset="0"/>
                          <a:ea typeface="Arial" charset="0"/>
                          <a:cs typeface="Arial" charset="0"/>
                        </a:rPr>
                      </a:br>
                      <a:r>
                        <a:rPr kumimoji="0" lang="en-US" sz="1600" b="1" i="0" u="none" strike="noStrike" cap="none" normalizeH="0" baseline="0">
                          <a:ln>
                            <a:noFill/>
                          </a:ln>
                          <a:solidFill>
                            <a:srgbClr val="FFFFFF"/>
                          </a:solidFill>
                          <a:effectLst/>
                          <a:latin typeface="Arial" charset="0"/>
                          <a:ea typeface="Arial" charset="0"/>
                          <a:cs typeface="Arial" charset="0"/>
                        </a:rPr>
                        <a:t>Strickland</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extLst>
                  <a:ext uri="{0D108BD9-81ED-4DB2-BD59-A6C34878D82A}">
                    <a16:rowId xmlns:a16="http://schemas.microsoft.com/office/drawing/2014/main" val="10000"/>
                  </a:ext>
                </a:extLst>
              </a:tr>
              <a:tr h="3749040">
                <a:tc>
                  <a:txBody>
                    <a:bodyPr/>
                    <a:lstStyle/>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2400" b="1" i="0" u="none" strike="noStrike" cap="none" normalizeH="0" baseline="0">
                          <a:ln>
                            <a:noFill/>
                          </a:ln>
                          <a:solidFill>
                            <a:srgbClr val="000000"/>
                          </a:solidFill>
                          <a:effectLst/>
                          <a:latin typeface="Arial" charset="0"/>
                          <a:ea typeface="ＭＳ Ｐゴシック" charset="-128"/>
                          <a:cs typeface="ＭＳ Ｐゴシック" charset="-128"/>
                        </a:rPr>
                        <a:t>• Civil laws?</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2400" b="1" i="0" u="none" strike="noStrike" cap="none" normalizeH="0" baseline="0">
                          <a:ln>
                            <a:noFill/>
                          </a:ln>
                          <a:solidFill>
                            <a:srgbClr val="000000"/>
                          </a:solidFill>
                          <a:effectLst/>
                          <a:latin typeface="Arial" charset="0"/>
                          <a:ea typeface="ＭＳ Ｐゴシック" charset="-128"/>
                          <a:cs typeface="ＭＳ Ｐゴシック" charset="-128"/>
                        </a:rPr>
                        <a:t>(i.e., judicial law)</a:t>
                      </a:r>
                      <a:r>
                        <a:rPr kumimoji="0" lang="en-US" sz="2400" b="0" i="0" u="none" strike="noStrike" cap="none" normalizeH="0" baseline="0">
                          <a:ln>
                            <a:noFill/>
                          </a:ln>
                          <a:solidFill>
                            <a:srgbClr val="000000"/>
                          </a:solidFill>
                          <a:effectLst/>
                          <a:latin typeface="Arial" charset="0"/>
                          <a:ea typeface="ＭＳ Ｐゴシック" charset="-128"/>
                          <a:cs typeface="ＭＳ Ｐゴシック" charset="-128"/>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2000" b="1" i="0" u="none" strike="noStrike" cap="none" normalizeH="0" baseline="0">
                          <a:ln>
                            <a:noFill/>
                          </a:ln>
                          <a:solidFill>
                            <a:srgbClr val="000000"/>
                          </a:solidFill>
                          <a:effectLst/>
                          <a:latin typeface="Arial" charset="0"/>
                          <a:ea typeface="ＭＳ Ｐゴシック" charset="-128"/>
                          <a:cs typeface="ＭＳ Ｐゴシック" charset="-128"/>
                        </a:rPr>
                        <a:t>All apply </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2000" b="1" i="0" u="none" strike="noStrike" cap="none" normalizeH="0" baseline="0">
                          <a:ln>
                            <a:noFill/>
                          </a:ln>
                          <a:solidFill>
                            <a:srgbClr val="000000"/>
                          </a:solidFill>
                          <a:effectLst/>
                          <a:latin typeface="Arial" charset="0"/>
                          <a:ea typeface="ＭＳ Ｐゴシック" charset="-128"/>
                          <a:cs typeface="ＭＳ Ｐゴシック" charset="-128"/>
                        </a:rPr>
                        <a:t>(e.g., laws </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2000" b="1" i="0" u="none" strike="noStrike" cap="none" normalizeH="0" baseline="0">
                          <a:ln>
                            <a:noFill/>
                          </a:ln>
                          <a:solidFill>
                            <a:srgbClr val="000000"/>
                          </a:solidFill>
                          <a:effectLst/>
                          <a:latin typeface="Arial" charset="0"/>
                          <a:ea typeface="ＭＳ Ｐゴシック" charset="-128"/>
                          <a:cs typeface="ＭＳ Ｐゴシック" charset="-128"/>
                        </a:rPr>
                        <a:t>today should </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2000" b="1" i="0" u="none" strike="noStrike" cap="none" normalizeH="0" baseline="0">
                          <a:ln>
                            <a:noFill/>
                          </a:ln>
                          <a:solidFill>
                            <a:srgbClr val="000000"/>
                          </a:solidFill>
                          <a:effectLst/>
                          <a:latin typeface="Arial" charset="0"/>
                          <a:ea typeface="ＭＳ Ｐゴシック" charset="-128"/>
                          <a:cs typeface="ＭＳ Ｐゴシック" charset="-128"/>
                        </a:rPr>
                        <a:t>require death </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2000" b="1" i="0" u="none" strike="noStrike" cap="none" normalizeH="0" baseline="0">
                          <a:ln>
                            <a:noFill/>
                          </a:ln>
                          <a:solidFill>
                            <a:srgbClr val="000000"/>
                          </a:solidFill>
                          <a:effectLst/>
                          <a:latin typeface="Arial" charset="0"/>
                          <a:ea typeface="ＭＳ Ｐゴシック" charset="-128"/>
                          <a:cs typeface="ＭＳ Ｐゴシック" charset="-128"/>
                        </a:rPr>
                        <a:t>for adultery)</a:t>
                      </a:r>
                      <a:r>
                        <a:rPr kumimoji="0" lang="en-US" sz="2000" b="0" i="0" u="none" strike="noStrike" cap="none" normalizeH="0" baseline="0">
                          <a:ln>
                            <a:noFill/>
                          </a:ln>
                          <a:solidFill>
                            <a:srgbClr val="000000"/>
                          </a:solidFill>
                          <a:effectLst/>
                          <a:latin typeface="Arial" charset="0"/>
                          <a:ea typeface="ＭＳ Ｐゴシック" charset="-128"/>
                          <a:cs typeface="ＭＳ Ｐゴシック" charset="-128"/>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2000" b="1" i="0" u="none" strike="noStrike" cap="none" normalizeH="0" baseline="0" dirty="0">
                          <a:ln>
                            <a:noFill/>
                          </a:ln>
                          <a:solidFill>
                            <a:srgbClr val="000000"/>
                          </a:solidFill>
                          <a:effectLst/>
                          <a:latin typeface="Arial" charset="0"/>
                          <a:ea typeface="ＭＳ Ｐゴシック" charset="-128"/>
                          <a:cs typeface="ＭＳ Ｐゴシック" charset="-128"/>
                        </a:rPr>
                        <a:t>Some apply </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2000" b="1" i="0" u="none" strike="noStrike" cap="none" normalizeH="0" baseline="0" dirty="0">
                          <a:ln>
                            <a:noFill/>
                          </a:ln>
                          <a:solidFill>
                            <a:srgbClr val="000000"/>
                          </a:solidFill>
                          <a:effectLst/>
                          <a:latin typeface="Arial" charset="0"/>
                          <a:ea typeface="ＭＳ Ｐゴシック" charset="-128"/>
                          <a:cs typeface="ＭＳ Ｐゴシック" charset="-128"/>
                        </a:rPr>
                        <a:t>(e.g., still </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2000" b="1" i="0" u="none" strike="noStrike" cap="none" normalizeH="0" baseline="0" dirty="0">
                          <a:ln>
                            <a:noFill/>
                          </a:ln>
                          <a:solidFill>
                            <a:srgbClr val="000000"/>
                          </a:solidFill>
                          <a:effectLst/>
                          <a:latin typeface="Arial" charset="0"/>
                          <a:ea typeface="ＭＳ Ｐゴシック" charset="-128"/>
                          <a:cs typeface="ＭＳ Ｐゴシック" charset="-128"/>
                        </a:rPr>
                        <a:t>tithe and </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2000" b="1" i="0" u="none" strike="noStrike" cap="none" normalizeH="0" baseline="0" dirty="0">
                          <a:ln>
                            <a:noFill/>
                          </a:ln>
                          <a:solidFill>
                            <a:srgbClr val="000000"/>
                          </a:solidFill>
                          <a:effectLst/>
                          <a:latin typeface="Arial" charset="0"/>
                          <a:ea typeface="ＭＳ Ｐゴシック" charset="-128"/>
                          <a:cs typeface="ＭＳ Ｐゴシック" charset="-128"/>
                        </a:rPr>
                        <a:t>don</a:t>
                      </a:r>
                      <a:r>
                        <a:rPr kumimoji="0" lang="fr-FR" sz="20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2000" b="1" i="0" u="none" strike="noStrike" cap="none" normalizeH="0" baseline="0" dirty="0">
                          <a:ln>
                            <a:noFill/>
                          </a:ln>
                          <a:solidFill>
                            <a:srgbClr val="000000"/>
                          </a:solidFill>
                          <a:effectLst/>
                          <a:latin typeface="Arial" charset="0"/>
                          <a:ea typeface="ＭＳ Ｐゴシック" charset="-128"/>
                          <a:cs typeface="ＭＳ Ｐゴシック" charset="-128"/>
                        </a:rPr>
                        <a:t>t charge </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2000" b="1" i="0" u="none" strike="noStrike" cap="none" normalizeH="0" baseline="0" dirty="0">
                          <a:ln>
                            <a:noFill/>
                          </a:ln>
                          <a:solidFill>
                            <a:srgbClr val="000000"/>
                          </a:solidFill>
                          <a:effectLst/>
                          <a:latin typeface="Arial" charset="0"/>
                          <a:ea typeface="ＭＳ Ｐゴシック" charset="-128"/>
                          <a:cs typeface="ＭＳ Ｐゴシック" charset="-128"/>
                        </a:rPr>
                        <a:t>believers </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2000" b="1" i="0" u="none" strike="noStrike" cap="none" normalizeH="0" baseline="0" dirty="0">
                          <a:ln>
                            <a:noFill/>
                          </a:ln>
                          <a:solidFill>
                            <a:srgbClr val="000000"/>
                          </a:solidFill>
                          <a:effectLst/>
                          <a:latin typeface="Arial" charset="0"/>
                          <a:ea typeface="ＭＳ Ｐゴシック" charset="-128"/>
                          <a:cs typeface="ＭＳ Ｐゴシック" charset="-128"/>
                        </a:rPr>
                        <a:t>interest)</a:t>
                      </a:r>
                      <a:r>
                        <a:rPr kumimoji="0" lang="en-US" sz="2000" b="0" i="0" u="none" strike="noStrike" cap="none" normalizeH="0" baseline="0" dirty="0">
                          <a:ln>
                            <a:noFill/>
                          </a:ln>
                          <a:solidFill>
                            <a:srgbClr val="000000"/>
                          </a:solidFill>
                          <a:effectLst/>
                          <a:latin typeface="Arial" charset="0"/>
                          <a:ea typeface="ＭＳ Ｐゴシック" charset="-128"/>
                          <a:cs typeface="ＭＳ Ｐゴシック" charset="-128"/>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
                          <a:schemeClr val="hlink"/>
                        </a:buClr>
                        <a:buSzTx/>
                        <a:buFontTx/>
                        <a:buNone/>
                        <a:tabLst/>
                      </a:pPr>
                      <a:r>
                        <a:rPr kumimoji="0" lang="en-US" sz="2000" b="1" i="0" u="none" strike="noStrike" cap="none" normalizeH="0" baseline="0">
                          <a:ln>
                            <a:noFill/>
                          </a:ln>
                          <a:solidFill>
                            <a:srgbClr val="000000"/>
                          </a:solidFill>
                          <a:effectLst/>
                          <a:latin typeface="Arial" charset="0"/>
                          <a:ea typeface="ＭＳ Ｐゴシック" charset="-128"/>
                          <a:cs typeface="ＭＳ Ｐゴシック" charset="-128"/>
                        </a:rPr>
                        <a:t>Judicial </a:t>
                      </a:r>
                      <a:r>
                        <a:rPr kumimoji="0" lang="en-US" sz="2000" b="1" i="1" u="none" strike="noStrike" cap="none" normalizeH="0" baseline="0">
                          <a:ln>
                            <a:noFill/>
                          </a:ln>
                          <a:solidFill>
                            <a:srgbClr val="000000"/>
                          </a:solidFill>
                          <a:effectLst/>
                          <a:latin typeface="Arial" charset="0"/>
                          <a:ea typeface="ＭＳ Ｐゴシック" charset="-128"/>
                          <a:cs typeface="ＭＳ Ｐゴシック" charset="-128"/>
                        </a:rPr>
                        <a:t>principles</a:t>
                      </a:r>
                      <a:r>
                        <a:rPr kumimoji="0" lang="en-US" sz="2000" b="1" i="0" u="none" strike="noStrike" cap="none" normalizeH="0" baseline="0">
                          <a:ln>
                            <a:noFill/>
                          </a:ln>
                          <a:solidFill>
                            <a:srgbClr val="000000"/>
                          </a:solidFill>
                          <a:effectLst/>
                          <a:latin typeface="Arial" charset="0"/>
                          <a:ea typeface="ＭＳ Ｐゴシック" charset="-128"/>
                          <a:cs typeface="ＭＳ Ｐゴシック" charset="-128"/>
                        </a:rPr>
                        <a:t> (not laws) apply since moral laws underlie all judicial and ceremon-ial laws</a:t>
                      </a:r>
                      <a:r>
                        <a:rPr kumimoji="0" lang="en-US" sz="2000" b="0" i="0" u="none" strike="noStrike" cap="none" normalizeH="0" baseline="0">
                          <a:ln>
                            <a:noFill/>
                          </a:ln>
                          <a:solidFill>
                            <a:srgbClr val="000000"/>
                          </a:solidFill>
                          <a:effectLst/>
                          <a:latin typeface="Arial" charset="0"/>
                          <a:ea typeface="ＭＳ Ｐゴシック" charset="-128"/>
                          <a:cs typeface="ＭＳ Ｐゴシック" charset="-128"/>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
                          <a:schemeClr val="hlink"/>
                        </a:buClr>
                        <a:buSzTx/>
                        <a:buFontTx/>
                        <a:buNone/>
                        <a:tabLst/>
                      </a:pPr>
                      <a:r>
                        <a:rPr kumimoji="0" lang="en-US" sz="2000" b="1" i="0" u="none" strike="noStrike" cap="none" normalizeH="0" baseline="0">
                          <a:ln>
                            <a:noFill/>
                          </a:ln>
                          <a:solidFill>
                            <a:srgbClr val="000000"/>
                          </a:solidFill>
                          <a:effectLst/>
                          <a:latin typeface="Arial" charset="0"/>
                          <a:ea typeface="ＭＳ Ｐゴシック" charset="-128"/>
                          <a:cs typeface="ＭＳ Ｐゴシック" charset="-128"/>
                        </a:rPr>
                        <a:t>Only principles apply now as the Mosaic law was given only to Israel</a:t>
                      </a:r>
                      <a:r>
                        <a:rPr kumimoji="0" lang="en-US" sz="2000" b="0" i="0" u="none" strike="noStrike" cap="none" normalizeH="0" baseline="0">
                          <a:ln>
                            <a:noFill/>
                          </a:ln>
                          <a:solidFill>
                            <a:srgbClr val="000000"/>
                          </a:solidFill>
                          <a:effectLst/>
                          <a:latin typeface="Arial" charset="0"/>
                          <a:ea typeface="ＭＳ Ｐゴシック" charset="-128"/>
                          <a:cs typeface="ＭＳ Ｐゴシック" charset="-128"/>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
                          <a:schemeClr val="hlink"/>
                        </a:buClr>
                        <a:buSzTx/>
                        <a:buFontTx/>
                        <a:buNone/>
                        <a:tabLst/>
                      </a:pPr>
                      <a:r>
                        <a:rPr kumimoji="0" lang="en-US" sz="2000" b="1" i="0" u="none" strike="noStrike" cap="none" normalizeH="0" baseline="0">
                          <a:ln>
                            <a:noFill/>
                          </a:ln>
                          <a:solidFill>
                            <a:srgbClr val="000000"/>
                          </a:solidFill>
                          <a:effectLst/>
                          <a:latin typeface="Arial" charset="0"/>
                          <a:ea typeface="ＭＳ Ｐゴシック" charset="-128"/>
                          <a:cs typeface="ＭＳ Ｐゴシック" charset="-128"/>
                        </a:rPr>
                        <a:t>None apply as these regulated Israel alone (but principles such as love and compassion still apply)</a:t>
                      </a:r>
                      <a:r>
                        <a:rPr kumimoji="0" lang="en-US" sz="2000" b="0" i="0" u="none" strike="noStrike" cap="none" normalizeH="0" baseline="0">
                          <a:ln>
                            <a:noFill/>
                          </a:ln>
                          <a:solidFill>
                            <a:srgbClr val="000000"/>
                          </a:solidFill>
                          <a:effectLst/>
                          <a:latin typeface="Arial" charset="0"/>
                          <a:ea typeface="ＭＳ Ｐゴシック" charset="-128"/>
                          <a:cs typeface="ＭＳ Ｐゴシック" charset="-128"/>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1"/>
                  </a:ext>
                </a:extLst>
              </a:tr>
              <a:tr h="1471613">
                <a:tc>
                  <a:txBody>
                    <a:bodyPr/>
                    <a:lstStyle/>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2400" b="1" i="0" u="none" strike="noStrike" cap="none" normalizeH="0" baseline="0">
                          <a:ln>
                            <a:noFill/>
                          </a:ln>
                          <a:solidFill>
                            <a:srgbClr val="000000"/>
                          </a:solidFill>
                          <a:effectLst/>
                          <a:latin typeface="Arial" charset="0"/>
                          <a:ea typeface="ＭＳ Ｐゴシック" charset="-128"/>
                          <a:cs typeface="ＭＳ Ｐゴシック" charset="-128"/>
                        </a:rPr>
                        <a:t>• Cere-monial laws?</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gridSpan="5">
                  <a:txBody>
                    <a:bodyPr/>
                    <a:lstStyle/>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2000" b="1" i="0" u="none" strike="noStrike" cap="none" normalizeH="0" baseline="0">
                          <a:ln>
                            <a:noFill/>
                          </a:ln>
                          <a:solidFill>
                            <a:srgbClr val="000000"/>
                          </a:solidFill>
                          <a:effectLst/>
                          <a:latin typeface="Arial" charset="0"/>
                          <a:ea typeface="ＭＳ Ｐゴシック" charset="-128"/>
                          <a:cs typeface="ＭＳ Ｐゴシック" charset="-128"/>
                        </a:rPr>
                        <a:t>All five views agree that ceremonial aspects such as the sacrificial system and Jewish priesthood are now fulfilled in Jesus Christ</a:t>
                      </a:r>
                      <a:r>
                        <a:rPr kumimoji="0" lang="en-US" sz="2000" b="0" i="0" u="none" strike="noStrike" cap="none" normalizeH="0" baseline="0">
                          <a:ln>
                            <a:noFill/>
                          </a:ln>
                          <a:solidFill>
                            <a:srgbClr val="000000"/>
                          </a:solidFill>
                          <a:effectLst/>
                          <a:latin typeface="Arial" charset="0"/>
                          <a:ea typeface="ＭＳ Ｐゴシック" charset="-128"/>
                          <a:cs typeface="ＭＳ Ｐゴシック" charset="-128"/>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34723889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1" name="Text Box 23"/>
          <p:cNvSpPr>
            <a:spLocks noGrp="1" noChangeArrowheads="1"/>
          </p:cNvSpPr>
          <p:nvPr>
            <p:ph type="title" idx="4294967295"/>
          </p:nvPr>
        </p:nvSpPr>
        <p:spPr>
          <a:xfrm>
            <a:off x="0" y="0"/>
            <a:ext cx="9144000" cy="1066800"/>
          </a:xfrm>
          <a:solidFill>
            <a:srgbClr val="000090"/>
          </a:solidFill>
          <a:extLs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p>
            <a:pPr algn="ctr"/>
            <a:r>
              <a:rPr kumimoji="0" lang="en-US" altLang="zh-CN" sz="3200" b="1">
                <a:solidFill>
                  <a:schemeClr val="bg1"/>
                </a:solidFill>
                <a:effectLst/>
                <a:latin typeface="Arial" charset="0"/>
                <a:ea typeface="宋体" charset="0"/>
                <a:cs typeface="宋体" charset="0"/>
              </a:rPr>
              <a:t>Does the Law of Moses Apply to Me?</a:t>
            </a:r>
            <a:endParaRPr kumimoji="0" lang="en-US" altLang="zh-CN" sz="1800" b="1">
              <a:solidFill>
                <a:schemeClr val="bg1"/>
              </a:solidFill>
              <a:effectLst/>
              <a:latin typeface="Arial" charset="0"/>
              <a:ea typeface="宋体" charset="0"/>
              <a:cs typeface="宋体" charset="0"/>
            </a:endParaRPr>
          </a:p>
        </p:txBody>
      </p:sp>
      <p:sp>
        <p:nvSpPr>
          <p:cNvPr id="97282" name="Text Box 3"/>
          <p:cNvSpPr txBox="1">
            <a:spLocks noChangeArrowheads="1"/>
          </p:cNvSpPr>
          <p:nvPr/>
        </p:nvSpPr>
        <p:spPr bwMode="auto">
          <a:xfrm>
            <a:off x="8299450" y="228600"/>
            <a:ext cx="869950" cy="461963"/>
          </a:xfrm>
          <a:prstGeom prst="rect">
            <a:avLst/>
          </a:prstGeom>
          <a:noFill/>
          <a:ln w="12700" cap="sq">
            <a:noFill/>
            <a:miter lim="800000"/>
            <a:headEnd type="none" w="sm" len="sm"/>
            <a:tailEnd type="none" w="sm" len="sm"/>
          </a:ln>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0" hangingPunct="0">
              <a:defRPr/>
            </a:pPr>
            <a:r>
              <a:rPr lang="en-US" b="1">
                <a:solidFill>
                  <a:srgbClr val="FFFFFF"/>
                </a:solidFill>
                <a:effectLst>
                  <a:outerShdw blurRad="38100" dist="38100" dir="2700000" algn="tl">
                    <a:srgbClr val="000000"/>
                  </a:outerShdw>
                </a:effectLst>
                <a:latin typeface="Arial" charset="0"/>
                <a:cs typeface="Times New Roman" charset="0"/>
              </a:rPr>
              <a:t>113b</a:t>
            </a:r>
          </a:p>
        </p:txBody>
      </p:sp>
      <p:sp>
        <p:nvSpPr>
          <p:cNvPr id="614403" name="Text Box 24"/>
          <p:cNvSpPr txBox="1">
            <a:spLocks noChangeArrowheads="1"/>
          </p:cNvSpPr>
          <p:nvPr/>
        </p:nvSpPr>
        <p:spPr bwMode="auto">
          <a:xfrm>
            <a:off x="0" y="774700"/>
            <a:ext cx="9097963" cy="185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0" hangingPunct="0"/>
            <a:r>
              <a:rPr lang="en-US" altLang="zh-CN" sz="1200" b="1">
                <a:solidFill>
                  <a:srgbClr val="FFFFFF"/>
                </a:solidFill>
                <a:latin typeface="Comic Sans MS" charset="0"/>
                <a:cs typeface="Times New Roman" charset="0"/>
              </a:rPr>
              <a:t>Stanley N. Gundry, ed. </a:t>
            </a:r>
            <a:r>
              <a:rPr lang="en-US" altLang="zh-CN" sz="1200" b="1" i="1">
                <a:solidFill>
                  <a:srgbClr val="FFFFFF"/>
                </a:solidFill>
                <a:latin typeface="Comic Sans MS" charset="0"/>
                <a:cs typeface="Times New Roman" charset="0"/>
              </a:rPr>
              <a:t>Five Views on Law &amp; Gospel </a:t>
            </a:r>
            <a:r>
              <a:rPr lang="en-US" altLang="zh-CN" sz="1200" b="1">
                <a:solidFill>
                  <a:srgbClr val="FFFFFF"/>
                </a:solidFill>
                <a:latin typeface="Comic Sans MS" charset="0"/>
                <a:cs typeface="Times New Roman" charset="0"/>
              </a:rPr>
              <a:t>summarized by Lee Hwee Chin, SBC, 2001 </a:t>
            </a:r>
          </a:p>
        </p:txBody>
      </p:sp>
      <p:graphicFrame>
        <p:nvGraphicFramePr>
          <p:cNvPr id="562207" name="Group 31"/>
          <p:cNvGraphicFramePr>
            <a:graphicFrameLocks noGrp="1"/>
          </p:cNvGraphicFramePr>
          <p:nvPr/>
        </p:nvGraphicFramePr>
        <p:xfrm>
          <a:off x="0" y="1066800"/>
          <a:ext cx="9144000" cy="5910263"/>
        </p:xfrm>
        <a:graphic>
          <a:graphicData uri="http://schemas.openxmlformats.org/drawingml/2006/table">
            <a:tbl>
              <a:tblPr/>
              <a:tblGrid>
                <a:gridCol w="1447800">
                  <a:extLst>
                    <a:ext uri="{9D8B030D-6E8A-4147-A177-3AD203B41FA5}">
                      <a16:colId xmlns:a16="http://schemas.microsoft.com/office/drawing/2014/main" val="20000"/>
                    </a:ext>
                  </a:extLst>
                </a:gridCol>
                <a:gridCol w="14478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1447800">
                  <a:extLst>
                    <a:ext uri="{9D8B030D-6E8A-4147-A177-3AD203B41FA5}">
                      <a16:colId xmlns:a16="http://schemas.microsoft.com/office/drawing/2014/main" val="20003"/>
                    </a:ext>
                  </a:extLst>
                </a:gridCol>
                <a:gridCol w="1447800">
                  <a:extLst>
                    <a:ext uri="{9D8B030D-6E8A-4147-A177-3AD203B41FA5}">
                      <a16:colId xmlns:a16="http://schemas.microsoft.com/office/drawing/2014/main" val="20004"/>
                    </a:ext>
                  </a:extLst>
                </a:gridCol>
                <a:gridCol w="1981200">
                  <a:extLst>
                    <a:ext uri="{9D8B030D-6E8A-4147-A177-3AD203B41FA5}">
                      <a16:colId xmlns:a16="http://schemas.microsoft.com/office/drawing/2014/main" val="20005"/>
                    </a:ext>
                  </a:extLst>
                </a:gridCol>
              </a:tblGrid>
              <a:tr h="881063">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endParaRPr kumimoji="0" lang="en-US" sz="1800" b="1" i="0" u="none" strike="noStrike" cap="none" normalizeH="0" baseline="0" dirty="0">
                        <a:ln>
                          <a:noFill/>
                        </a:ln>
                        <a:solidFill>
                          <a:srgbClr val="FFFFFF"/>
                        </a:solidFill>
                        <a:effectLst/>
                        <a:latin typeface="Times New Roman" charset="0"/>
                        <a:ea typeface="ＭＳ Ｐゴシック" charset="0"/>
                        <a:cs typeface="Arial"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a:ln>
                            <a:noFill/>
                          </a:ln>
                          <a:solidFill>
                            <a:srgbClr val="FFFFFF"/>
                          </a:solidFill>
                          <a:effectLst/>
                          <a:latin typeface="Arial" charset="0"/>
                          <a:ea typeface="ＭＳ Ｐゴシック" charset="0"/>
                          <a:cs typeface="Arial" charset="0"/>
                        </a:rPr>
                        <a:t>THEONOMIC</a:t>
                      </a:r>
                      <a:br>
                        <a:rPr kumimoji="0" lang="en-US" sz="1600" b="1" i="0" u="none" strike="noStrike" cap="none" normalizeH="0" baseline="0">
                          <a:ln>
                            <a:noFill/>
                          </a:ln>
                          <a:solidFill>
                            <a:srgbClr val="FFFFFF"/>
                          </a:solidFill>
                          <a:effectLst/>
                          <a:latin typeface="Arial" charset="0"/>
                          <a:ea typeface="ＭＳ Ｐゴシック" charset="0"/>
                          <a:cs typeface="Arial" charset="0"/>
                        </a:rPr>
                      </a:br>
                      <a:r>
                        <a:rPr kumimoji="0" lang="en-US" sz="1600" b="1" i="0" u="none" strike="noStrike" cap="none" normalizeH="0" baseline="0">
                          <a:ln>
                            <a:noFill/>
                          </a:ln>
                          <a:solidFill>
                            <a:srgbClr val="FFFFFF"/>
                          </a:solidFill>
                          <a:effectLst/>
                          <a:latin typeface="Arial" charset="0"/>
                          <a:ea typeface="ＭＳ Ｐゴシック" charset="0"/>
                          <a:cs typeface="Arial" charset="0"/>
                        </a:rPr>
                        <a:t>Bahnsen</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a:ln>
                            <a:noFill/>
                          </a:ln>
                          <a:solidFill>
                            <a:srgbClr val="FFFFFF"/>
                          </a:solidFill>
                          <a:effectLst/>
                          <a:latin typeface="Arial" charset="0"/>
                          <a:ea typeface="ＭＳ Ｐゴシック" charset="0"/>
                          <a:cs typeface="Arial" charset="0"/>
                        </a:rPr>
                        <a:t>REFORMED</a:t>
                      </a:r>
                      <a:br>
                        <a:rPr kumimoji="0" lang="en-US" sz="1600" b="1" i="0" u="none" strike="noStrike" cap="none" normalizeH="0" baseline="0">
                          <a:ln>
                            <a:noFill/>
                          </a:ln>
                          <a:solidFill>
                            <a:srgbClr val="FFFFFF"/>
                          </a:solidFill>
                          <a:effectLst/>
                          <a:latin typeface="Arial" charset="0"/>
                          <a:ea typeface="ＭＳ Ｐゴシック" charset="0"/>
                          <a:cs typeface="Arial" charset="0"/>
                        </a:rPr>
                      </a:br>
                      <a:r>
                        <a:rPr kumimoji="0" lang="en-US" sz="1600" b="1" i="0" u="none" strike="noStrike" cap="none" normalizeH="0" baseline="0">
                          <a:ln>
                            <a:noFill/>
                          </a:ln>
                          <a:solidFill>
                            <a:srgbClr val="FFFFFF"/>
                          </a:solidFill>
                          <a:effectLst/>
                          <a:latin typeface="Arial" charset="0"/>
                          <a:ea typeface="ＭＳ Ｐゴシック" charset="0"/>
                          <a:cs typeface="Arial" charset="0"/>
                        </a:rPr>
                        <a:t>Van Gemeren</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a:ln>
                            <a:noFill/>
                          </a:ln>
                          <a:solidFill>
                            <a:srgbClr val="FFFFFF"/>
                          </a:solidFill>
                          <a:effectLst/>
                          <a:latin typeface="Arial" charset="0"/>
                          <a:ea typeface="ＭＳ Ｐゴシック" charset="0"/>
                          <a:cs typeface="Arial" charset="0"/>
                        </a:rPr>
                        <a:t>WEIGHTIER ISSUES</a:t>
                      </a:r>
                      <a:br>
                        <a:rPr kumimoji="0" lang="en-US" sz="1600" b="1" i="0" u="none" strike="noStrike" cap="none" normalizeH="0" baseline="0">
                          <a:ln>
                            <a:noFill/>
                          </a:ln>
                          <a:solidFill>
                            <a:srgbClr val="FFFFFF"/>
                          </a:solidFill>
                          <a:effectLst/>
                          <a:latin typeface="Arial" charset="0"/>
                          <a:ea typeface="ＭＳ Ｐゴシック" charset="0"/>
                          <a:cs typeface="Arial" charset="0"/>
                        </a:rPr>
                      </a:br>
                      <a:r>
                        <a:rPr kumimoji="0" lang="en-US" sz="1600" b="1" i="0" u="none" strike="noStrike" cap="none" normalizeH="0" baseline="0">
                          <a:ln>
                            <a:noFill/>
                          </a:ln>
                          <a:solidFill>
                            <a:srgbClr val="FFFFFF"/>
                          </a:solidFill>
                          <a:effectLst/>
                          <a:latin typeface="Arial" charset="0"/>
                          <a:ea typeface="ＭＳ Ｐゴシック" charset="0"/>
                          <a:cs typeface="Arial" charset="0"/>
                        </a:rPr>
                        <a:t>Kaiser</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a:ln>
                            <a:noFill/>
                          </a:ln>
                          <a:solidFill>
                            <a:srgbClr val="FFFFFF"/>
                          </a:solidFill>
                          <a:effectLst/>
                          <a:latin typeface="Arial" charset="0"/>
                          <a:ea typeface="ＭＳ Ｐゴシック" charset="0"/>
                          <a:cs typeface="Arial" charset="0"/>
                        </a:rPr>
                        <a:t>MODIFIED LUTHERAN</a:t>
                      </a:r>
                      <a:br>
                        <a:rPr kumimoji="0" lang="en-US" sz="1600" b="1" i="0" u="none" strike="noStrike" cap="none" normalizeH="0" baseline="0">
                          <a:ln>
                            <a:noFill/>
                          </a:ln>
                          <a:solidFill>
                            <a:srgbClr val="FFFFFF"/>
                          </a:solidFill>
                          <a:effectLst/>
                          <a:latin typeface="Arial" charset="0"/>
                          <a:ea typeface="ＭＳ Ｐゴシック" charset="0"/>
                          <a:cs typeface="Arial" charset="0"/>
                        </a:rPr>
                      </a:br>
                      <a:r>
                        <a:rPr kumimoji="0" lang="en-US" sz="1600" b="1" i="0" u="none" strike="noStrike" cap="none" normalizeH="0" baseline="0">
                          <a:ln>
                            <a:noFill/>
                          </a:ln>
                          <a:solidFill>
                            <a:srgbClr val="FFFFFF"/>
                          </a:solidFill>
                          <a:effectLst/>
                          <a:latin typeface="Arial" charset="0"/>
                          <a:ea typeface="ＭＳ Ｐゴシック" charset="0"/>
                          <a:cs typeface="Arial" charset="0"/>
                        </a:rPr>
                        <a:t>Moo</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a:ln>
                            <a:noFill/>
                          </a:ln>
                          <a:solidFill>
                            <a:srgbClr val="FFFFFF"/>
                          </a:solidFill>
                          <a:effectLst/>
                          <a:latin typeface="Arial" charset="0"/>
                          <a:ea typeface="ＭＳ Ｐゴシック" charset="0"/>
                          <a:cs typeface="Arial" charset="0"/>
                        </a:rPr>
                        <a:t>DISPENSATIONAL</a:t>
                      </a:r>
                      <a:br>
                        <a:rPr kumimoji="0" lang="en-US" sz="1600" b="1" i="0" u="none" strike="noStrike" cap="none" normalizeH="0" baseline="0">
                          <a:ln>
                            <a:noFill/>
                          </a:ln>
                          <a:solidFill>
                            <a:srgbClr val="FFFFFF"/>
                          </a:solidFill>
                          <a:effectLst/>
                          <a:latin typeface="Arial" charset="0"/>
                          <a:ea typeface="ＭＳ Ｐゴシック" charset="0"/>
                          <a:cs typeface="Arial" charset="0"/>
                        </a:rPr>
                      </a:br>
                      <a:r>
                        <a:rPr kumimoji="0" lang="en-US" sz="1600" b="1" i="0" u="none" strike="noStrike" cap="none" normalizeH="0" baseline="0">
                          <a:ln>
                            <a:noFill/>
                          </a:ln>
                          <a:solidFill>
                            <a:srgbClr val="FFFFFF"/>
                          </a:solidFill>
                          <a:effectLst/>
                          <a:latin typeface="Arial" charset="0"/>
                          <a:ea typeface="ＭＳ Ｐゴシック" charset="0"/>
                          <a:cs typeface="Arial" charset="0"/>
                        </a:rPr>
                        <a:t>Strickland</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extLst>
                  <a:ext uri="{0D108BD9-81ED-4DB2-BD59-A6C34878D82A}">
                    <a16:rowId xmlns:a16="http://schemas.microsoft.com/office/drawing/2014/main" val="10000"/>
                  </a:ext>
                </a:extLst>
              </a:tr>
              <a:tr h="5029200">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800" b="1" i="0" u="none" strike="noStrike" cap="none" normalizeH="0" baseline="0">
                          <a:ln>
                            <a:noFill/>
                          </a:ln>
                          <a:solidFill>
                            <a:srgbClr val="000000"/>
                          </a:solidFill>
                          <a:effectLst/>
                          <a:latin typeface="Arial" charset="0"/>
                          <a:ea typeface="ＭＳ Ｐゴシック" charset="0"/>
                          <a:cs typeface="ＭＳ Ｐゴシック" charset="0"/>
                        </a:rPr>
                        <a:t>What is the relation-ship of the Abrahamic Covenant to Mosaic Covenant?</a:t>
                      </a:r>
                      <a:r>
                        <a:rPr kumimoji="0" lang="en-US" sz="1800" b="0" i="0" u="none" strike="noStrike" cap="none" normalizeH="0" baseline="0">
                          <a:ln>
                            <a:noFill/>
                          </a:ln>
                          <a:solidFill>
                            <a:srgbClr val="000000"/>
                          </a:solidFill>
                          <a:effectLst/>
                          <a:latin typeface="Arial" charset="0"/>
                          <a:ea typeface="ＭＳ Ｐゴシック" charset="0"/>
                          <a:cs typeface="ＭＳ Ｐゴシック" charset="0"/>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charset="0"/>
                          <a:ea typeface="ＭＳ Ｐゴシック" charset="0"/>
                          <a:cs typeface="ＭＳ Ｐゴシック" charset="0"/>
                        </a:rPr>
                        <a:t>Both are God</a:t>
                      </a:r>
                      <a:r>
                        <a:rPr kumimoji="0" lang="fr-FR" sz="1800" b="1" i="0" u="none" strike="noStrike" cap="none" normalizeH="0" baseline="0" dirty="0">
                          <a:ln>
                            <a:noFill/>
                          </a:ln>
                          <a:solidFill>
                            <a:srgbClr val="000000"/>
                          </a:solidFill>
                          <a:effectLst/>
                          <a:latin typeface="Arial" charset="0"/>
                          <a:ea typeface="ＭＳ Ｐゴシック" charset="0"/>
                          <a:cs typeface="ＭＳ Ｐゴシック" charset="0"/>
                        </a:rPr>
                        <a:t>'</a:t>
                      </a:r>
                      <a:r>
                        <a:rPr kumimoji="0" lang="en-US" sz="1800" b="1" i="0" u="none" strike="noStrike" cap="none" normalizeH="0" baseline="0" dirty="0">
                          <a:ln>
                            <a:noFill/>
                          </a:ln>
                          <a:solidFill>
                            <a:srgbClr val="000000"/>
                          </a:solidFill>
                          <a:effectLst/>
                          <a:latin typeface="Arial" charset="0"/>
                          <a:ea typeface="ＭＳ Ｐゴシック" charset="0"/>
                          <a:cs typeface="ＭＳ Ｐゴシック" charset="0"/>
                        </a:rPr>
                        <a:t>s </a:t>
                      </a:r>
                      <a:r>
                        <a:rPr kumimoji="0" lang="mr-IN" sz="1800" b="1" i="0" u="none" strike="noStrike" cap="none" normalizeH="0" baseline="0" dirty="0">
                          <a:ln>
                            <a:noFill/>
                          </a:ln>
                          <a:solidFill>
                            <a:srgbClr val="000000"/>
                          </a:solidFill>
                          <a:effectLst/>
                          <a:latin typeface="Arial" charset="0"/>
                          <a:ea typeface="ＭＳ Ｐゴシック" charset="0"/>
                          <a:cs typeface="ＭＳ Ｐゴシック" charset="0"/>
                        </a:rPr>
                        <a:t>"</a:t>
                      </a:r>
                      <a:r>
                        <a:rPr kumimoji="0" lang="en-US" sz="1800" b="1" i="0" u="none" strike="noStrike" cap="none" normalizeH="0" baseline="0" dirty="0">
                          <a:ln>
                            <a:noFill/>
                          </a:ln>
                          <a:solidFill>
                            <a:srgbClr val="000000"/>
                          </a:solidFill>
                          <a:effectLst/>
                          <a:latin typeface="Arial" charset="0"/>
                          <a:ea typeface="ＭＳ Ｐゴシック" charset="0"/>
                          <a:cs typeface="ＭＳ Ｐゴシック" charset="0"/>
                        </a:rPr>
                        <a:t>covenant of grace.</a:t>
                      </a:r>
                      <a:r>
                        <a:rPr kumimoji="0" lang="mr-IN" sz="1800" b="1" i="0" u="none" strike="noStrike" cap="none" normalizeH="0" baseline="0" dirty="0">
                          <a:ln>
                            <a:noFill/>
                          </a:ln>
                          <a:solidFill>
                            <a:srgbClr val="000000"/>
                          </a:solidFill>
                          <a:effectLst/>
                          <a:latin typeface="Arial" charset="0"/>
                          <a:ea typeface="ＭＳ Ｐゴシック" charset="0"/>
                          <a:cs typeface="ＭＳ Ｐゴシック" charset="0"/>
                        </a:rPr>
                        <a:t>"</a:t>
                      </a:r>
                      <a:r>
                        <a:rPr kumimoji="0" lang="en-US" sz="1800" b="1" i="0" u="none" strike="noStrike" cap="none" normalizeH="0" baseline="0" dirty="0">
                          <a:ln>
                            <a:noFill/>
                          </a:ln>
                          <a:solidFill>
                            <a:srgbClr val="000000"/>
                          </a:solidFill>
                          <a:effectLst/>
                          <a:latin typeface="Arial" charset="0"/>
                          <a:ea typeface="ＭＳ Ｐゴシック" charset="0"/>
                          <a:cs typeface="ＭＳ Ｐゴシック" charset="0"/>
                        </a:rPr>
                        <a:t>  They consist of the same substance of God</a:t>
                      </a:r>
                      <a:r>
                        <a:rPr kumimoji="0" lang="fr-FR" sz="1800" b="1" i="0" u="none" strike="noStrike" cap="none" normalizeH="0" baseline="0" dirty="0">
                          <a:ln>
                            <a:noFill/>
                          </a:ln>
                          <a:solidFill>
                            <a:srgbClr val="000000"/>
                          </a:solidFill>
                          <a:effectLst/>
                          <a:latin typeface="Arial" charset="0"/>
                          <a:ea typeface="ＭＳ Ｐゴシック" charset="0"/>
                          <a:cs typeface="ＭＳ Ｐゴシック" charset="0"/>
                        </a:rPr>
                        <a:t>'</a:t>
                      </a:r>
                      <a:r>
                        <a:rPr kumimoji="0" lang="en-US" sz="1800" b="1" i="0" u="none" strike="noStrike" cap="none" normalizeH="0" baseline="0" dirty="0">
                          <a:ln>
                            <a:noFill/>
                          </a:ln>
                          <a:solidFill>
                            <a:srgbClr val="000000"/>
                          </a:solidFill>
                          <a:effectLst/>
                          <a:latin typeface="Arial" charset="0"/>
                          <a:ea typeface="ＭＳ Ｐゴシック" charset="0"/>
                          <a:cs typeface="ＭＳ Ｐゴシック" charset="0"/>
                        </a:rPr>
                        <a:t>s saving relation-ship which makes the MC still apply today</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
                          <a:schemeClr val="hlink"/>
                        </a:buClr>
                        <a:buSzTx/>
                        <a:buFontTx/>
                        <a:buNone/>
                        <a:tabLst/>
                      </a:pPr>
                      <a:r>
                        <a:rPr kumimoji="0" lang="en-US" sz="1800" b="1" i="0" u="none" strike="noStrike" cap="none" normalizeH="0" baseline="0">
                          <a:ln>
                            <a:noFill/>
                          </a:ln>
                          <a:solidFill>
                            <a:srgbClr val="000000"/>
                          </a:solidFill>
                          <a:effectLst/>
                          <a:latin typeface="Arial" charset="0"/>
                          <a:ea typeface="ＭＳ Ｐゴシック" charset="0"/>
                          <a:cs typeface="ＭＳ Ｐゴシック" charset="0"/>
                        </a:rPr>
                        <a:t>MC was added to the AC; both still apply though they are similar in substance but different in form and purpose</a:t>
                      </a:r>
                      <a:r>
                        <a:rPr kumimoji="0" lang="en-US" sz="1800" b="0" i="0" u="none" strike="noStrike" cap="none" normalizeH="0" baseline="0">
                          <a:ln>
                            <a:noFill/>
                          </a:ln>
                          <a:solidFill>
                            <a:srgbClr val="000000"/>
                          </a:solidFill>
                          <a:effectLst/>
                          <a:latin typeface="Arial" charset="0"/>
                          <a:ea typeface="ＭＳ Ｐゴシック" charset="0"/>
                          <a:cs typeface="ＭＳ Ｐゴシック" charset="0"/>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
                          <a:schemeClr val="hlink"/>
                        </a:buClr>
                        <a:buSzTx/>
                        <a:buFontTx/>
                        <a:buNone/>
                        <a:tabLst/>
                      </a:pPr>
                      <a:r>
                        <a:rPr kumimoji="0" lang="en-US" sz="1800" b="1" i="0" u="none" strike="noStrike" cap="none" normalizeH="0" baseline="0">
                          <a:ln>
                            <a:noFill/>
                          </a:ln>
                          <a:solidFill>
                            <a:srgbClr val="000000"/>
                          </a:solidFill>
                          <a:effectLst/>
                          <a:latin typeface="Arial" charset="0"/>
                          <a:ea typeface="ＭＳ Ｐゴシック" charset="0"/>
                          <a:cs typeface="ＭＳ Ｐゴシック" charset="0"/>
                        </a:rPr>
                        <a:t>MC was given specifically to Israel but its moral principles are still relevant to all believers under the AC</a:t>
                      </a:r>
                      <a:r>
                        <a:rPr kumimoji="0" lang="en-US" sz="1800" b="0" i="0" u="none" strike="noStrike" cap="none" normalizeH="0" baseline="0">
                          <a:ln>
                            <a:noFill/>
                          </a:ln>
                          <a:solidFill>
                            <a:srgbClr val="000000"/>
                          </a:solidFill>
                          <a:effectLst/>
                          <a:latin typeface="Arial" charset="0"/>
                          <a:ea typeface="ＭＳ Ｐゴシック" charset="0"/>
                          <a:cs typeface="ＭＳ Ｐゴシック" charset="0"/>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
                          <a:schemeClr val="hlink"/>
                        </a:buClr>
                        <a:buSzTx/>
                        <a:buFontTx/>
                        <a:buNone/>
                        <a:tabLst/>
                      </a:pPr>
                      <a:r>
                        <a:rPr kumimoji="0" lang="en-US" sz="1800" b="1" i="0" u="none" strike="noStrike" cap="none" normalizeH="0" baseline="0">
                          <a:ln>
                            <a:noFill/>
                          </a:ln>
                          <a:solidFill>
                            <a:srgbClr val="000000"/>
                          </a:solidFill>
                          <a:effectLst/>
                          <a:latin typeface="Arial" charset="0"/>
                          <a:ea typeface="ＭＳ Ｐゴシック" charset="0"/>
                          <a:cs typeface="ＭＳ Ｐゴシック" charset="0"/>
                        </a:rPr>
                        <a:t>Like dispensa-tionalists, MC was conditional but AC was not; MC was a temporary framework that  prescribed terms of obedience for Israel in Law period</a:t>
                      </a:r>
                      <a:r>
                        <a:rPr kumimoji="0" lang="en-US" sz="1800" b="0" i="0" u="none" strike="noStrike" cap="none" normalizeH="0" baseline="0">
                          <a:ln>
                            <a:noFill/>
                          </a:ln>
                          <a:solidFill>
                            <a:srgbClr val="000000"/>
                          </a:solidFill>
                          <a:effectLst/>
                          <a:latin typeface="Arial" charset="0"/>
                          <a:ea typeface="ＭＳ Ｐゴシック" charset="0"/>
                          <a:cs typeface="ＭＳ Ｐゴシック" charset="0"/>
                        </a:rPr>
                        <a:t> </a:t>
                      </a:r>
                    </a:p>
                    <a:p>
                      <a:pPr marL="0" marR="0" lvl="0" indent="0" algn="l" defTabSz="457200" rtl="0" eaLnBrk="1" fontAlgn="base" latinLnBrk="0" hangingPunct="1">
                        <a:lnSpc>
                          <a:spcPct val="100000"/>
                        </a:lnSpc>
                        <a:spcBef>
                          <a:spcPct val="0"/>
                        </a:spcBef>
                        <a:spcAft>
                          <a:spcPct val="0"/>
                        </a:spcAft>
                        <a:buClr>
                          <a:schemeClr val="hlink"/>
                        </a:buClr>
                        <a:buSzTx/>
                        <a:buFontTx/>
                        <a:buNone/>
                        <a:tabLst/>
                      </a:pPr>
                      <a:endParaRPr kumimoji="0" lang="en-US" sz="1800" b="0" i="0" u="none" strike="noStrike" cap="none" normalizeH="0" baseline="0">
                        <a:ln>
                          <a:noFill/>
                        </a:ln>
                        <a:solidFill>
                          <a:srgbClr val="000000"/>
                        </a:solidFill>
                        <a:effectLst/>
                        <a:latin typeface="Arial" charset="0"/>
                        <a:ea typeface="ＭＳ Ｐゴシック" charset="0"/>
                        <a:cs typeface="ＭＳ Ｐゴシック" charset="0"/>
                      </a:endParaRPr>
                    </a:p>
                    <a:p>
                      <a:pPr marL="0" marR="0" lvl="0" indent="0" algn="l" defTabSz="457200" rtl="0" eaLnBrk="1" fontAlgn="base" latinLnBrk="0" hangingPunct="1">
                        <a:lnSpc>
                          <a:spcPct val="100000"/>
                        </a:lnSpc>
                        <a:spcBef>
                          <a:spcPct val="0"/>
                        </a:spcBef>
                        <a:spcAft>
                          <a:spcPct val="0"/>
                        </a:spcAft>
                        <a:buClr>
                          <a:schemeClr val="hlink"/>
                        </a:buClr>
                        <a:buSzTx/>
                        <a:buFontTx/>
                        <a:buNone/>
                        <a:tabLst/>
                      </a:pPr>
                      <a:endParaRPr kumimoji="0" lang="en-US" sz="1800" b="0" i="0" u="none" strike="noStrike" cap="none" normalizeH="0" baseline="0">
                        <a:ln>
                          <a:noFill/>
                        </a:ln>
                        <a:solidFill>
                          <a:srgbClr val="000000"/>
                        </a:solidFill>
                        <a:effectLst/>
                        <a:latin typeface="Arial" charset="0"/>
                        <a:ea typeface="ＭＳ Ｐゴシック" charset="0"/>
                        <a:cs typeface="ＭＳ Ｐゴシック"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charset="0"/>
                          <a:ea typeface="ＭＳ Ｐゴシック" charset="0"/>
                          <a:cs typeface="ＭＳ Ｐゴシック" charset="0"/>
                        </a:rPr>
                        <a:t>MC regulated Israel</a:t>
                      </a:r>
                      <a:r>
                        <a:rPr kumimoji="0" lang="fr-FR" sz="1800" b="1" i="0" u="none" strike="noStrike" cap="none" normalizeH="0" baseline="0" dirty="0">
                          <a:ln>
                            <a:noFill/>
                          </a:ln>
                          <a:solidFill>
                            <a:srgbClr val="000000"/>
                          </a:solidFill>
                          <a:effectLst/>
                          <a:latin typeface="Arial" charset="0"/>
                          <a:ea typeface="ＭＳ Ｐゴシック" charset="0"/>
                          <a:cs typeface="ＭＳ Ｐゴシック" charset="0"/>
                        </a:rPr>
                        <a:t>'</a:t>
                      </a:r>
                      <a:r>
                        <a:rPr kumimoji="0" lang="en-US" sz="1800" b="1" i="0" u="none" strike="noStrike" cap="none" normalizeH="0" baseline="0" dirty="0">
                          <a:ln>
                            <a:noFill/>
                          </a:ln>
                          <a:solidFill>
                            <a:srgbClr val="000000"/>
                          </a:solidFill>
                          <a:effectLst/>
                          <a:latin typeface="Arial" charset="0"/>
                          <a:ea typeface="ＭＳ Ｐゴシック" charset="0"/>
                          <a:cs typeface="ＭＳ Ｐゴシック" charset="0"/>
                        </a:rPr>
                        <a:t>s life so she could experience the blessings of the AC, but MC is no longer operative as it is fulfilled in Christ</a:t>
                      </a:r>
                      <a:r>
                        <a:rPr kumimoji="0" lang="en-US" sz="18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45275572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449" name="Text Box 23"/>
          <p:cNvSpPr>
            <a:spLocks noGrp="1" noChangeArrowheads="1"/>
          </p:cNvSpPr>
          <p:nvPr>
            <p:ph type="title" idx="4294967295"/>
          </p:nvPr>
        </p:nvSpPr>
        <p:spPr>
          <a:xfrm>
            <a:off x="0" y="0"/>
            <a:ext cx="9144000" cy="1125538"/>
          </a:xfrm>
          <a:solidFill>
            <a:srgbClr val="000090"/>
          </a:solidFill>
          <a:extLs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p>
            <a:pPr algn="ctr"/>
            <a:r>
              <a:rPr kumimoji="0" lang="en-US" altLang="zh-CN" sz="3200" b="1">
                <a:solidFill>
                  <a:schemeClr val="bg1"/>
                </a:solidFill>
                <a:effectLst/>
                <a:latin typeface="Arial" charset="0"/>
                <a:ea typeface="宋体" charset="0"/>
                <a:cs typeface="宋体" charset="0"/>
              </a:rPr>
              <a:t>Does the Law of Moses Apply to Me?</a:t>
            </a:r>
            <a:endParaRPr kumimoji="0" lang="en-US" altLang="zh-CN" sz="1800" b="1">
              <a:solidFill>
                <a:schemeClr val="bg1"/>
              </a:solidFill>
              <a:effectLst/>
              <a:latin typeface="Arial" charset="0"/>
              <a:ea typeface="宋体" charset="0"/>
              <a:cs typeface="宋体" charset="0"/>
            </a:endParaRPr>
          </a:p>
        </p:txBody>
      </p:sp>
      <p:sp>
        <p:nvSpPr>
          <p:cNvPr id="97282" name="Text Box 3"/>
          <p:cNvSpPr txBox="1">
            <a:spLocks noChangeArrowheads="1"/>
          </p:cNvSpPr>
          <p:nvPr/>
        </p:nvSpPr>
        <p:spPr bwMode="auto">
          <a:xfrm>
            <a:off x="8299450" y="228600"/>
            <a:ext cx="852488" cy="461963"/>
          </a:xfrm>
          <a:prstGeom prst="rect">
            <a:avLst/>
          </a:prstGeom>
          <a:noFill/>
          <a:ln w="12700" cap="sq">
            <a:noFill/>
            <a:miter lim="800000"/>
            <a:headEnd type="none" w="sm" len="sm"/>
            <a:tailEnd type="none" w="sm" len="sm"/>
          </a:ln>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0" hangingPunct="0">
              <a:defRPr/>
            </a:pPr>
            <a:r>
              <a:rPr lang="en-US" b="1" dirty="0">
                <a:solidFill>
                  <a:srgbClr val="FFFFFF"/>
                </a:solidFill>
                <a:effectLst>
                  <a:outerShdw blurRad="38100" dist="38100" dir="2700000" algn="tl">
                    <a:srgbClr val="000000"/>
                  </a:outerShdw>
                </a:effectLst>
                <a:latin typeface="Arial" charset="0"/>
                <a:cs typeface="Times New Roman" charset="0"/>
              </a:rPr>
              <a:t>113c</a:t>
            </a:r>
          </a:p>
        </p:txBody>
      </p:sp>
      <p:sp>
        <p:nvSpPr>
          <p:cNvPr id="616451" name="Text Box 24"/>
          <p:cNvSpPr txBox="1">
            <a:spLocks noChangeArrowheads="1"/>
          </p:cNvSpPr>
          <p:nvPr/>
        </p:nvSpPr>
        <p:spPr bwMode="auto">
          <a:xfrm>
            <a:off x="0" y="836613"/>
            <a:ext cx="9144000" cy="184150"/>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0" hangingPunct="0"/>
            <a:r>
              <a:rPr lang="en-US" altLang="zh-CN" sz="1200" b="1">
                <a:solidFill>
                  <a:srgbClr val="FFFFFF"/>
                </a:solidFill>
                <a:latin typeface="Comic Sans MS" charset="0"/>
                <a:cs typeface="Times New Roman" charset="0"/>
              </a:rPr>
              <a:t>Stanley N. Gundry, ed. </a:t>
            </a:r>
            <a:r>
              <a:rPr lang="en-US" altLang="zh-CN" sz="1200" b="1" i="1">
                <a:solidFill>
                  <a:srgbClr val="FFFFFF"/>
                </a:solidFill>
                <a:latin typeface="Comic Sans MS" charset="0"/>
                <a:cs typeface="Times New Roman" charset="0"/>
              </a:rPr>
              <a:t>Five Views on Law &amp; Gospel </a:t>
            </a:r>
            <a:r>
              <a:rPr lang="en-US" altLang="zh-CN" sz="1200" b="1">
                <a:solidFill>
                  <a:srgbClr val="FFFFFF"/>
                </a:solidFill>
                <a:latin typeface="Comic Sans MS" charset="0"/>
                <a:cs typeface="Times New Roman" charset="0"/>
              </a:rPr>
              <a:t>summarized by Lee Hwee Chin, SBC, 2001 </a:t>
            </a:r>
          </a:p>
        </p:txBody>
      </p:sp>
      <p:graphicFrame>
        <p:nvGraphicFramePr>
          <p:cNvPr id="564248" name="Group 24"/>
          <p:cNvGraphicFramePr>
            <a:graphicFrameLocks noGrp="1"/>
          </p:cNvGraphicFramePr>
          <p:nvPr/>
        </p:nvGraphicFramePr>
        <p:xfrm>
          <a:off x="-180529" y="1066800"/>
          <a:ext cx="9324529" cy="6075363"/>
        </p:xfrm>
        <a:graphic>
          <a:graphicData uri="http://schemas.openxmlformats.org/drawingml/2006/table">
            <a:tbl>
              <a:tblPr/>
              <a:tblGrid>
                <a:gridCol w="1320975">
                  <a:extLst>
                    <a:ext uri="{9D8B030D-6E8A-4147-A177-3AD203B41FA5}">
                      <a16:colId xmlns:a16="http://schemas.microsoft.com/office/drawing/2014/main" val="20000"/>
                    </a:ext>
                  </a:extLst>
                </a:gridCol>
                <a:gridCol w="1476384">
                  <a:extLst>
                    <a:ext uri="{9D8B030D-6E8A-4147-A177-3AD203B41FA5}">
                      <a16:colId xmlns:a16="http://schemas.microsoft.com/office/drawing/2014/main" val="20001"/>
                    </a:ext>
                  </a:extLst>
                </a:gridCol>
                <a:gridCol w="1554088">
                  <a:extLst>
                    <a:ext uri="{9D8B030D-6E8A-4147-A177-3AD203B41FA5}">
                      <a16:colId xmlns:a16="http://schemas.microsoft.com/office/drawing/2014/main" val="20002"/>
                    </a:ext>
                  </a:extLst>
                </a:gridCol>
                <a:gridCol w="1476384">
                  <a:extLst>
                    <a:ext uri="{9D8B030D-6E8A-4147-A177-3AD203B41FA5}">
                      <a16:colId xmlns:a16="http://schemas.microsoft.com/office/drawing/2014/main" val="20003"/>
                    </a:ext>
                  </a:extLst>
                </a:gridCol>
                <a:gridCol w="1476384">
                  <a:extLst>
                    <a:ext uri="{9D8B030D-6E8A-4147-A177-3AD203B41FA5}">
                      <a16:colId xmlns:a16="http://schemas.microsoft.com/office/drawing/2014/main" val="20004"/>
                    </a:ext>
                  </a:extLst>
                </a:gridCol>
                <a:gridCol w="2020314">
                  <a:extLst>
                    <a:ext uri="{9D8B030D-6E8A-4147-A177-3AD203B41FA5}">
                      <a16:colId xmlns:a16="http://schemas.microsoft.com/office/drawing/2014/main" val="20005"/>
                    </a:ext>
                  </a:extLst>
                </a:gridCol>
              </a:tblGrid>
              <a:tr h="881137">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endParaRPr kumimoji="0" lang="en-US" sz="1800" b="1" i="0" u="none" strike="noStrike" cap="none" normalizeH="0" baseline="0" dirty="0">
                        <a:ln>
                          <a:noFill/>
                        </a:ln>
                        <a:solidFill>
                          <a:srgbClr val="FFFFFF"/>
                        </a:solidFill>
                        <a:effectLst/>
                        <a:latin typeface="Times New Roman" charset="0"/>
                        <a:ea typeface="ＭＳ Ｐゴシック" charset="0"/>
                        <a:cs typeface="Arial" charset="0"/>
                      </a:endParaRPr>
                    </a:p>
                  </a:txBody>
                  <a:tcPr marT="45724" marB="45724"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a:ln>
                            <a:noFill/>
                          </a:ln>
                          <a:solidFill>
                            <a:srgbClr val="FFFFFF"/>
                          </a:solidFill>
                          <a:effectLst/>
                          <a:latin typeface="Arial" charset="0"/>
                          <a:ea typeface="ＭＳ Ｐゴシック" charset="0"/>
                          <a:cs typeface="Arial" charset="0"/>
                        </a:rPr>
                        <a:t>THEONOMIC</a:t>
                      </a:r>
                      <a:br>
                        <a:rPr kumimoji="0" lang="en-US" sz="1600" b="1" i="0" u="none" strike="noStrike" cap="none" normalizeH="0" baseline="0">
                          <a:ln>
                            <a:noFill/>
                          </a:ln>
                          <a:solidFill>
                            <a:srgbClr val="FFFFFF"/>
                          </a:solidFill>
                          <a:effectLst/>
                          <a:latin typeface="Arial" charset="0"/>
                          <a:ea typeface="ＭＳ Ｐゴシック" charset="0"/>
                          <a:cs typeface="Arial" charset="0"/>
                        </a:rPr>
                      </a:br>
                      <a:r>
                        <a:rPr kumimoji="0" lang="en-US" sz="1600" b="1" i="0" u="none" strike="noStrike" cap="none" normalizeH="0" baseline="0">
                          <a:ln>
                            <a:noFill/>
                          </a:ln>
                          <a:solidFill>
                            <a:srgbClr val="FFFFFF"/>
                          </a:solidFill>
                          <a:effectLst/>
                          <a:latin typeface="Arial" charset="0"/>
                          <a:ea typeface="ＭＳ Ｐゴシック" charset="0"/>
                          <a:cs typeface="Arial" charset="0"/>
                        </a:rPr>
                        <a:t>Bahnsen</a:t>
                      </a:r>
                    </a:p>
                  </a:txBody>
                  <a:tcPr marT="45724" marB="45724"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a:ln>
                            <a:noFill/>
                          </a:ln>
                          <a:solidFill>
                            <a:srgbClr val="FFFFFF"/>
                          </a:solidFill>
                          <a:effectLst/>
                          <a:latin typeface="Arial" charset="0"/>
                          <a:ea typeface="ＭＳ Ｐゴシック" charset="0"/>
                          <a:cs typeface="Arial" charset="0"/>
                        </a:rPr>
                        <a:t>REFORMED</a:t>
                      </a:r>
                      <a:br>
                        <a:rPr kumimoji="0" lang="en-US" sz="1600" b="1" i="0" u="none" strike="noStrike" cap="none" normalizeH="0" baseline="0">
                          <a:ln>
                            <a:noFill/>
                          </a:ln>
                          <a:solidFill>
                            <a:srgbClr val="FFFFFF"/>
                          </a:solidFill>
                          <a:effectLst/>
                          <a:latin typeface="Arial" charset="0"/>
                          <a:ea typeface="ＭＳ Ｐゴシック" charset="0"/>
                          <a:cs typeface="Arial" charset="0"/>
                        </a:rPr>
                      </a:br>
                      <a:r>
                        <a:rPr kumimoji="0" lang="en-US" sz="1600" b="1" i="0" u="none" strike="noStrike" cap="none" normalizeH="0" baseline="0">
                          <a:ln>
                            <a:noFill/>
                          </a:ln>
                          <a:solidFill>
                            <a:srgbClr val="FFFFFF"/>
                          </a:solidFill>
                          <a:effectLst/>
                          <a:latin typeface="Arial" charset="0"/>
                          <a:ea typeface="ＭＳ Ｐゴシック" charset="0"/>
                          <a:cs typeface="Arial" charset="0"/>
                        </a:rPr>
                        <a:t>Van Gemeren</a:t>
                      </a:r>
                    </a:p>
                  </a:txBody>
                  <a:tcPr marT="45724" marB="45724"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a:ln>
                            <a:noFill/>
                          </a:ln>
                          <a:solidFill>
                            <a:srgbClr val="FFFFFF"/>
                          </a:solidFill>
                          <a:effectLst/>
                          <a:latin typeface="Arial" charset="0"/>
                          <a:ea typeface="ＭＳ Ｐゴシック" charset="0"/>
                          <a:cs typeface="Arial" charset="0"/>
                        </a:rPr>
                        <a:t>WEIGHTIER ISSUES</a:t>
                      </a:r>
                      <a:br>
                        <a:rPr kumimoji="0" lang="en-US" sz="1600" b="1" i="0" u="none" strike="noStrike" cap="none" normalizeH="0" baseline="0">
                          <a:ln>
                            <a:noFill/>
                          </a:ln>
                          <a:solidFill>
                            <a:srgbClr val="FFFFFF"/>
                          </a:solidFill>
                          <a:effectLst/>
                          <a:latin typeface="Arial" charset="0"/>
                          <a:ea typeface="ＭＳ Ｐゴシック" charset="0"/>
                          <a:cs typeface="Arial" charset="0"/>
                        </a:rPr>
                      </a:br>
                      <a:r>
                        <a:rPr kumimoji="0" lang="en-US" sz="1600" b="1" i="0" u="none" strike="noStrike" cap="none" normalizeH="0" baseline="0">
                          <a:ln>
                            <a:noFill/>
                          </a:ln>
                          <a:solidFill>
                            <a:srgbClr val="FFFFFF"/>
                          </a:solidFill>
                          <a:effectLst/>
                          <a:latin typeface="Arial" charset="0"/>
                          <a:ea typeface="ＭＳ Ｐゴシック" charset="0"/>
                          <a:cs typeface="Arial" charset="0"/>
                        </a:rPr>
                        <a:t>Kaiser</a:t>
                      </a:r>
                    </a:p>
                  </a:txBody>
                  <a:tcPr marT="45724" marB="45724"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a:ln>
                            <a:noFill/>
                          </a:ln>
                          <a:solidFill>
                            <a:srgbClr val="FFFFFF"/>
                          </a:solidFill>
                          <a:effectLst/>
                          <a:latin typeface="Arial" charset="0"/>
                          <a:ea typeface="ＭＳ Ｐゴシック" charset="0"/>
                          <a:cs typeface="Arial" charset="0"/>
                        </a:rPr>
                        <a:t>MODIFIED LUTHERAN</a:t>
                      </a:r>
                      <a:br>
                        <a:rPr kumimoji="0" lang="en-US" sz="1600" b="1" i="0" u="none" strike="noStrike" cap="none" normalizeH="0" baseline="0">
                          <a:ln>
                            <a:noFill/>
                          </a:ln>
                          <a:solidFill>
                            <a:srgbClr val="FFFFFF"/>
                          </a:solidFill>
                          <a:effectLst/>
                          <a:latin typeface="Arial" charset="0"/>
                          <a:ea typeface="ＭＳ Ｐゴシック" charset="0"/>
                          <a:cs typeface="Arial" charset="0"/>
                        </a:rPr>
                      </a:br>
                      <a:r>
                        <a:rPr kumimoji="0" lang="en-US" sz="1600" b="1" i="0" u="none" strike="noStrike" cap="none" normalizeH="0" baseline="0">
                          <a:ln>
                            <a:noFill/>
                          </a:ln>
                          <a:solidFill>
                            <a:srgbClr val="FFFFFF"/>
                          </a:solidFill>
                          <a:effectLst/>
                          <a:latin typeface="Arial" charset="0"/>
                          <a:ea typeface="ＭＳ Ｐゴシック" charset="0"/>
                          <a:cs typeface="Arial" charset="0"/>
                        </a:rPr>
                        <a:t>Moo</a:t>
                      </a:r>
                    </a:p>
                  </a:txBody>
                  <a:tcPr marT="45724" marB="45724"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a:ln>
                            <a:noFill/>
                          </a:ln>
                          <a:solidFill>
                            <a:srgbClr val="FFFFFF"/>
                          </a:solidFill>
                          <a:effectLst/>
                          <a:latin typeface="Arial" charset="0"/>
                          <a:ea typeface="ＭＳ Ｐゴシック" charset="0"/>
                          <a:cs typeface="Arial" charset="0"/>
                        </a:rPr>
                        <a:t>DISPENSATIONAL</a:t>
                      </a:r>
                      <a:br>
                        <a:rPr kumimoji="0" lang="en-US" sz="1600" b="1" i="0" u="none" strike="noStrike" cap="none" normalizeH="0" baseline="0">
                          <a:ln>
                            <a:noFill/>
                          </a:ln>
                          <a:solidFill>
                            <a:srgbClr val="FFFFFF"/>
                          </a:solidFill>
                          <a:effectLst/>
                          <a:latin typeface="Arial" charset="0"/>
                          <a:ea typeface="ＭＳ Ｐゴシック" charset="0"/>
                          <a:cs typeface="Arial" charset="0"/>
                        </a:rPr>
                      </a:br>
                      <a:r>
                        <a:rPr kumimoji="0" lang="en-US" sz="1600" b="1" i="0" u="none" strike="noStrike" cap="none" normalizeH="0" baseline="0">
                          <a:ln>
                            <a:noFill/>
                          </a:ln>
                          <a:solidFill>
                            <a:srgbClr val="FFFFFF"/>
                          </a:solidFill>
                          <a:effectLst/>
                          <a:latin typeface="Arial" charset="0"/>
                          <a:ea typeface="ＭＳ Ｐゴシック" charset="0"/>
                          <a:cs typeface="Arial" charset="0"/>
                        </a:rPr>
                        <a:t>Strickland</a:t>
                      </a:r>
                    </a:p>
                  </a:txBody>
                  <a:tcPr marT="45724" marB="45724"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extLst>
                  <a:ext uri="{0D108BD9-81ED-4DB2-BD59-A6C34878D82A}">
                    <a16:rowId xmlns:a16="http://schemas.microsoft.com/office/drawing/2014/main" val="10000"/>
                  </a:ext>
                </a:extLst>
              </a:tr>
              <a:tr h="5194226">
                <a:tc>
                  <a:txBody>
                    <a:bodyPr/>
                    <a:lstStyle/>
                    <a:p>
                      <a:pPr marL="0" marR="0" lvl="0" indent="0" algn="r" defTabSz="457200" rtl="0" eaLnBrk="1" fontAlgn="base" latinLnBrk="0" hangingPunct="1">
                        <a:lnSpc>
                          <a:spcPct val="100000"/>
                        </a:lnSpc>
                        <a:spcBef>
                          <a:spcPct val="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charset="0"/>
                          <a:ea typeface="ＭＳ Ｐゴシック" charset="0"/>
                          <a:cs typeface="ＭＳ Ｐゴシック" charset="0"/>
                        </a:rPr>
                        <a:t>Strengths </a:t>
                      </a:r>
                      <a:endParaRPr kumimoji="0" lang="en-US" sz="2000" b="1"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T="45724" marB="45724"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charset="0"/>
                          <a:ea typeface="ＭＳ Ｐゴシック" charset="0"/>
                          <a:cs typeface="ＭＳ Ｐゴシック" charset="0"/>
                        </a:rPr>
                        <a:t>• Continuity between the OT and NT upheld</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charset="0"/>
                          <a:ea typeface="ＭＳ Ｐゴシック" charset="0"/>
                          <a:cs typeface="ＭＳ Ｐゴシック" charset="0"/>
                        </a:rPr>
                        <a:t>• Desires ethics to relate to all of life</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charset="0"/>
                          <a:ea typeface="ＭＳ Ｐゴシック" charset="0"/>
                          <a:cs typeface="ＭＳ Ｐゴシック" charset="0"/>
                        </a:rPr>
                        <a:t>• Sees positive aspects of the law</a:t>
                      </a:r>
                      <a:r>
                        <a:rPr kumimoji="0" lang="en-US" sz="18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T="45724" marB="45724"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charset="0"/>
                          <a:ea typeface="ＭＳ Ｐゴシック" charset="0"/>
                          <a:cs typeface="ＭＳ Ｐゴシック" charset="0"/>
                        </a:rPr>
                        <a:t>•</a:t>
                      </a:r>
                      <a:r>
                        <a:rPr kumimoji="0" lang="en-US" sz="1800" b="0" i="0" u="none" strike="noStrike" cap="none" normalizeH="0" baseline="0" dirty="0">
                          <a:ln>
                            <a:noFill/>
                          </a:ln>
                          <a:solidFill>
                            <a:srgbClr val="000000"/>
                          </a:solidFill>
                          <a:effectLst/>
                          <a:latin typeface="Arial" charset="0"/>
                          <a:ea typeface="ＭＳ Ｐゴシック" charset="0"/>
                          <a:cs typeface="ＭＳ Ｐゴシック" charset="0"/>
                        </a:rPr>
                        <a:t> </a:t>
                      </a:r>
                      <a:r>
                        <a:rPr kumimoji="0" lang="en-US" sz="1800" b="1" i="0" u="none" strike="noStrike" cap="none" normalizeH="0" baseline="0" dirty="0">
                          <a:ln>
                            <a:noFill/>
                          </a:ln>
                          <a:solidFill>
                            <a:srgbClr val="000000"/>
                          </a:solidFill>
                          <a:effectLst/>
                          <a:latin typeface="Arial" charset="0"/>
                          <a:ea typeface="ＭＳ Ｐゴシック" charset="0"/>
                          <a:cs typeface="ＭＳ Ｐゴシック" charset="0"/>
                        </a:rPr>
                        <a:t>Continuity between the OT and NT upheld</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charset="0"/>
                          <a:ea typeface="ＭＳ Ｐゴシック" charset="0"/>
                          <a:cs typeface="ＭＳ Ｐゴシック" charset="0"/>
                        </a:rPr>
                        <a:t>• Notes Mosaic law</a:t>
                      </a:r>
                      <a:r>
                        <a:rPr kumimoji="0" lang="fr-FR" sz="1800" b="1" i="0" u="none" strike="noStrike" cap="none" normalizeH="0" baseline="0" dirty="0">
                          <a:ln>
                            <a:noFill/>
                          </a:ln>
                          <a:solidFill>
                            <a:srgbClr val="000000"/>
                          </a:solidFill>
                          <a:effectLst/>
                          <a:latin typeface="Arial" charset="0"/>
                          <a:ea typeface="ＭＳ Ｐゴシック" charset="0"/>
                          <a:cs typeface="ＭＳ Ｐゴシック" charset="0"/>
                        </a:rPr>
                        <a:t>'</a:t>
                      </a:r>
                      <a:r>
                        <a:rPr kumimoji="0" lang="en-US" sz="1800" b="1" i="0" u="none" strike="noStrike" cap="none" normalizeH="0" baseline="0" dirty="0">
                          <a:ln>
                            <a:noFill/>
                          </a:ln>
                          <a:solidFill>
                            <a:srgbClr val="000000"/>
                          </a:solidFill>
                          <a:effectLst/>
                          <a:latin typeface="Arial" charset="0"/>
                          <a:ea typeface="ＭＳ Ｐゴシック" charset="0"/>
                          <a:cs typeface="ＭＳ Ｐゴシック" charset="0"/>
                        </a:rPr>
                        <a:t>s foreshadow-</a:t>
                      </a:r>
                      <a:r>
                        <a:rPr kumimoji="0" lang="en-US" sz="1800" b="1" i="0" u="none" strike="noStrike" cap="none" normalizeH="0" baseline="0" dirty="0" err="1">
                          <a:ln>
                            <a:noFill/>
                          </a:ln>
                          <a:solidFill>
                            <a:srgbClr val="000000"/>
                          </a:solidFill>
                          <a:effectLst/>
                          <a:latin typeface="Arial" charset="0"/>
                          <a:ea typeface="ＭＳ Ｐゴシック" charset="0"/>
                          <a:cs typeface="ＭＳ Ｐゴシック" charset="0"/>
                        </a:rPr>
                        <a:t>ing</a:t>
                      </a:r>
                      <a:r>
                        <a:rPr kumimoji="0" lang="en-US" sz="1800" b="1" i="0" u="none" strike="noStrike" cap="none" normalizeH="0" baseline="0" dirty="0">
                          <a:ln>
                            <a:noFill/>
                          </a:ln>
                          <a:solidFill>
                            <a:srgbClr val="000000"/>
                          </a:solidFill>
                          <a:effectLst/>
                          <a:latin typeface="Arial" charset="0"/>
                          <a:ea typeface="ＭＳ Ｐゴシック" charset="0"/>
                          <a:cs typeface="ＭＳ Ｐゴシック" charset="0"/>
                        </a:rPr>
                        <a:t> of Christ</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charset="0"/>
                          <a:ea typeface="ＭＳ Ｐゴシック" charset="0"/>
                          <a:cs typeface="ＭＳ Ｐゴシック" charset="0"/>
                        </a:rPr>
                        <a:t>• Sees a convicting role of the law today for unbelievers</a:t>
                      </a:r>
                      <a:r>
                        <a:rPr kumimoji="0" lang="en-US" sz="18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T="45724" marB="45724"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a:ln>
                            <a:noFill/>
                          </a:ln>
                          <a:solidFill>
                            <a:srgbClr val="000000"/>
                          </a:solidFill>
                          <a:effectLst/>
                          <a:latin typeface="Arial" charset="0"/>
                          <a:ea typeface="ＭＳ Ｐゴシック" charset="0"/>
                          <a:cs typeface="ＭＳ Ｐゴシック" charset="0"/>
                        </a:rPr>
                        <a:t>• Biblical support for some law aspects (i.e., moral) being weightier than others (Matt. 23:23)</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a:ln>
                            <a:noFill/>
                          </a:ln>
                          <a:solidFill>
                            <a:srgbClr val="000000"/>
                          </a:solidFill>
                          <a:effectLst/>
                          <a:latin typeface="Arial" charset="0"/>
                          <a:ea typeface="ＭＳ Ｐゴシック" charset="0"/>
                          <a:cs typeface="ＭＳ Ｐゴシック" charset="0"/>
                        </a:rPr>
                        <a:t>• Holiness Code of Leviticus 18–19 stem from nature of God</a:t>
                      </a:r>
                    </a:p>
                  </a:txBody>
                  <a:tcPr marT="45724" marB="45724"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a:ln>
                            <a:noFill/>
                          </a:ln>
                          <a:solidFill>
                            <a:srgbClr val="000000"/>
                          </a:solidFill>
                          <a:effectLst/>
                          <a:latin typeface="Arial" charset="0"/>
                          <a:ea typeface="ＭＳ Ｐゴシック" charset="0"/>
                          <a:cs typeface="ＭＳ Ｐゴシック" charset="0"/>
                        </a:rPr>
                        <a:t>• Accounts for new covenant emphases under the Law of Christ (Gal. 6:2)</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a:ln>
                            <a:noFill/>
                          </a:ln>
                          <a:solidFill>
                            <a:srgbClr val="000000"/>
                          </a:solidFill>
                          <a:effectLst/>
                          <a:latin typeface="Arial" charset="0"/>
                          <a:ea typeface="ＭＳ Ｐゴシック" charset="0"/>
                          <a:cs typeface="ＭＳ Ｐゴシック" charset="0"/>
                        </a:rPr>
                        <a:t>• Says OT laws repeated in the NT are applicable</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a:ln>
                            <a:noFill/>
                          </a:ln>
                          <a:solidFill>
                            <a:srgbClr val="000000"/>
                          </a:solidFill>
                          <a:effectLst/>
                          <a:latin typeface="Arial" charset="0"/>
                          <a:ea typeface="ＭＳ Ｐゴシック" charset="0"/>
                          <a:cs typeface="ＭＳ Ｐゴシック" charset="0"/>
                        </a:rPr>
                        <a:t>• Applies law principles today</a:t>
                      </a:r>
                      <a:endParaRPr kumimoji="0" lang="en-US" sz="1800" b="0" i="0" u="none" strike="noStrike" cap="none" normalizeH="0" baseline="0">
                        <a:ln>
                          <a:noFill/>
                        </a:ln>
                        <a:solidFill>
                          <a:srgbClr val="000000"/>
                        </a:solidFill>
                        <a:effectLst/>
                        <a:latin typeface="Arial" charset="0"/>
                        <a:ea typeface="ＭＳ Ｐゴシック" charset="0"/>
                        <a:cs typeface="ＭＳ Ｐゴシック" charset="0"/>
                      </a:endParaRP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endParaRPr kumimoji="0" lang="en-US" sz="1800" b="0" i="0" u="none" strike="noStrike" cap="none" normalizeH="0" baseline="0">
                        <a:ln>
                          <a:noFill/>
                        </a:ln>
                        <a:solidFill>
                          <a:srgbClr val="000000"/>
                        </a:solidFill>
                        <a:effectLst/>
                        <a:latin typeface="Arial" charset="0"/>
                        <a:ea typeface="ＭＳ Ｐゴシック" charset="0"/>
                        <a:cs typeface="ＭＳ Ｐゴシック" charset="0"/>
                      </a:endParaRPr>
                    </a:p>
                  </a:txBody>
                  <a:tcPr marT="45724" marB="45724"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charset="0"/>
                          <a:ea typeface="ＭＳ Ｐゴシック" charset="0"/>
                          <a:cs typeface="ＭＳ Ｐゴシック" charset="0"/>
                        </a:rPr>
                        <a:t>• Biblical in that Mosaic law began at Sinai and ended with Christ</a:t>
                      </a:r>
                      <a:r>
                        <a:rPr kumimoji="0" lang="fr-FR" sz="1800" b="1" i="0" u="none" strike="noStrike" cap="none" normalizeH="0" baseline="0" dirty="0">
                          <a:ln>
                            <a:noFill/>
                          </a:ln>
                          <a:solidFill>
                            <a:srgbClr val="000000"/>
                          </a:solidFill>
                          <a:effectLst/>
                          <a:latin typeface="Arial" charset="0"/>
                          <a:ea typeface="ＭＳ Ｐゴシック" charset="0"/>
                          <a:cs typeface="ＭＳ Ｐゴシック" charset="0"/>
                        </a:rPr>
                        <a:t>'</a:t>
                      </a:r>
                      <a:r>
                        <a:rPr kumimoji="0" lang="en-US" sz="1800" b="1" i="0" u="none" strike="noStrike" cap="none" normalizeH="0" baseline="0" dirty="0">
                          <a:ln>
                            <a:noFill/>
                          </a:ln>
                          <a:solidFill>
                            <a:srgbClr val="000000"/>
                          </a:solidFill>
                          <a:effectLst/>
                          <a:latin typeface="Arial" charset="0"/>
                          <a:ea typeface="ＭＳ Ｐゴシック" charset="0"/>
                          <a:cs typeface="ＭＳ Ｐゴシック" charset="0"/>
                        </a:rPr>
                        <a:t>s death as a temporary tutor (Gal. 3:19, 24-25)</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charset="0"/>
                          <a:ea typeface="ＭＳ Ｐゴシック" charset="0"/>
                          <a:cs typeface="ＭＳ Ｐゴシック" charset="0"/>
                        </a:rPr>
                        <a:t>• Keeps Israel and church separate</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charset="0"/>
                          <a:ea typeface="ＭＳ Ｐゴシック" charset="0"/>
                          <a:cs typeface="ＭＳ Ｐゴシック" charset="0"/>
                        </a:rPr>
                        <a:t>• Advocates continued guidance in law of Christ</a:t>
                      </a:r>
                    </a:p>
                  </a:txBody>
                  <a:tcPr marT="45724" marB="45724"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91871073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497" name="Text Box 23"/>
          <p:cNvSpPr>
            <a:spLocks noGrp="1" noChangeArrowheads="1"/>
          </p:cNvSpPr>
          <p:nvPr>
            <p:ph type="title" idx="4294967295"/>
          </p:nvPr>
        </p:nvSpPr>
        <p:spPr>
          <a:xfrm>
            <a:off x="0" y="0"/>
            <a:ext cx="9144000" cy="1052513"/>
          </a:xfrm>
          <a:solidFill>
            <a:srgbClr val="000090"/>
          </a:solidFill>
          <a:extLs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t"/>
          <a:lstStyle/>
          <a:p>
            <a:pPr algn="ctr"/>
            <a:r>
              <a:rPr kumimoji="0" lang="en-US" altLang="zh-CN" sz="3200" b="1">
                <a:solidFill>
                  <a:schemeClr val="bg1"/>
                </a:solidFill>
                <a:effectLst/>
                <a:latin typeface="Arial" charset="0"/>
                <a:ea typeface="宋体" charset="0"/>
                <a:cs typeface="宋体" charset="0"/>
              </a:rPr>
              <a:t>Does the Law of Moses Apply to Me?</a:t>
            </a:r>
          </a:p>
        </p:txBody>
      </p:sp>
      <p:sp>
        <p:nvSpPr>
          <p:cNvPr id="97282" name="Text Box 3"/>
          <p:cNvSpPr txBox="1">
            <a:spLocks noChangeArrowheads="1"/>
          </p:cNvSpPr>
          <p:nvPr/>
        </p:nvSpPr>
        <p:spPr bwMode="auto">
          <a:xfrm>
            <a:off x="8299450" y="228600"/>
            <a:ext cx="852488" cy="461963"/>
          </a:xfrm>
          <a:prstGeom prst="rect">
            <a:avLst/>
          </a:prstGeom>
          <a:noFill/>
          <a:ln w="12700" cap="sq">
            <a:noFill/>
            <a:miter lim="800000"/>
            <a:headEnd type="none" w="sm" len="sm"/>
            <a:tailEnd type="none" w="sm" len="sm"/>
          </a:ln>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0" hangingPunct="0">
              <a:defRPr/>
            </a:pPr>
            <a:r>
              <a:rPr lang="en-US" b="1" dirty="0">
                <a:solidFill>
                  <a:srgbClr val="FFFFFF"/>
                </a:solidFill>
                <a:effectLst>
                  <a:outerShdw blurRad="38100" dist="38100" dir="2700000" algn="tl">
                    <a:srgbClr val="000000"/>
                  </a:outerShdw>
                </a:effectLst>
                <a:latin typeface="Arial" charset="0"/>
                <a:cs typeface="Times New Roman" charset="0"/>
              </a:rPr>
              <a:t>113c</a:t>
            </a:r>
          </a:p>
        </p:txBody>
      </p:sp>
      <p:graphicFrame>
        <p:nvGraphicFramePr>
          <p:cNvPr id="566298" name="Group 26"/>
          <p:cNvGraphicFramePr>
            <a:graphicFrameLocks noGrp="1"/>
          </p:cNvGraphicFramePr>
          <p:nvPr/>
        </p:nvGraphicFramePr>
        <p:xfrm>
          <a:off x="0" y="908050"/>
          <a:ext cx="9144000" cy="6431280"/>
        </p:xfrm>
        <a:graphic>
          <a:graphicData uri="http://schemas.openxmlformats.org/drawingml/2006/table">
            <a:tbl>
              <a:tblPr/>
              <a:tblGrid>
                <a:gridCol w="91440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gridCol w="1676400">
                  <a:extLst>
                    <a:ext uri="{9D8B030D-6E8A-4147-A177-3AD203B41FA5}">
                      <a16:colId xmlns:a16="http://schemas.microsoft.com/office/drawing/2014/main" val="20002"/>
                    </a:ext>
                  </a:extLst>
                </a:gridCol>
                <a:gridCol w="1295400">
                  <a:extLst>
                    <a:ext uri="{9D8B030D-6E8A-4147-A177-3AD203B41FA5}">
                      <a16:colId xmlns:a16="http://schemas.microsoft.com/office/drawing/2014/main" val="20003"/>
                    </a:ext>
                  </a:extLst>
                </a:gridCol>
                <a:gridCol w="1670050">
                  <a:extLst>
                    <a:ext uri="{9D8B030D-6E8A-4147-A177-3AD203B41FA5}">
                      <a16:colId xmlns:a16="http://schemas.microsoft.com/office/drawing/2014/main" val="20004"/>
                    </a:ext>
                  </a:extLst>
                </a:gridCol>
                <a:gridCol w="1835150">
                  <a:extLst>
                    <a:ext uri="{9D8B030D-6E8A-4147-A177-3AD203B41FA5}">
                      <a16:colId xmlns:a16="http://schemas.microsoft.com/office/drawing/2014/main" val="20005"/>
                    </a:ext>
                  </a:extLst>
                </a:gridCol>
              </a:tblGrid>
              <a:tr h="731520">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endParaRPr kumimoji="0" lang="en-US" sz="1800" b="1" i="0" u="none" strike="noStrike" cap="none" normalizeH="0" baseline="0" dirty="0">
                        <a:ln>
                          <a:noFill/>
                        </a:ln>
                        <a:solidFill>
                          <a:srgbClr val="FFFFFF"/>
                        </a:solidFill>
                        <a:effectLst/>
                        <a:latin typeface="Times New Roman" charset="0"/>
                        <a:ea typeface="Arial" charset="0"/>
                        <a:cs typeface="Arial"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400" b="1" i="0" u="none" strike="noStrike" cap="none" normalizeH="0" baseline="0">
                          <a:ln>
                            <a:noFill/>
                          </a:ln>
                          <a:solidFill>
                            <a:srgbClr val="FFFFFF"/>
                          </a:solidFill>
                          <a:effectLst/>
                          <a:latin typeface="Arial" charset="0"/>
                          <a:ea typeface="Arial" charset="0"/>
                          <a:cs typeface="Arial" charset="0"/>
                        </a:rPr>
                        <a:t>THEONOMIC</a:t>
                      </a:r>
                      <a:br>
                        <a:rPr kumimoji="0" lang="en-US" sz="1400" b="1" i="0" u="none" strike="noStrike" cap="none" normalizeH="0" baseline="0">
                          <a:ln>
                            <a:noFill/>
                          </a:ln>
                          <a:solidFill>
                            <a:srgbClr val="FFFFFF"/>
                          </a:solidFill>
                          <a:effectLst/>
                          <a:latin typeface="Arial" charset="0"/>
                          <a:ea typeface="Arial" charset="0"/>
                          <a:cs typeface="Arial" charset="0"/>
                        </a:rPr>
                      </a:br>
                      <a:r>
                        <a:rPr kumimoji="0" lang="en-US" sz="1400" b="1" i="0" u="none" strike="noStrike" cap="none" normalizeH="0" baseline="0">
                          <a:ln>
                            <a:noFill/>
                          </a:ln>
                          <a:solidFill>
                            <a:srgbClr val="FFFFFF"/>
                          </a:solidFill>
                          <a:effectLst/>
                          <a:latin typeface="Arial" charset="0"/>
                          <a:ea typeface="Arial" charset="0"/>
                          <a:cs typeface="Arial" charset="0"/>
                        </a:rPr>
                        <a:t>Bahnsen</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400" b="1" i="0" u="none" strike="noStrike" cap="none" normalizeH="0" baseline="0">
                          <a:ln>
                            <a:noFill/>
                          </a:ln>
                          <a:solidFill>
                            <a:srgbClr val="FFFFFF"/>
                          </a:solidFill>
                          <a:effectLst/>
                          <a:latin typeface="Arial" charset="0"/>
                          <a:ea typeface="Arial" charset="0"/>
                          <a:cs typeface="Arial" charset="0"/>
                        </a:rPr>
                        <a:t>REFORMED</a:t>
                      </a:r>
                      <a:br>
                        <a:rPr kumimoji="0" lang="en-US" sz="1400" b="1" i="0" u="none" strike="noStrike" cap="none" normalizeH="0" baseline="0">
                          <a:ln>
                            <a:noFill/>
                          </a:ln>
                          <a:solidFill>
                            <a:srgbClr val="FFFFFF"/>
                          </a:solidFill>
                          <a:effectLst/>
                          <a:latin typeface="Arial" charset="0"/>
                          <a:ea typeface="Arial" charset="0"/>
                          <a:cs typeface="Arial" charset="0"/>
                        </a:rPr>
                      </a:br>
                      <a:r>
                        <a:rPr kumimoji="0" lang="en-US" sz="1400" b="1" i="0" u="none" strike="noStrike" cap="none" normalizeH="0" baseline="0">
                          <a:ln>
                            <a:noFill/>
                          </a:ln>
                          <a:solidFill>
                            <a:srgbClr val="FFFFFF"/>
                          </a:solidFill>
                          <a:effectLst/>
                          <a:latin typeface="Arial" charset="0"/>
                          <a:ea typeface="Arial" charset="0"/>
                          <a:cs typeface="Arial" charset="0"/>
                        </a:rPr>
                        <a:t>Van Gemeren</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400" b="1" i="0" u="none" strike="noStrike" cap="none" normalizeH="0" baseline="0">
                          <a:ln>
                            <a:noFill/>
                          </a:ln>
                          <a:solidFill>
                            <a:srgbClr val="FFFFFF"/>
                          </a:solidFill>
                          <a:effectLst/>
                          <a:latin typeface="Arial" charset="0"/>
                          <a:ea typeface="Arial" charset="0"/>
                          <a:cs typeface="Arial" charset="0"/>
                        </a:rPr>
                        <a:t>WEIGHTIER ISSUES</a:t>
                      </a:r>
                      <a:br>
                        <a:rPr kumimoji="0" lang="en-US" sz="1400" b="1" i="0" u="none" strike="noStrike" cap="none" normalizeH="0" baseline="0">
                          <a:ln>
                            <a:noFill/>
                          </a:ln>
                          <a:solidFill>
                            <a:srgbClr val="FFFFFF"/>
                          </a:solidFill>
                          <a:effectLst/>
                          <a:latin typeface="Arial" charset="0"/>
                          <a:ea typeface="Arial" charset="0"/>
                          <a:cs typeface="Arial" charset="0"/>
                        </a:rPr>
                      </a:br>
                      <a:r>
                        <a:rPr kumimoji="0" lang="en-US" sz="1400" b="1" i="0" u="none" strike="noStrike" cap="none" normalizeH="0" baseline="0">
                          <a:ln>
                            <a:noFill/>
                          </a:ln>
                          <a:solidFill>
                            <a:srgbClr val="FFFFFF"/>
                          </a:solidFill>
                          <a:effectLst/>
                          <a:latin typeface="Arial" charset="0"/>
                          <a:ea typeface="Arial" charset="0"/>
                          <a:cs typeface="Arial" charset="0"/>
                        </a:rPr>
                        <a:t>Kaiser</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400" b="1" i="0" u="none" strike="noStrike" cap="none" normalizeH="0" baseline="0">
                          <a:ln>
                            <a:noFill/>
                          </a:ln>
                          <a:solidFill>
                            <a:srgbClr val="FFFFFF"/>
                          </a:solidFill>
                          <a:effectLst/>
                          <a:latin typeface="Arial" charset="0"/>
                          <a:ea typeface="Arial" charset="0"/>
                          <a:cs typeface="Arial" charset="0"/>
                        </a:rPr>
                        <a:t>MODIFIED LUTHERAN</a:t>
                      </a:r>
                      <a:br>
                        <a:rPr kumimoji="0" lang="en-US" sz="1400" b="1" i="0" u="none" strike="noStrike" cap="none" normalizeH="0" baseline="0">
                          <a:ln>
                            <a:noFill/>
                          </a:ln>
                          <a:solidFill>
                            <a:srgbClr val="FFFFFF"/>
                          </a:solidFill>
                          <a:effectLst/>
                          <a:latin typeface="Arial" charset="0"/>
                          <a:ea typeface="Arial" charset="0"/>
                          <a:cs typeface="Arial" charset="0"/>
                        </a:rPr>
                      </a:br>
                      <a:r>
                        <a:rPr kumimoji="0" lang="en-US" sz="1400" b="1" i="0" u="none" strike="noStrike" cap="none" normalizeH="0" baseline="0">
                          <a:ln>
                            <a:noFill/>
                          </a:ln>
                          <a:solidFill>
                            <a:srgbClr val="FFFFFF"/>
                          </a:solidFill>
                          <a:effectLst/>
                          <a:latin typeface="Arial" charset="0"/>
                          <a:ea typeface="Arial" charset="0"/>
                          <a:cs typeface="Arial" charset="0"/>
                        </a:rPr>
                        <a:t>Moo</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400" b="1" i="0" u="none" strike="noStrike" cap="none" normalizeH="0" baseline="0">
                          <a:ln>
                            <a:noFill/>
                          </a:ln>
                          <a:solidFill>
                            <a:srgbClr val="FFFFFF"/>
                          </a:solidFill>
                          <a:effectLst/>
                          <a:latin typeface="Arial" charset="0"/>
                          <a:ea typeface="Arial" charset="0"/>
                          <a:cs typeface="Arial" charset="0"/>
                        </a:rPr>
                        <a:t>DISPENSATIONAL</a:t>
                      </a:r>
                      <a:br>
                        <a:rPr kumimoji="0" lang="en-US" sz="1400" b="1" i="0" u="none" strike="noStrike" cap="none" normalizeH="0" baseline="0">
                          <a:ln>
                            <a:noFill/>
                          </a:ln>
                          <a:solidFill>
                            <a:srgbClr val="FFFFFF"/>
                          </a:solidFill>
                          <a:effectLst/>
                          <a:latin typeface="Arial" charset="0"/>
                          <a:ea typeface="Arial" charset="0"/>
                          <a:cs typeface="Arial" charset="0"/>
                        </a:rPr>
                      </a:br>
                      <a:r>
                        <a:rPr kumimoji="0" lang="en-US" sz="1400" b="1" i="0" u="none" strike="noStrike" cap="none" normalizeH="0" baseline="0">
                          <a:ln>
                            <a:noFill/>
                          </a:ln>
                          <a:solidFill>
                            <a:srgbClr val="FFFFFF"/>
                          </a:solidFill>
                          <a:effectLst/>
                          <a:latin typeface="Arial" charset="0"/>
                          <a:ea typeface="Arial" charset="0"/>
                          <a:cs typeface="Arial" charset="0"/>
                        </a:rPr>
                        <a:t>Strickland</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extLst>
                  <a:ext uri="{0D108BD9-81ED-4DB2-BD59-A6C34878D82A}">
                    <a16:rowId xmlns:a16="http://schemas.microsoft.com/office/drawing/2014/main" val="10000"/>
                  </a:ext>
                </a:extLst>
              </a:tr>
              <a:tr h="5212080">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a:ln>
                            <a:noFill/>
                          </a:ln>
                          <a:solidFill>
                            <a:srgbClr val="000000"/>
                          </a:solidFill>
                          <a:effectLst/>
                          <a:latin typeface="Arial" charset="0"/>
                          <a:ea typeface="ＭＳ Ｐゴシック" charset="-128"/>
                          <a:cs typeface="ＭＳ Ｐゴシック" charset="-128"/>
                        </a:rPr>
                        <a:t>Weak-nesses</a:t>
                      </a:r>
                      <a:r>
                        <a:rPr kumimoji="0" lang="en-US" sz="1800" b="0" i="0" u="none" strike="noStrike" cap="none" normalizeH="0" baseline="0">
                          <a:ln>
                            <a:noFill/>
                          </a:ln>
                          <a:solidFill>
                            <a:srgbClr val="000000"/>
                          </a:solidFill>
                          <a:effectLst/>
                          <a:latin typeface="Arial" charset="0"/>
                          <a:ea typeface="ＭＳ Ｐゴシック" charset="-128"/>
                          <a:cs typeface="ＭＳ Ｐゴシック" charset="-128"/>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 Dividing law as moral, civil &amp; ceremonial not biblical</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 Misguided to apply godly commands to unregenerate</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 All </a:t>
                      </a:r>
                      <a:r>
                        <a:rPr kumimoji="0" lang="mr-IN" sz="16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law</a:t>
                      </a:r>
                      <a:r>
                        <a:rPr kumimoji="0" lang="mr-IN" sz="16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 need not be Mosaic (natural law and law of Christ also exist)</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 The NT never applies the OT to civil matters</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 Law condemned man (2 Cor. 3:9)</a:t>
                      </a:r>
                      <a:r>
                        <a:rPr kumimoji="0" lang="en-US" sz="1600" b="0" i="0" u="none" strike="noStrike" cap="none" normalizeH="0" baseline="0" dirty="0">
                          <a:ln>
                            <a:noFill/>
                          </a:ln>
                          <a:solidFill>
                            <a:srgbClr val="000000"/>
                          </a:solidFill>
                          <a:effectLst/>
                          <a:latin typeface="Arial" charset="0"/>
                          <a:ea typeface="ＭＳ Ｐゴシック" charset="-128"/>
                          <a:cs typeface="ＭＳ Ｐゴシック" charset="-128"/>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 Dividing law as moral, civil &amp; ceremonial not biblical</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 Using </a:t>
                      </a:r>
                      <a:r>
                        <a:rPr kumimoji="0" lang="mr-IN" sz="16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law</a:t>
                      </a:r>
                      <a:r>
                        <a:rPr kumimoji="0" lang="mr-IN" sz="16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 in differing ways is inconsistent &amp; confusing</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 Requiring Sabbath for today contradicts Col. 2:16-17</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 Unclear if moral law became law of Christ</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 Merges Israel &amp; church</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a:ln>
                            <a:noFill/>
                          </a:ln>
                          <a:solidFill>
                            <a:srgbClr val="000000"/>
                          </a:solidFill>
                          <a:effectLst/>
                          <a:latin typeface="Arial" charset="0"/>
                          <a:ea typeface="ＭＳ Ｐゴシック" charset="-128"/>
                          <a:cs typeface="ＭＳ Ｐゴシック" charset="-128"/>
                        </a:rPr>
                        <a:t>• Dividing law as moral, civil &amp; ceremonial not biblical</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a:ln>
                            <a:noFill/>
                          </a:ln>
                          <a:solidFill>
                            <a:srgbClr val="000000"/>
                          </a:solidFill>
                          <a:effectLst/>
                          <a:latin typeface="Arial" charset="0"/>
                          <a:ea typeface="ＭＳ Ｐゴシック" charset="-128"/>
                          <a:cs typeface="ＭＳ Ｐゴシック" charset="-128"/>
                        </a:rPr>
                        <a:t>• Arbitrary to pick and choose which parts of the law are required</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a:ln>
                            <a:noFill/>
                          </a:ln>
                          <a:solidFill>
                            <a:srgbClr val="000000"/>
                          </a:solidFill>
                          <a:effectLst/>
                          <a:latin typeface="Arial" charset="0"/>
                          <a:ea typeface="ＭＳ Ｐゴシック" charset="-128"/>
                          <a:cs typeface="ＭＳ Ｐゴシック" charset="-128"/>
                        </a:rPr>
                        <a:t>• Choice of Decalogue and Lev. 18–19 too narrow for moral law</a:t>
                      </a:r>
                      <a:r>
                        <a:rPr kumimoji="0" lang="en-US" sz="1600" b="0" i="0" u="none" strike="noStrike" cap="none" normalizeH="0" baseline="0">
                          <a:ln>
                            <a:noFill/>
                          </a:ln>
                          <a:solidFill>
                            <a:srgbClr val="000000"/>
                          </a:solidFill>
                          <a:effectLst/>
                          <a:latin typeface="Arial" charset="0"/>
                          <a:ea typeface="ＭＳ Ｐゴシック" charset="-128"/>
                          <a:cs typeface="ＭＳ Ｐゴシック" charset="-128"/>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a:ln>
                            <a:noFill/>
                          </a:ln>
                          <a:solidFill>
                            <a:srgbClr val="000000"/>
                          </a:solidFill>
                          <a:effectLst/>
                          <a:latin typeface="Arial" charset="0"/>
                          <a:ea typeface="ＭＳ Ｐゴシック" charset="-128"/>
                          <a:cs typeface="ＭＳ Ｐゴシック" charset="-128"/>
                        </a:rPr>
                        <a:t>• Seeks to teach the indivisibility of the law while upholding its moral content</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a:ln>
                            <a:noFill/>
                          </a:ln>
                          <a:solidFill>
                            <a:srgbClr val="000000"/>
                          </a:solidFill>
                          <a:effectLst/>
                          <a:latin typeface="Arial" charset="0"/>
                          <a:ea typeface="ＭＳ Ｐゴシック" charset="-128"/>
                          <a:cs typeface="ＭＳ Ｐゴシック" charset="-128"/>
                        </a:rPr>
                        <a:t>• Too extreme to claim that the law has absolutely no purpose today </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a:ln>
                            <a:noFill/>
                          </a:ln>
                          <a:solidFill>
                            <a:srgbClr val="000000"/>
                          </a:solidFill>
                          <a:effectLst/>
                          <a:latin typeface="Arial" charset="0"/>
                          <a:ea typeface="ＭＳ Ｐゴシック" charset="-128"/>
                          <a:cs typeface="ＭＳ Ｐゴシック" charset="-128"/>
                        </a:rPr>
                        <a:t>• Fails to see the gospel in the OT by demarcating Law and Gospel into distinct, discontinuous eras</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 Distinguishing law</a:t>
                      </a:r>
                      <a:r>
                        <a:rPr kumimoji="0" lang="fr-FR" sz="16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s revelatory aspects (eternal, revealing God</a:t>
                      </a:r>
                      <a:r>
                        <a:rPr kumimoji="0" lang="fr-FR" sz="16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s nature) from regulatory  (temporary, ruled Israel) makes distinctions within an inseparable code–if the OT law is essentially a unity, then why divide it into two parts?</a:t>
                      </a:r>
                    </a:p>
                    <a:p>
                      <a:pPr marL="0" marR="0" lvl="0" indent="0" algn="l"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 The law is not nullified but actually upheld by faith (Rom. 3:31)</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1"/>
                  </a:ext>
                </a:extLst>
              </a:tr>
            </a:tbl>
          </a:graphicData>
        </a:graphic>
      </p:graphicFrame>
      <p:sp>
        <p:nvSpPr>
          <p:cNvPr id="618515" name="Text Box 24"/>
          <p:cNvSpPr txBox="1">
            <a:spLocks noChangeArrowheads="1"/>
          </p:cNvSpPr>
          <p:nvPr/>
        </p:nvSpPr>
        <p:spPr bwMode="auto">
          <a:xfrm>
            <a:off x="0" y="620713"/>
            <a:ext cx="9097963" cy="185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0" hangingPunct="0"/>
            <a:r>
              <a:rPr lang="en-US" altLang="zh-CN" sz="1200" b="1">
                <a:solidFill>
                  <a:srgbClr val="FFFFFF"/>
                </a:solidFill>
                <a:latin typeface="Comic Sans MS" charset="0"/>
                <a:cs typeface="Times New Roman" charset="0"/>
              </a:rPr>
              <a:t>Stanley N. Gundry, ed. </a:t>
            </a:r>
            <a:r>
              <a:rPr lang="en-US" altLang="zh-CN" sz="1200" b="1" i="1">
                <a:solidFill>
                  <a:srgbClr val="FFFFFF"/>
                </a:solidFill>
                <a:latin typeface="Comic Sans MS" charset="0"/>
                <a:cs typeface="Times New Roman" charset="0"/>
              </a:rPr>
              <a:t>Five Views on Law &amp; Gospel </a:t>
            </a:r>
            <a:r>
              <a:rPr lang="en-US" altLang="zh-CN" sz="1200" b="1">
                <a:solidFill>
                  <a:srgbClr val="FFFFFF"/>
                </a:solidFill>
                <a:latin typeface="Comic Sans MS" charset="0"/>
                <a:cs typeface="Times New Roman" charset="0"/>
              </a:rPr>
              <a:t>summarized by Lee Hwee Chin, SBC, 2001 </a:t>
            </a:r>
          </a:p>
        </p:txBody>
      </p:sp>
    </p:spTree>
    <p:extLst>
      <p:ext uri="{BB962C8B-B14F-4D97-AF65-F5344CB8AC3E}">
        <p14:creationId xmlns:p14="http://schemas.microsoft.com/office/powerpoint/2010/main" val="225032273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6" name="Picture 28" descr="10 commandments.jpg"/>
          <p:cNvPicPr>
            <a:picLocks noChangeAspect="1"/>
          </p:cNvPicPr>
          <p:nvPr/>
        </p:nvPicPr>
        <p:blipFill>
          <a:blip r:embed="rId3">
            <a:lum bright="20000"/>
            <a:extLst>
              <a:ext uri="{28A0092B-C50C-407E-A947-70E740481C1C}">
                <a14:useLocalDpi xmlns:a14="http://schemas.microsoft.com/office/drawing/2010/main"/>
              </a:ext>
            </a:extLst>
          </a:blip>
          <a:srcRect/>
          <a:stretch>
            <a:fillRect/>
          </a:stretch>
        </p:blipFill>
        <p:spPr bwMode="auto">
          <a:xfrm>
            <a:off x="-9525" y="1865313"/>
            <a:ext cx="5343525" cy="5068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1299" name="Title 1"/>
          <p:cNvSpPr>
            <a:spLocks noGrp="1"/>
          </p:cNvSpPr>
          <p:nvPr>
            <p:ph type="ctrTitle"/>
          </p:nvPr>
        </p:nvSpPr>
        <p:spPr>
          <a:xfrm>
            <a:off x="0" y="0"/>
            <a:ext cx="9144000" cy="1143000"/>
          </a:xfrm>
        </p:spPr>
        <p:txBody>
          <a:bodyPr/>
          <a:lstStyle/>
          <a:p>
            <a:pPr algn="l"/>
            <a:r>
              <a:rPr lang="mr-IN" altLang="ja-JP" b="1" dirty="0">
                <a:solidFill>
                  <a:schemeClr val="bg1"/>
                </a:solidFill>
                <a:latin typeface="Arial" charset="0"/>
                <a:ea typeface="ＭＳ Ｐゴシック" charset="0"/>
                <a:cs typeface="ＭＳ Ｐゴシック" charset="0"/>
              </a:rPr>
              <a:t>"</a:t>
            </a:r>
            <a:r>
              <a:rPr lang="en-US" b="1" dirty="0">
                <a:solidFill>
                  <a:schemeClr val="bg1"/>
                </a:solidFill>
                <a:latin typeface="Arial" charset="0"/>
                <a:ea typeface="ＭＳ Ｐゴシック" charset="0"/>
                <a:cs typeface="ＭＳ Ｐゴシック" charset="0"/>
              </a:rPr>
              <a:t>Old</a:t>
            </a:r>
            <a:r>
              <a:rPr lang="mr-IN" altLang="ja-JP" b="1" dirty="0">
                <a:solidFill>
                  <a:schemeClr val="bg1"/>
                </a:solidFill>
                <a:latin typeface="Arial" charset="0"/>
                <a:ea typeface="ＭＳ Ｐゴシック" charset="0"/>
                <a:cs typeface="ＭＳ Ｐゴシック" charset="0"/>
              </a:rPr>
              <a:t>"</a:t>
            </a:r>
            <a:r>
              <a:rPr lang="en-US" b="1" dirty="0">
                <a:solidFill>
                  <a:schemeClr val="bg1"/>
                </a:solidFill>
                <a:latin typeface="Arial" charset="0"/>
                <a:ea typeface="ＭＳ Ｐゴシック" charset="0"/>
                <a:cs typeface="ＭＳ Ｐゴシック" charset="0"/>
              </a:rPr>
              <a:t> Replaced by </a:t>
            </a:r>
            <a:r>
              <a:rPr lang="mr-IN" altLang="ja-JP" b="1" dirty="0">
                <a:solidFill>
                  <a:schemeClr val="bg1"/>
                </a:solidFill>
                <a:latin typeface="Arial" charset="0"/>
                <a:ea typeface="ＭＳ Ｐゴシック" charset="0"/>
                <a:cs typeface="ＭＳ Ｐゴシック" charset="0"/>
              </a:rPr>
              <a:t>"</a:t>
            </a:r>
            <a:r>
              <a:rPr lang="en-US" b="1" dirty="0">
                <a:solidFill>
                  <a:schemeClr val="bg1"/>
                </a:solidFill>
                <a:latin typeface="Arial" charset="0"/>
                <a:ea typeface="ＭＳ Ｐゴシック" charset="0"/>
                <a:cs typeface="ＭＳ Ｐゴシック" charset="0"/>
              </a:rPr>
              <a:t>New</a:t>
            </a:r>
            <a:r>
              <a:rPr lang="mr-IN" altLang="ja-JP" b="1" dirty="0">
                <a:solidFill>
                  <a:schemeClr val="bg1"/>
                </a:solidFill>
                <a:latin typeface="Arial" charset="0"/>
                <a:ea typeface="ＭＳ Ｐゴシック" charset="0"/>
                <a:cs typeface="ＭＳ Ｐゴシック" charset="0"/>
              </a:rPr>
              <a:t>"</a:t>
            </a:r>
            <a:endParaRPr lang="en-US" b="1" dirty="0">
              <a:solidFill>
                <a:schemeClr val="bg1"/>
              </a:solidFill>
              <a:latin typeface="Arial" charset="0"/>
              <a:ea typeface="ＭＳ Ｐゴシック" charset="0"/>
              <a:cs typeface="ＭＳ Ｐゴシック" charset="0"/>
            </a:endParaRPr>
          </a:p>
        </p:txBody>
      </p:sp>
      <p:pic>
        <p:nvPicPr>
          <p:cNvPr id="7" name="Picture 6" descr="Holy Spirit Clipart.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05401" y="1865313"/>
            <a:ext cx="4035425" cy="502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ight Arrow 7"/>
          <p:cNvSpPr>
            <a:spLocks noChangeArrowheads="1"/>
          </p:cNvSpPr>
          <p:nvPr/>
        </p:nvSpPr>
        <p:spPr bwMode="auto">
          <a:xfrm>
            <a:off x="4648200" y="2895600"/>
            <a:ext cx="1066800" cy="2514600"/>
          </a:xfrm>
          <a:prstGeom prst="rightArrow">
            <a:avLst>
              <a:gd name="adj1" fmla="val 50000"/>
              <a:gd name="adj2" fmla="val 50000"/>
            </a:avLst>
          </a:prstGeom>
          <a:solidFill>
            <a:srgbClr val="3366FF"/>
          </a:solidFill>
          <a:ln w="9525">
            <a:solidFill>
              <a:schemeClr val="tx1"/>
            </a:solidFill>
            <a:round/>
            <a:headEnd/>
            <a:tailEnd/>
          </a:ln>
        </p:spPr>
        <p:txBody>
          <a:bodyPr lIns="91435" tIns="45718" rIns="91435" bIns="4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4" name="Subtitle 2"/>
          <p:cNvSpPr txBox="1">
            <a:spLocks/>
          </p:cNvSpPr>
          <p:nvPr/>
        </p:nvSpPr>
        <p:spPr bwMode="auto">
          <a:xfrm>
            <a:off x="0" y="1905000"/>
            <a:ext cx="9144000" cy="5029200"/>
          </a:xfrm>
          <a:prstGeom prst="rect">
            <a:avLst/>
          </a:prstGeom>
          <a:solidFill>
            <a:schemeClr val="bg1">
              <a:alpha val="49019"/>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mr-IN" altLang="ja-JP"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a:t>
            </a:r>
            <a:r>
              <a:rPr kumimoji="0" lang="en-US"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What then is the </a:t>
            </a:r>
            <a:r>
              <a:rPr kumimoji="0" lang="fr-FR" altLang="ja-JP"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a:t>
            </a:r>
            <a:r>
              <a:rPr kumimoji="0" lang="en-US"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old covenant</a:t>
            </a:r>
            <a:r>
              <a:rPr kumimoji="0" lang="fr-FR" altLang="ja-JP"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a:t>
            </a:r>
            <a:r>
              <a:rPr kumimoji="0" lang="en-US"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 in contrast with the </a:t>
            </a:r>
            <a:r>
              <a:rPr kumimoji="0" lang="fr-FR" altLang="ja-JP"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a:t>
            </a:r>
            <a:r>
              <a:rPr kumimoji="0" lang="en-US"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new covenant</a:t>
            </a:r>
            <a:r>
              <a:rPr kumimoji="0" lang="fr-FR" altLang="ja-JP"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a:t>
            </a:r>
            <a:r>
              <a:rPr kumimoji="0" lang="en-US"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 in Christ?  It is not the whole of the Old Testament, because the covenants with Abraham and David are never called </a:t>
            </a:r>
            <a:r>
              <a:rPr kumimoji="0" lang="fr-FR" altLang="ja-JP"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a:t>
            </a:r>
            <a:r>
              <a:rPr kumimoji="0" lang="en-US"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old</a:t>
            </a:r>
            <a:r>
              <a:rPr kumimoji="0" lang="fr-FR" altLang="ja-JP"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a:t>
            </a:r>
            <a:r>
              <a:rPr kumimoji="0" lang="en-US"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 in the New Testament.  Rather, only the covenant under Moses, the covenant made at Mount Sinai (Ex. 19-24) is called the </a:t>
            </a:r>
            <a:r>
              <a:rPr kumimoji="0" lang="fr-FR" altLang="ja-JP"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a:t>
            </a:r>
            <a:r>
              <a:rPr kumimoji="0" lang="en-US"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old covenant</a:t>
            </a:r>
            <a:r>
              <a:rPr kumimoji="0" lang="fr-FR" altLang="ja-JP"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a:t>
            </a:r>
            <a:r>
              <a:rPr kumimoji="0" lang="en-US"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 (2 Cor. 3:14; cf. Heb. 8:6, 13), to be replaced by the </a:t>
            </a:r>
            <a:r>
              <a:rPr kumimoji="0" lang="mr-IN" altLang="ja-JP"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a:t>
            </a:r>
            <a:r>
              <a:rPr kumimoji="0" lang="en-US"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new covenant</a:t>
            </a:r>
            <a:r>
              <a:rPr kumimoji="0" lang="mr-IN" altLang="ja-JP"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a:t>
            </a:r>
            <a:r>
              <a:rPr kumimoji="0" lang="en-US"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 in Christ (Luke 22:20; 1 Cor. 11:25; 2 Cor. 3:6; Heb. 8:8, 13; 9:15; 12:24).</a:t>
            </a:r>
            <a:r>
              <a:rPr kumimoji="0" lang="mr-IN" altLang="ja-JP"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a:t>
            </a:r>
            <a:endParaRPr kumimoji="0" lang="en-US"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endParaRPr>
          </a:p>
        </p:txBody>
      </p:sp>
      <p:sp>
        <p:nvSpPr>
          <p:cNvPr id="9" name="Title 1"/>
          <p:cNvSpPr txBox="1">
            <a:spLocks/>
          </p:cNvSpPr>
          <p:nvPr/>
        </p:nvSpPr>
        <p:spPr bwMode="auto">
          <a:xfrm>
            <a:off x="0" y="838201"/>
            <a:ext cx="9144000" cy="609600"/>
          </a:xfrm>
          <a:prstGeom prst="rect">
            <a:avLst/>
          </a:prstGeom>
          <a:noFill/>
          <a:ln w="9525">
            <a:noFill/>
            <a:miter lim="800000"/>
            <a:headEnd/>
            <a:tailEnd/>
          </a:ln>
        </p:spPr>
        <p:txBody>
          <a:bodyPr lIns="91435" tIns="45718" rIns="91435" bIns="45718"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a:ea typeface="ＭＳ Ｐゴシック"/>
                <a:cs typeface="ＭＳ Ｐゴシック"/>
              </a:rPr>
              <a:t>Wayne Grudem, </a:t>
            </a:r>
            <a:r>
              <a:rPr kumimoji="0" lang="en-US" sz="2800" b="1" i="1" u="none" strike="noStrike" kern="0" cap="none" spc="0" normalizeH="0" baseline="0" noProof="0" dirty="0">
                <a:ln>
                  <a:noFill/>
                </a:ln>
                <a:solidFill>
                  <a:srgbClr val="FFFFFF"/>
                </a:solidFill>
                <a:effectLst/>
                <a:uLnTx/>
                <a:uFillTx/>
                <a:latin typeface="Arial"/>
                <a:ea typeface="ＭＳ Ｐゴシック"/>
                <a:cs typeface="ＭＳ Ｐゴシック"/>
              </a:rPr>
              <a:t>Systematic Theology</a:t>
            </a:r>
            <a:r>
              <a:rPr kumimoji="0" lang="en-US" sz="2800" b="1" i="0" u="none" strike="noStrike" kern="0" cap="none" spc="0" normalizeH="0" baseline="0" noProof="0" dirty="0">
                <a:ln>
                  <a:noFill/>
                </a:ln>
                <a:solidFill>
                  <a:srgbClr val="FFFFFF"/>
                </a:solidFill>
                <a:effectLst/>
                <a:uLnTx/>
                <a:uFillTx/>
                <a:latin typeface="Arial"/>
                <a:ea typeface="ＭＳ Ｐゴシック"/>
                <a:cs typeface="ＭＳ Ｐゴシック"/>
              </a:rPr>
              <a:t>, 521</a:t>
            </a:r>
          </a:p>
        </p:txBody>
      </p:sp>
      <p:sp>
        <p:nvSpPr>
          <p:cNvPr id="311304" name="Text Box 25"/>
          <p:cNvSpPr txBox="1">
            <a:spLocks noChangeArrowheads="1"/>
          </p:cNvSpPr>
          <p:nvPr/>
        </p:nvSpPr>
        <p:spPr bwMode="auto">
          <a:xfrm>
            <a:off x="7236296" y="1"/>
            <a:ext cx="1915076" cy="4616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NTS 266hh</a:t>
            </a:r>
          </a:p>
        </p:txBody>
      </p:sp>
    </p:spTree>
    <p:extLst>
      <p:ext uri="{BB962C8B-B14F-4D97-AF65-F5344CB8AC3E}">
        <p14:creationId xmlns:p14="http://schemas.microsoft.com/office/powerpoint/2010/main" val="33114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par>
                          <p:cTn id="13" fill="hold" nodeType="withGroup">
                            <p:stCondLst>
                              <p:cond delay="500"/>
                            </p:stCondLst>
                            <p:childTnLst>
                              <p:par>
                                <p:cTn id="14" presetID="22" presetClass="entr" presetSubtype="8"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603755E-F0B8-FC6B-2946-02C2FEC6EB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79875" name="Rectangle 3"/>
          <p:cNvSpPr>
            <a:spLocks noChangeArrowheads="1"/>
          </p:cNvSpPr>
          <p:nvPr/>
        </p:nvSpPr>
        <p:spPr bwMode="auto">
          <a:xfrm>
            <a:off x="464383" y="3847182"/>
            <a:ext cx="8371532" cy="267983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800" b="1" baseline="30000" dirty="0">
                <a:solidFill>
                  <a:schemeClr val="bg1"/>
                </a:solidFill>
                <a:latin typeface="Arial"/>
                <a:ea typeface="SimSun" charset="0"/>
                <a:cs typeface="Arial"/>
              </a:rPr>
              <a:t>13 </a:t>
            </a:r>
            <a:r>
              <a:rPr lang="en-US" sz="2800" b="1" dirty="0">
                <a:solidFill>
                  <a:schemeClr val="bg1"/>
                </a:solidFill>
                <a:latin typeface="Arial"/>
                <a:ea typeface="SimSun" charset="0"/>
                <a:cs typeface="Arial"/>
              </a:rPr>
              <a:t>Christ redeemed us from the curse of the law by becoming a curse for us—for it is written, “Cursed is everyone who is hanged on a tree”—</a:t>
            </a:r>
            <a:r>
              <a:rPr lang="en-US" sz="2800" b="1" baseline="30000" dirty="0">
                <a:solidFill>
                  <a:schemeClr val="bg1"/>
                </a:solidFill>
                <a:latin typeface="Arial"/>
                <a:ea typeface="SimSun" charset="0"/>
                <a:cs typeface="Arial"/>
              </a:rPr>
              <a:t>14 </a:t>
            </a:r>
            <a:r>
              <a:rPr lang="en-US" sz="2800" b="1" dirty="0">
                <a:solidFill>
                  <a:schemeClr val="bg1"/>
                </a:solidFill>
                <a:latin typeface="Arial"/>
                <a:ea typeface="SimSun" charset="0"/>
                <a:cs typeface="Arial"/>
              </a:rPr>
              <a:t>so that in Christ Jesus the blessing of Abraham might come to the Gentiles so that we might receive the promised Spirit through faith.</a:t>
            </a:r>
          </a:p>
        </p:txBody>
      </p:sp>
      <p:sp>
        <p:nvSpPr>
          <p:cNvPr id="2" name="Title 1">
            <a:extLst>
              <a:ext uri="{FF2B5EF4-FFF2-40B4-BE49-F238E27FC236}">
                <a16:creationId xmlns:a16="http://schemas.microsoft.com/office/drawing/2014/main" id="{9506264E-6E37-77E4-4743-E094979D4B97}"/>
              </a:ext>
            </a:extLst>
          </p:cNvPr>
          <p:cNvSpPr>
            <a:spLocks noGrp="1"/>
          </p:cNvSpPr>
          <p:nvPr>
            <p:ph type="title" idx="4294967295"/>
          </p:nvPr>
        </p:nvSpPr>
        <p:spPr>
          <a:xfrm>
            <a:off x="-2434" y="0"/>
            <a:ext cx="9144000" cy="620688"/>
          </a:xfrm>
          <a:solidFill>
            <a:schemeClr val="tx1"/>
          </a:solidFill>
        </p:spPr>
        <p:txBody>
          <a:bodyPr/>
          <a:lstStyle/>
          <a:p>
            <a:pPr rtl="0" fontAlgn="base"/>
            <a:r>
              <a:rPr lang="en-US" sz="2800" b="1" kern="1200" dirty="0">
                <a:solidFill>
                  <a:srgbClr val="FFFFFF"/>
                </a:solidFill>
                <a:effectLst/>
                <a:latin typeface="Arial" panose="020B0604020202020204" pitchFamily="34" charset="0"/>
                <a:ea typeface="SimSun" panose="02010600030101010101" pitchFamily="2" charset="-122"/>
                <a:cs typeface="Arial" panose="020B0604020202020204" pitchFamily="34" charset="0"/>
              </a:rPr>
              <a:t>Galatians 3:13-14 ESV</a:t>
            </a:r>
            <a:endParaRPr lang="en-US" dirty="0"/>
          </a:p>
        </p:txBody>
      </p:sp>
    </p:spTree>
    <p:extLst>
      <p:ext uri="{BB962C8B-B14F-4D97-AF65-F5344CB8AC3E}">
        <p14:creationId xmlns:p14="http://schemas.microsoft.com/office/powerpoint/2010/main" val="28366966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5"/>
            <a:ext cx="9144000" cy="2083071"/>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 Jesus called </a:t>
            </a:r>
            <a:r>
              <a:rPr lang="en-US" b="1" dirty="0">
                <a:solidFill>
                  <a:srgbClr val="FFFF00"/>
                </a:solidFill>
                <a:effectLst>
                  <a:glow rad="127000">
                    <a:schemeClr val="tx1"/>
                  </a:glow>
                </a:effectLst>
                <a:latin typeface="Arial" charset="0"/>
                <a:ea typeface="ＭＳ Ｐゴシック" charset="0"/>
                <a:cs typeface="ＭＳ Ｐゴシック" charset="0"/>
              </a:rPr>
              <a:t>Paul</a:t>
            </a:r>
            <a:r>
              <a:rPr lang="en-US" b="1" dirty="0">
                <a:effectLst>
                  <a:glow rad="127000">
                    <a:schemeClr val="tx1"/>
                  </a:glow>
                </a:effectLst>
                <a:latin typeface="Arial" charset="0"/>
                <a:ea typeface="ＭＳ Ｐゴシック" charset="0"/>
                <a:cs typeface="ＭＳ Ｐゴシック" charset="0"/>
              </a:rPr>
              <a:t> to teach salvation by faith (Chapters 1–2).</a:t>
            </a:r>
          </a:p>
        </p:txBody>
      </p:sp>
      <p:pic>
        <p:nvPicPr>
          <p:cNvPr id="374786" name="Picture 2" descr="Image result for paul damascus">
            <a:extLst>
              <a:ext uri="{FF2B5EF4-FFF2-40B4-BE49-F238E27FC236}">
                <a16:creationId xmlns:a16="http://schemas.microsoft.com/office/drawing/2014/main" id="{1A245020-9CA2-CE46-9B70-BA0608F7945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1700808"/>
            <a:ext cx="9175057" cy="516008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BF96F8E6-D815-C141-83C4-D72139168FEE}"/>
              </a:ext>
            </a:extLst>
          </p:cNvPr>
          <p:cNvSpPr txBox="1">
            <a:spLocks noChangeArrowheads="1"/>
          </p:cNvSpPr>
          <p:nvPr/>
        </p:nvSpPr>
        <p:spPr bwMode="auto">
          <a:xfrm>
            <a:off x="395536" y="5964167"/>
            <a:ext cx="7272808" cy="8640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353" rtl="0" eaLnBrk="0" fontAlgn="base" latinLnBrk="0" hangingPunct="0">
              <a:lnSpc>
                <a:spcPct val="100000"/>
              </a:lnSpc>
              <a:spcBef>
                <a:spcPct val="0"/>
              </a:spcBef>
              <a:spcAft>
                <a:spcPct val="0"/>
              </a:spcAft>
              <a:buClrTx/>
              <a:buSzTx/>
              <a:buFontTx/>
              <a:buNone/>
              <a:tabLst/>
              <a:defRPr/>
            </a:pPr>
            <a:r>
              <a:rPr kumimoji="0" 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Galatian</a:t>
            </a:r>
            <a:r>
              <a:rPr lang="en-US" sz="4800" b="1" i="1" dirty="0">
                <a:solidFill>
                  <a:srgbClr val="FFFFFF"/>
                </a:solidFill>
                <a:effectLst>
                  <a:glow rad="127000">
                    <a:srgbClr val="000000"/>
                  </a:glow>
                </a:effectLst>
                <a:latin typeface="Arial" charset="0"/>
                <a:ea typeface="ＭＳ Ｐゴシック" charset="0"/>
                <a:cs typeface="ＭＳ Ｐゴシック" charset="0"/>
              </a:rPr>
              <a:t>s</a:t>
            </a:r>
            <a:endParaRPr kumimoji="0" 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92385905"/>
      </p:ext>
    </p:ext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3111499"/>
          </a:xfrm>
          <a:effectLst>
            <a:outerShdw blurRad="63500" dist="35921" dir="2700000" algn="ctr" rotWithShape="0">
              <a:schemeClr val="tx2">
                <a:alpha val="74998"/>
              </a:schemeClr>
            </a:outerShdw>
          </a:effectLst>
        </p:spPr>
        <p:txBody>
          <a:bodyPr anchor="ctr"/>
          <a:lstStyle/>
          <a:p>
            <a:pPr>
              <a:defRPr/>
            </a:pPr>
            <a:r>
              <a:rPr lang="en-US" sz="3200" b="1" dirty="0">
                <a:effectLst>
                  <a:glow rad="127000">
                    <a:schemeClr val="tx1"/>
                  </a:glow>
                </a:effectLst>
                <a:latin typeface="Arial" charset="0"/>
                <a:ea typeface="ＭＳ Ｐゴシック" charset="0"/>
                <a:cs typeface="ＭＳ Ｐゴシック" charset="0"/>
              </a:rPr>
              <a:t>“’The promises were spoken to Abraham and to his seed. The Scripture does not say “and to </a:t>
            </a:r>
            <a:r>
              <a:rPr lang="en-US" sz="3200" b="1" dirty="0">
                <a:solidFill>
                  <a:srgbClr val="FFFF00"/>
                </a:solidFill>
                <a:effectLst>
                  <a:glow rad="127000">
                    <a:schemeClr val="tx1"/>
                  </a:glow>
                </a:effectLst>
                <a:latin typeface="Arial" charset="0"/>
                <a:ea typeface="ＭＳ Ｐゴシック" charset="0"/>
                <a:cs typeface="ＭＳ Ｐゴシック" charset="0"/>
              </a:rPr>
              <a:t>seeds</a:t>
            </a:r>
            <a:r>
              <a:rPr lang="en-US" sz="3200" b="1" dirty="0">
                <a:effectLst>
                  <a:glow rad="127000">
                    <a:schemeClr val="tx1"/>
                  </a:glow>
                </a:effectLst>
                <a:latin typeface="Arial" charset="0"/>
                <a:ea typeface="ＭＳ Ｐゴシック" charset="0"/>
                <a:cs typeface="ＭＳ Ｐゴシック" charset="0"/>
              </a:rPr>
              <a:t>,’ meaning many people, but ‘and to your </a:t>
            </a:r>
            <a:r>
              <a:rPr lang="en-US" sz="3200" b="1" dirty="0">
                <a:solidFill>
                  <a:srgbClr val="FFFF00"/>
                </a:solidFill>
                <a:effectLst>
                  <a:glow rad="127000">
                    <a:schemeClr val="tx1"/>
                  </a:glow>
                </a:effectLst>
                <a:latin typeface="Arial" charset="0"/>
                <a:ea typeface="ＭＳ Ｐゴシック" charset="0"/>
                <a:cs typeface="ＭＳ Ｐゴシック" charset="0"/>
              </a:rPr>
              <a:t>seed</a:t>
            </a:r>
            <a:r>
              <a:rPr lang="en-US" sz="3200" b="1" dirty="0">
                <a:effectLst>
                  <a:glow rad="127000">
                    <a:schemeClr val="tx1"/>
                  </a:glow>
                </a:effectLst>
                <a:latin typeface="Arial" charset="0"/>
                <a:ea typeface="ＭＳ Ｐゴシック" charset="0"/>
                <a:cs typeface="ＭＳ Ｐゴシック" charset="0"/>
              </a:rPr>
              <a:t>,’ meaning one person, who is Christ</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(Gal 3:16 </a:t>
            </a:r>
            <a:r>
              <a:rPr lang="en-US" sz="2800" b="1" dirty="0">
                <a:effectLst>
                  <a:glow rad="127000">
                    <a:schemeClr val="tx1"/>
                  </a:glow>
                </a:effectLst>
                <a:latin typeface="Arial" charset="0"/>
                <a:ea typeface="ＭＳ Ｐゴシック" charset="0"/>
                <a:cs typeface="ＭＳ Ｐゴシック" charset="0"/>
              </a:rPr>
              <a:t>NIV</a:t>
            </a:r>
            <a:r>
              <a:rPr lang="en-US" sz="3200" b="1" dirty="0">
                <a:effectLst>
                  <a:glow rad="127000">
                    <a:schemeClr val="tx1"/>
                  </a:glow>
                </a:effectLst>
                <a:latin typeface="Arial" charset="0"/>
                <a:ea typeface="ＭＳ Ｐゴシック" charset="0"/>
                <a:cs typeface="ＭＳ Ｐゴシック" charset="0"/>
              </a:rPr>
              <a:t>).</a:t>
            </a:r>
          </a:p>
        </p:txBody>
      </p:sp>
      <p:sp>
        <p:nvSpPr>
          <p:cNvPr id="4" name="Rectangle 2">
            <a:extLst>
              <a:ext uri="{FF2B5EF4-FFF2-40B4-BE49-F238E27FC236}">
                <a16:creationId xmlns:a16="http://schemas.microsoft.com/office/drawing/2014/main" id="{66D4949A-794F-2049-AB57-BFAEBA912651}"/>
              </a:ext>
            </a:extLst>
          </p:cNvPr>
          <p:cNvSpPr txBox="1">
            <a:spLocks noChangeArrowheads="1"/>
          </p:cNvSpPr>
          <p:nvPr/>
        </p:nvSpPr>
        <p:spPr bwMode="auto">
          <a:xfrm>
            <a:off x="0" y="3080825"/>
            <a:ext cx="9144000" cy="3777175"/>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3500000" scaled="1"/>
            <a:tileRect/>
          </a:gra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stress on seed (cf. Gen. 12:7; 13:15; 24:7), not seeds, was made simply to remind the readers that the faithful in Israel had always recognized that blessing would ultimately come through a single individual, the Messiah (cf. Gal. 3:19).” </a:t>
            </a:r>
            <a:b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—Campbell, </a:t>
            </a:r>
            <a:r>
              <a:rPr kumimoji="0" lang="en-US" sz="32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BKC, </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2:598</a:t>
            </a:r>
          </a:p>
        </p:txBody>
      </p:sp>
    </p:spTree>
    <p:extLst>
      <p:ext uri="{BB962C8B-B14F-4D97-AF65-F5344CB8AC3E}">
        <p14:creationId xmlns:p14="http://schemas.microsoft.com/office/powerpoint/2010/main" val="3035964201"/>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Rectangle 107"/>
          <p:cNvSpPr>
            <a:spLocks noChangeArrowheads="1"/>
          </p:cNvSpPr>
          <p:nvPr/>
        </p:nvSpPr>
        <p:spPr bwMode="auto">
          <a:xfrm>
            <a:off x="755576" y="564930"/>
            <a:ext cx="6624736" cy="343790"/>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0" fontAlgn="base" latinLnBrk="0" hangingPunct="0">
              <a:lnSpc>
                <a:spcPct val="100000"/>
              </a:lnSpc>
              <a:spcBef>
                <a:spcPct val="20000"/>
              </a:spcBef>
              <a:spcAft>
                <a:spcPts val="0"/>
              </a:spcAft>
              <a:buClr>
                <a:srgbClr val="FFCC00"/>
              </a:buClr>
              <a:buSzPct val="70000"/>
              <a:buFont typeface="Wingdings" charset="0"/>
              <a:buNone/>
              <a:tabLst/>
              <a:defRPr/>
            </a:pPr>
            <a:r>
              <a:rPr kumimoji="0" lang="en-US" sz="11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BibleStudyDownloads.org</a:t>
            </a:r>
          </a:p>
        </p:txBody>
      </p:sp>
      <p:sp>
        <p:nvSpPr>
          <p:cNvPr id="4097" name="Line 2"/>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098" name="Line 3"/>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099" name="Rectangle 4"/>
          <p:cNvSpPr>
            <a:spLocks noChangeArrowheads="1"/>
          </p:cNvSpPr>
          <p:nvPr/>
        </p:nvSpPr>
        <p:spPr bwMode="auto">
          <a:xfrm>
            <a:off x="1492250" y="2068513"/>
            <a:ext cx="1574800" cy="3568700"/>
          </a:xfrm>
          <a:prstGeom prst="rect">
            <a:avLst/>
          </a:prstGeom>
          <a:gradFill rotWithShape="0">
            <a:gsLst>
              <a:gs pos="0">
                <a:srgbClr val="4C3013"/>
              </a:gs>
              <a:gs pos="100000">
                <a:srgbClr val="FFA040"/>
              </a:gs>
            </a:gsLst>
            <a:lin ang="0" scaled="1"/>
          </a:gradFill>
          <a:ln w="254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123332" name="Rectangle 5"/>
          <p:cNvSpPr>
            <a:spLocks noChangeArrowheads="1"/>
          </p:cNvSpPr>
          <p:nvPr/>
        </p:nvSpPr>
        <p:spPr bwMode="auto">
          <a:xfrm>
            <a:off x="1104900" y="1643063"/>
            <a:ext cx="7988300" cy="406400"/>
          </a:xfrm>
          <a:prstGeom prst="rect">
            <a:avLst/>
          </a:prstGeom>
          <a:gradFill rotWithShape="0">
            <a:gsLst>
              <a:gs pos="22000">
                <a:schemeClr val="bg1">
                  <a:lumMod val="75000"/>
                </a:schemeClr>
              </a:gs>
              <a:gs pos="50000">
                <a:srgbClr val="010201"/>
              </a:gs>
              <a:gs pos="100000">
                <a:schemeClr val="bg1">
                  <a:lumMod val="75000"/>
                </a:schemeClr>
              </a:gs>
            </a:gsLst>
            <a:lin ang="5400000" scaled="1"/>
          </a:gradFill>
          <a:ln w="12700">
            <a:solidFill>
              <a:schemeClr val="bg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54" name="Rectangle 6"/>
          <p:cNvSpPr>
            <a:spLocks noChangeArrowheads="1"/>
          </p:cNvSpPr>
          <p:nvPr/>
        </p:nvSpPr>
        <p:spPr bwMode="auto">
          <a:xfrm>
            <a:off x="1158875" y="1690688"/>
            <a:ext cx="2338388"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Noahic Covenant</a:t>
            </a:r>
          </a:p>
        </p:txBody>
      </p:sp>
      <p:sp>
        <p:nvSpPr>
          <p:cNvPr id="104455" name="Rectangle 7"/>
          <p:cNvSpPr>
            <a:spLocks noChangeArrowheads="1"/>
          </p:cNvSpPr>
          <p:nvPr/>
        </p:nvSpPr>
        <p:spPr bwMode="auto">
          <a:xfrm>
            <a:off x="0" y="947738"/>
            <a:ext cx="762000" cy="5969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Adam rules with God (Gen. 1:26, 28; 2:19)</a:t>
            </a:r>
            <a:r>
              <a:rPr kumimoji="0" lang="en-US" sz="9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p>
        </p:txBody>
      </p:sp>
      <p:sp>
        <p:nvSpPr>
          <p:cNvPr id="104456" name="Rectangle 8"/>
          <p:cNvSpPr>
            <a:spLocks noChangeArrowheads="1"/>
          </p:cNvSpPr>
          <p:nvPr/>
        </p:nvSpPr>
        <p:spPr bwMode="auto">
          <a:xfrm>
            <a:off x="685800" y="947738"/>
            <a:ext cx="876300"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Satan begins rule as god of this world (Gen. 3:15;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2 Cor. 4:4)</a:t>
            </a:r>
          </a:p>
        </p:txBody>
      </p:sp>
      <p:sp>
        <p:nvSpPr>
          <p:cNvPr id="104457" name="Rectangle 9"/>
          <p:cNvSpPr>
            <a:spLocks noChangeArrowheads="1"/>
          </p:cNvSpPr>
          <p:nvPr/>
        </p:nvSpPr>
        <p:spPr bwMode="auto">
          <a:xfrm rot="16200000" flipH="1">
            <a:off x="-1072358" y="3744716"/>
            <a:ext cx="4608515" cy="5207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Kosher-Normal" pitchFamily="24" charset="0"/>
                <a:ea typeface="ＭＳ Ｐゴシック" charset="-128"/>
                <a:cs typeface="ＭＳ Ｐゴシック" charset="-128"/>
              </a:rPr>
              <a:t>Abrahamic Covenant</a:t>
            </a:r>
          </a:p>
        </p:txBody>
      </p:sp>
      <p:sp>
        <p:nvSpPr>
          <p:cNvPr id="4105" name="Rectangle 10"/>
          <p:cNvSpPr>
            <a:spLocks noChangeArrowheads="1"/>
          </p:cNvSpPr>
          <p:nvPr/>
        </p:nvSpPr>
        <p:spPr bwMode="auto">
          <a:xfrm>
            <a:off x="2019300" y="2062163"/>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06" name="Rectangle 11"/>
          <p:cNvSpPr>
            <a:spLocks noChangeArrowheads="1"/>
          </p:cNvSpPr>
          <p:nvPr/>
        </p:nvSpPr>
        <p:spPr bwMode="auto">
          <a:xfrm>
            <a:off x="3048000" y="4462463"/>
            <a:ext cx="2857500" cy="1181100"/>
          </a:xfrm>
          <a:prstGeom prst="rect">
            <a:avLst/>
          </a:prstGeom>
          <a:gradFill rotWithShape="0">
            <a:gsLst>
              <a:gs pos="0">
                <a:srgbClr val="1B3900"/>
              </a:gs>
              <a:gs pos="100000">
                <a:srgbClr val="438E00"/>
              </a:gs>
            </a:gsLst>
            <a:lin ang="21180000"/>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07" name="Rectangle 12"/>
          <p:cNvSpPr>
            <a:spLocks noChangeArrowheads="1"/>
          </p:cNvSpPr>
          <p:nvPr/>
        </p:nvSpPr>
        <p:spPr bwMode="auto">
          <a:xfrm>
            <a:off x="1879600" y="5656263"/>
            <a:ext cx="3949700" cy="609600"/>
          </a:xfrm>
          <a:prstGeom prst="rect">
            <a:avLst/>
          </a:prstGeom>
          <a:gradFill rotWithShape="0">
            <a:gsLst>
              <a:gs pos="0">
                <a:srgbClr val="474747"/>
              </a:gs>
              <a:gs pos="100000">
                <a:srgbClr val="000000"/>
              </a:gs>
            </a:gsLst>
            <a:lin ang="0" scaled="1"/>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61" name="Rectangle 13"/>
          <p:cNvSpPr>
            <a:spLocks noChangeArrowheads="1"/>
          </p:cNvSpPr>
          <p:nvPr/>
        </p:nvSpPr>
        <p:spPr bwMode="auto">
          <a:xfrm>
            <a:off x="2035175" y="2166938"/>
            <a:ext cx="2663825"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Land Covenant</a:t>
            </a:r>
          </a:p>
        </p:txBody>
      </p:sp>
      <p:sp>
        <p:nvSpPr>
          <p:cNvPr id="1123341" name="Rectangle 14"/>
          <p:cNvSpPr>
            <a:spLocks noChangeArrowheads="1"/>
          </p:cNvSpPr>
          <p:nvPr/>
        </p:nvSpPr>
        <p:spPr bwMode="auto">
          <a:xfrm>
            <a:off x="2400300" y="3268663"/>
            <a:ext cx="3505200" cy="1181100"/>
          </a:xfrm>
          <a:prstGeom prst="rect">
            <a:avLst/>
          </a:prstGeom>
          <a:solidFill>
            <a:schemeClr val="accent5">
              <a:lumMod val="25000"/>
            </a:schemeClr>
          </a:soli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63" name="Rectangle 15"/>
          <p:cNvSpPr>
            <a:spLocks noChangeArrowheads="1"/>
          </p:cNvSpPr>
          <p:nvPr/>
        </p:nvSpPr>
        <p:spPr bwMode="auto">
          <a:xfrm>
            <a:off x="2581275" y="3335338"/>
            <a:ext cx="3065463"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Davidic Covenant</a:t>
            </a:r>
          </a:p>
        </p:txBody>
      </p:sp>
      <p:sp>
        <p:nvSpPr>
          <p:cNvPr id="104464" name="Rectangle 16"/>
          <p:cNvSpPr>
            <a:spLocks noChangeArrowheads="1"/>
          </p:cNvSpPr>
          <p:nvPr/>
        </p:nvSpPr>
        <p:spPr bwMode="auto">
          <a:xfrm>
            <a:off x="3140075" y="4443413"/>
            <a:ext cx="2513013"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New Covenant</a:t>
            </a:r>
          </a:p>
        </p:txBody>
      </p:sp>
      <p:sp>
        <p:nvSpPr>
          <p:cNvPr id="104465" name="Rectangle 17"/>
          <p:cNvSpPr>
            <a:spLocks noChangeArrowheads="1"/>
          </p:cNvSpPr>
          <p:nvPr/>
        </p:nvSpPr>
        <p:spPr bwMode="auto">
          <a:xfrm>
            <a:off x="1958975" y="5662613"/>
            <a:ext cx="3503613" cy="3667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Kosher-Normal"/>
                <a:ea typeface="ＭＳ Ｐゴシック" charset="-128"/>
                <a:cs typeface="Kosher-Normal"/>
              </a:rPr>
              <a:t>Mosaic Covenant</a:t>
            </a:r>
          </a:p>
        </p:txBody>
      </p:sp>
      <p:grpSp>
        <p:nvGrpSpPr>
          <p:cNvPr id="4113" name="Group 18"/>
          <p:cNvGrpSpPr>
            <a:grpSpLocks/>
          </p:cNvGrpSpPr>
          <p:nvPr/>
        </p:nvGrpSpPr>
        <p:grpSpPr bwMode="auto">
          <a:xfrm>
            <a:off x="5721350" y="1336675"/>
            <a:ext cx="165100" cy="279400"/>
            <a:chOff x="3584" y="867"/>
            <a:chExt cx="104" cy="176"/>
          </a:xfrm>
        </p:grpSpPr>
        <p:sp>
          <p:nvSpPr>
            <p:cNvPr id="4201" name="Line 19"/>
            <p:cNvSpPr>
              <a:spLocks noChangeShapeType="1"/>
            </p:cNvSpPr>
            <p:nvPr/>
          </p:nvSpPr>
          <p:spPr bwMode="auto">
            <a:xfrm>
              <a:off x="3640" y="867"/>
              <a:ext cx="0" cy="176"/>
            </a:xfrm>
            <a:prstGeom prst="line">
              <a:avLst/>
            </a:prstGeom>
            <a:noFill/>
            <a:ln w="50800">
              <a:solidFill>
                <a:srgbClr val="CF0E3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202" name="Line 20"/>
            <p:cNvSpPr>
              <a:spLocks noChangeShapeType="1"/>
            </p:cNvSpPr>
            <p:nvPr/>
          </p:nvSpPr>
          <p:spPr bwMode="auto">
            <a:xfrm>
              <a:off x="3584" y="923"/>
              <a:ext cx="104" cy="0"/>
            </a:xfrm>
            <a:prstGeom prst="line">
              <a:avLst/>
            </a:prstGeom>
            <a:noFill/>
            <a:ln w="50800">
              <a:solidFill>
                <a:srgbClr val="CF0E3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sp>
        <p:nvSpPr>
          <p:cNvPr id="104469" name="Rectangle 21"/>
          <p:cNvSpPr>
            <a:spLocks noChangeArrowheads="1"/>
          </p:cNvSpPr>
          <p:nvPr/>
        </p:nvSpPr>
        <p:spPr bwMode="auto">
          <a:xfrm>
            <a:off x="1752600" y="947738"/>
            <a:ext cx="1806575" cy="577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God covenants with Abraham to reestablish man</a:t>
            </a:r>
            <a:r>
              <a:rPr kumimoji="0" lang="fr-FR"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rule via Israel as a "kingdom of priests" (Gen. 12:1-3; Exod. 19:6)</a:t>
            </a:r>
          </a:p>
        </p:txBody>
      </p:sp>
      <p:sp>
        <p:nvSpPr>
          <p:cNvPr id="104470" name="Rectangle 22"/>
          <p:cNvSpPr>
            <a:spLocks noChangeArrowheads="1"/>
          </p:cNvSpPr>
          <p:nvPr/>
        </p:nvSpPr>
        <p:spPr bwMode="auto">
          <a:xfrm>
            <a:off x="79375" y="730250"/>
            <a:ext cx="1684338" cy="274638"/>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A040"/>
                </a:solidFill>
                <a:effectLst>
                  <a:outerShdw blurRad="38100" dist="38100" dir="2700000" algn="tl">
                    <a:srgbClr val="000000"/>
                  </a:outerShdw>
                </a:effectLst>
                <a:uLnTx/>
                <a:uFillTx/>
                <a:latin typeface="Arial" charset="0"/>
                <a:ea typeface="ＭＳ Ｐゴシック" charset="0"/>
                <a:cs typeface="Arial" charset="0"/>
              </a:rPr>
              <a:t>Kingdom Teaching...</a:t>
            </a:r>
          </a:p>
        </p:txBody>
      </p:sp>
      <p:sp>
        <p:nvSpPr>
          <p:cNvPr id="4116" name="Line 23"/>
          <p:cNvSpPr>
            <a:spLocks noChangeShapeType="1"/>
          </p:cNvSpPr>
          <p:nvPr/>
        </p:nvSpPr>
        <p:spPr bwMode="auto">
          <a:xfrm>
            <a:off x="695325" y="1109663"/>
            <a:ext cx="0" cy="406400"/>
          </a:xfrm>
          <a:prstGeom prst="line">
            <a:avLst/>
          </a:prstGeom>
          <a:noFill/>
          <a:ln w="12700">
            <a:solidFill>
              <a:schemeClr val="accent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17" name="Freeform 24"/>
          <p:cNvSpPr>
            <a:spLocks/>
          </p:cNvSpPr>
          <p:nvPr/>
        </p:nvSpPr>
        <p:spPr bwMode="auto">
          <a:xfrm>
            <a:off x="635000" y="1449388"/>
            <a:ext cx="122238" cy="179387"/>
          </a:xfrm>
          <a:custGeom>
            <a:avLst/>
            <a:gdLst>
              <a:gd name="T0" fmla="*/ 2147483647 w 77"/>
              <a:gd name="T1" fmla="*/ 2147483647 h 113"/>
              <a:gd name="T2" fmla="*/ 0 w 77"/>
              <a:gd name="T3" fmla="*/ 0 h 113"/>
              <a:gd name="T4" fmla="*/ 2147483647 w 77"/>
              <a:gd name="T5" fmla="*/ 2147483647 h 113"/>
              <a:gd name="T6" fmla="*/ 2147483647 w 77"/>
              <a:gd name="T7" fmla="*/ 0 h 113"/>
              <a:gd name="T8" fmla="*/ 2147483647 w 77"/>
              <a:gd name="T9" fmla="*/ 2147483647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accent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473" name="Rectangle 25"/>
          <p:cNvSpPr>
            <a:spLocks noChangeArrowheads="1"/>
          </p:cNvSpPr>
          <p:nvPr/>
        </p:nvSpPr>
        <p:spPr bwMode="auto">
          <a:xfrm>
            <a:off x="222250" y="1614488"/>
            <a:ext cx="881063"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Fall of Man (Gen. 3)</a:t>
            </a:r>
          </a:p>
        </p:txBody>
      </p:sp>
      <p:sp>
        <p:nvSpPr>
          <p:cNvPr id="104474" name="Rectangle 26"/>
          <p:cNvSpPr>
            <a:spLocks noChangeArrowheads="1"/>
          </p:cNvSpPr>
          <p:nvPr/>
        </p:nvSpPr>
        <p:spPr bwMode="auto">
          <a:xfrm>
            <a:off x="3379788" y="947738"/>
            <a:ext cx="13049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Israel</a:t>
            </a:r>
            <a:r>
              <a:rPr kumimoji="0" lang="fr-FR" altLang="ja-JP"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failure to witness to nations as a kingdom of priests is judged via exile under foreign rule</a:t>
            </a:r>
          </a:p>
        </p:txBody>
      </p:sp>
      <p:sp>
        <p:nvSpPr>
          <p:cNvPr id="104475" name="Rectangle 27"/>
          <p:cNvSpPr>
            <a:spLocks noChangeArrowheads="1"/>
          </p:cNvSpPr>
          <p:nvPr/>
        </p:nvSpPr>
        <p:spPr bwMode="auto">
          <a:xfrm>
            <a:off x="3216275" y="4740275"/>
            <a:ext cx="1812925" cy="8223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Jeremiah 31:31-34 promises: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Forgiveness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Indwelling Spirit</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New heart, nature, mind</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Reunification of Israel and Judah</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No need for evangelism</a:t>
            </a:r>
          </a:p>
        </p:txBody>
      </p:sp>
      <p:sp>
        <p:nvSpPr>
          <p:cNvPr id="104476" name="Rectangle 28"/>
          <p:cNvSpPr>
            <a:spLocks noChangeArrowheads="1"/>
          </p:cNvSpPr>
          <p:nvPr/>
        </p:nvSpPr>
        <p:spPr bwMode="auto">
          <a:xfrm>
            <a:off x="2682875" y="3632200"/>
            <a:ext cx="20415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2 Samuel 7:12-16 promises: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Sons ("house" never wiped out)</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Kingdom (political dynasty)</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Throne (right to rule by descendants)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Temple (son to build it)</a:t>
            </a:r>
          </a:p>
        </p:txBody>
      </p:sp>
      <p:sp>
        <p:nvSpPr>
          <p:cNvPr id="104477" name="Rectangle 29"/>
          <p:cNvSpPr>
            <a:spLocks noChangeArrowheads="1"/>
          </p:cNvSpPr>
          <p:nvPr/>
        </p:nvSpPr>
        <p:spPr bwMode="auto">
          <a:xfrm>
            <a:off x="2301875" y="2479675"/>
            <a:ext cx="3200400" cy="577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Genesis 15:18 (cf. Deut. 30:1-10) promises: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Land from Wadi of Egypt to Euphrates River (Isa. 27:12)</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Eternal possession of land (Gen. 17:8) after exile/restoration</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Whole world blessed via the land (Isa. 14:1-2)</a:t>
            </a:r>
          </a:p>
        </p:txBody>
      </p:sp>
      <p:sp>
        <p:nvSpPr>
          <p:cNvPr id="104478" name="Rectangle 30"/>
          <p:cNvSpPr>
            <a:spLocks noChangeArrowheads="1"/>
          </p:cNvSpPr>
          <p:nvPr/>
        </p:nvSpPr>
        <p:spPr bwMode="auto">
          <a:xfrm>
            <a:off x="5867400" y="955675"/>
            <a:ext cx="1011238"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Jesus extends His kingdom in mystery form to the Church (Matt. 13)</a:t>
            </a:r>
          </a:p>
        </p:txBody>
      </p:sp>
      <p:sp>
        <p:nvSpPr>
          <p:cNvPr id="104479" name="Rectangle 31"/>
          <p:cNvSpPr>
            <a:spLocks noChangeArrowheads="1"/>
          </p:cNvSpPr>
          <p:nvPr/>
        </p:nvSpPr>
        <p:spPr bwMode="auto">
          <a:xfrm>
            <a:off x="4675188" y="947738"/>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Israel rejects Messiah</a:t>
            </a:r>
            <a:r>
              <a:rPr kumimoji="0" lang="fr-FR" altLang="ja-JP"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offer of kingdom (Matt. 12:41-42; 23:37-39)</a:t>
            </a:r>
          </a:p>
        </p:txBody>
      </p:sp>
      <p:sp>
        <p:nvSpPr>
          <p:cNvPr id="104480" name="Rectangle 32"/>
          <p:cNvSpPr>
            <a:spLocks noChangeArrowheads="1"/>
          </p:cNvSpPr>
          <p:nvPr/>
        </p:nvSpPr>
        <p:spPr bwMode="auto">
          <a:xfrm>
            <a:off x="6732588" y="949325"/>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Christ subdues Israel</a:t>
            </a:r>
            <a:r>
              <a:rPr kumimoji="0" lang="fr-FR" altLang="ja-JP"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enemies and nation believes (Rom. 11:26-27)</a:t>
            </a:r>
          </a:p>
        </p:txBody>
      </p:sp>
      <p:sp>
        <p:nvSpPr>
          <p:cNvPr id="4126" name="AutoShape 33"/>
          <p:cNvSpPr>
            <a:spLocks noChangeArrowheads="1"/>
          </p:cNvSpPr>
          <p:nvPr/>
        </p:nvSpPr>
        <p:spPr bwMode="auto">
          <a:xfrm rot="-5400000">
            <a:off x="5881688" y="1463675"/>
            <a:ext cx="228600" cy="76200"/>
          </a:xfrm>
          <a:prstGeom prst="rightArrow">
            <a:avLst>
              <a:gd name="adj1" fmla="val 50000"/>
              <a:gd name="adj2" fmla="val 150014"/>
            </a:avLst>
          </a:prstGeom>
          <a:solidFill>
            <a:schemeClr val="accent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27" name="Rectangle 34"/>
          <p:cNvSpPr>
            <a:spLocks noChangeArrowheads="1"/>
          </p:cNvSpPr>
          <p:nvPr/>
        </p:nvSpPr>
        <p:spPr bwMode="auto">
          <a:xfrm>
            <a:off x="5810250" y="4456113"/>
            <a:ext cx="3297238" cy="1193800"/>
          </a:xfrm>
          <a:prstGeom prst="rect">
            <a:avLst/>
          </a:prstGeom>
          <a:gradFill rotWithShape="0">
            <a:gsLst>
              <a:gs pos="0">
                <a:srgbClr val="438E00"/>
              </a:gs>
              <a:gs pos="100000">
                <a:srgbClr val="D9E8CC"/>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28" name="Rectangle 35"/>
          <p:cNvSpPr>
            <a:spLocks noChangeArrowheads="1"/>
          </p:cNvSpPr>
          <p:nvPr/>
        </p:nvSpPr>
        <p:spPr bwMode="auto">
          <a:xfrm>
            <a:off x="5816600" y="2062163"/>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29" name="Rectangle 36"/>
          <p:cNvSpPr>
            <a:spLocks noChangeArrowheads="1"/>
          </p:cNvSpPr>
          <p:nvPr/>
        </p:nvSpPr>
        <p:spPr bwMode="auto">
          <a:xfrm>
            <a:off x="7720013" y="2063750"/>
            <a:ext cx="1384300" cy="1211263"/>
          </a:xfrm>
          <a:prstGeom prst="rect">
            <a:avLst/>
          </a:prstGeom>
          <a:solidFill>
            <a:srgbClr val="CF0E3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30" name="Rectangle 37"/>
          <p:cNvSpPr>
            <a:spLocks noChangeArrowheads="1"/>
          </p:cNvSpPr>
          <p:nvPr/>
        </p:nvSpPr>
        <p:spPr bwMode="auto">
          <a:xfrm>
            <a:off x="5810250" y="3271838"/>
            <a:ext cx="3289300" cy="1312862"/>
          </a:xfrm>
          <a:prstGeom prst="rect">
            <a:avLst/>
          </a:prstGeom>
          <a:gradFill rotWithShape="0">
            <a:gsLst>
              <a:gs pos="0">
                <a:srgbClr val="CFC630"/>
              </a:gs>
              <a:gs pos="100000">
                <a:srgbClr val="FFFFFF"/>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86" name="Rectangle 38"/>
          <p:cNvSpPr>
            <a:spLocks noChangeArrowheads="1"/>
          </p:cNvSpPr>
          <p:nvPr/>
        </p:nvSpPr>
        <p:spPr bwMode="auto">
          <a:xfrm>
            <a:off x="5818188" y="2479675"/>
            <a:ext cx="1719262" cy="700088"/>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Israel judged for rejecting Messiah by dispersion away from land for 19 centuries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a:t>
            </a:r>
            <a:r>
              <a:rPr kumimoji="0" lang="en-US" sz="6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AD</a:t>
            </a: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70–</a:t>
            </a:r>
            <a:r>
              <a:rPr kumimoji="0" lang="en-US" sz="6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AD</a:t>
            </a: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1948) but now partially restored (Ezek. 37:1-7)</a:t>
            </a:r>
          </a:p>
        </p:txBody>
      </p:sp>
      <p:sp>
        <p:nvSpPr>
          <p:cNvPr id="104487" name="Rectangle 39"/>
          <p:cNvSpPr>
            <a:spLocks noChangeArrowheads="1"/>
          </p:cNvSpPr>
          <p:nvPr/>
        </p:nvSpPr>
        <p:spPr bwMode="auto">
          <a:xfrm>
            <a:off x="6054725" y="3389313"/>
            <a:ext cx="1336675" cy="57785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Christ is Head over His Church, which is a spiritual temple (Eph. 2:19-22; 2 Cor. 6:16)</a:t>
            </a:r>
          </a:p>
        </p:txBody>
      </p:sp>
      <p:sp>
        <p:nvSpPr>
          <p:cNvPr id="104488" name="Rectangle 40"/>
          <p:cNvSpPr>
            <a:spLocks noChangeArrowheads="1"/>
          </p:cNvSpPr>
          <p:nvPr/>
        </p:nvSpPr>
        <p:spPr bwMode="auto">
          <a:xfrm>
            <a:off x="5935663" y="4740275"/>
            <a:ext cx="1397000" cy="57785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Mosaic Law replaced with first three elements of the New Covenant (Luke 22:20; 2 Cor. 3:6)</a:t>
            </a:r>
          </a:p>
        </p:txBody>
      </p:sp>
      <p:sp>
        <p:nvSpPr>
          <p:cNvPr id="4134" name="AutoShape 41"/>
          <p:cNvSpPr>
            <a:spLocks noChangeArrowheads="1"/>
          </p:cNvSpPr>
          <p:nvPr/>
        </p:nvSpPr>
        <p:spPr bwMode="auto">
          <a:xfrm rot="16200000" flipH="1">
            <a:off x="7583488" y="1476375"/>
            <a:ext cx="228600" cy="76200"/>
          </a:xfrm>
          <a:prstGeom prst="rightArrow">
            <a:avLst>
              <a:gd name="adj1" fmla="val 50000"/>
              <a:gd name="adj2" fmla="val 150014"/>
            </a:avLst>
          </a:prstGeom>
          <a:solidFill>
            <a:schemeClr val="accent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35" name="Line 42"/>
          <p:cNvSpPr>
            <a:spLocks noChangeShapeType="1"/>
          </p:cNvSpPr>
          <p:nvPr/>
        </p:nvSpPr>
        <p:spPr bwMode="auto">
          <a:xfrm>
            <a:off x="7707313" y="1649413"/>
            <a:ext cx="0" cy="4038600"/>
          </a:xfrm>
          <a:prstGeom prst="line">
            <a:avLst/>
          </a:prstGeom>
          <a:noFill/>
          <a:ln w="25400">
            <a:solidFill>
              <a:srgbClr val="0000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491" name="Rectangle 43"/>
          <p:cNvSpPr>
            <a:spLocks noChangeArrowheads="1"/>
          </p:cNvSpPr>
          <p:nvPr/>
        </p:nvSpPr>
        <p:spPr bwMode="auto">
          <a:xfrm>
            <a:off x="7620000" y="2057400"/>
            <a:ext cx="1546225" cy="2286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MESSIANIC     KINGDOM</a:t>
            </a:r>
          </a:p>
        </p:txBody>
      </p:sp>
      <p:sp>
        <p:nvSpPr>
          <p:cNvPr id="4137" name="Line 44"/>
          <p:cNvSpPr>
            <a:spLocks noChangeShapeType="1"/>
          </p:cNvSpPr>
          <p:nvPr/>
        </p:nvSpPr>
        <p:spPr bwMode="auto">
          <a:xfrm>
            <a:off x="8489950" y="2017713"/>
            <a:ext cx="0" cy="3657600"/>
          </a:xfrm>
          <a:prstGeom prst="line">
            <a:avLst/>
          </a:prstGeom>
          <a:noFill/>
          <a:ln w="12700">
            <a:solidFill>
              <a:srgbClr val="6E0043"/>
            </a:solidFill>
            <a:prstDash val="sysDot"/>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493" name="Rectangle 45"/>
          <p:cNvSpPr>
            <a:spLocks noChangeArrowheads="1"/>
          </p:cNvSpPr>
          <p:nvPr/>
        </p:nvSpPr>
        <p:spPr bwMode="auto">
          <a:xfrm>
            <a:off x="7696200" y="2192338"/>
            <a:ext cx="1414463" cy="2413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Millennial      Eternal</a:t>
            </a:r>
          </a:p>
        </p:txBody>
      </p:sp>
      <p:sp>
        <p:nvSpPr>
          <p:cNvPr id="104494" name="Rectangle 46"/>
          <p:cNvSpPr>
            <a:spLocks noChangeArrowheads="1"/>
          </p:cNvSpPr>
          <p:nvPr/>
        </p:nvSpPr>
        <p:spPr bwMode="auto">
          <a:xfrm>
            <a:off x="7659688" y="2411413"/>
            <a:ext cx="911225" cy="82232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Full restoration (Ezek. 37:8-28) Jerusalem world capital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(Isa. 2:1-5)</a:t>
            </a:r>
          </a:p>
        </p:txBody>
      </p:sp>
      <p:sp>
        <p:nvSpPr>
          <p:cNvPr id="104495" name="Rectangle 47"/>
          <p:cNvSpPr>
            <a:spLocks noChangeArrowheads="1"/>
          </p:cNvSpPr>
          <p:nvPr/>
        </p:nvSpPr>
        <p:spPr bwMode="auto">
          <a:xfrm>
            <a:off x="8412163" y="2411413"/>
            <a:ext cx="730250" cy="5826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New Jerusalem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(Rev. 21–22)</a:t>
            </a:r>
          </a:p>
        </p:txBody>
      </p:sp>
      <p:sp>
        <p:nvSpPr>
          <p:cNvPr id="104496" name="Rectangle 48"/>
          <p:cNvSpPr>
            <a:spLocks noChangeArrowheads="1"/>
          </p:cNvSpPr>
          <p:nvPr/>
        </p:nvSpPr>
        <p:spPr bwMode="auto">
          <a:xfrm>
            <a:off x="7724775" y="3389313"/>
            <a:ext cx="803275" cy="950912"/>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Christ reigns over the world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(Isa. 11)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with saints (Rev. 5:10; 20:4-6)</a:t>
            </a:r>
          </a:p>
        </p:txBody>
      </p:sp>
      <p:sp>
        <p:nvSpPr>
          <p:cNvPr id="104497" name="Rectangle 49"/>
          <p:cNvSpPr>
            <a:spLocks noChangeArrowheads="1"/>
          </p:cNvSpPr>
          <p:nvPr/>
        </p:nvSpPr>
        <p:spPr bwMode="auto">
          <a:xfrm>
            <a:off x="7850188" y="947738"/>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Christ rules over everything with saints (Eph. 1:9-10; Rev. 20:1-6; 22:5b)</a:t>
            </a:r>
          </a:p>
        </p:txBody>
      </p:sp>
      <p:grpSp>
        <p:nvGrpSpPr>
          <p:cNvPr id="4143" name="Group 50"/>
          <p:cNvGrpSpPr>
            <a:grpSpLocks/>
          </p:cNvGrpSpPr>
          <p:nvPr/>
        </p:nvGrpSpPr>
        <p:grpSpPr bwMode="auto">
          <a:xfrm>
            <a:off x="4679950" y="4954588"/>
            <a:ext cx="76200" cy="304800"/>
            <a:chOff x="2928" y="3216"/>
            <a:chExt cx="48" cy="192"/>
          </a:xfrm>
        </p:grpSpPr>
        <p:sp>
          <p:nvSpPr>
            <p:cNvPr id="4198" name="Line 51"/>
            <p:cNvSpPr>
              <a:spLocks noChangeShapeType="1"/>
            </p:cNvSpPr>
            <p:nvPr/>
          </p:nvSpPr>
          <p:spPr bwMode="auto">
            <a:xfrm>
              <a:off x="2928" y="3216"/>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99" name="Line 52"/>
            <p:cNvSpPr>
              <a:spLocks noChangeShapeType="1"/>
            </p:cNvSpPr>
            <p:nvPr/>
          </p:nvSpPr>
          <p:spPr bwMode="auto">
            <a:xfrm>
              <a:off x="2928" y="3408"/>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200" name="Line 53"/>
            <p:cNvSpPr>
              <a:spLocks noChangeShapeType="1"/>
            </p:cNvSpPr>
            <p:nvPr/>
          </p:nvSpPr>
          <p:spPr bwMode="auto">
            <a:xfrm>
              <a:off x="2976" y="3216"/>
              <a:ext cx="0" cy="192"/>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grpSp>
        <p:nvGrpSpPr>
          <p:cNvPr id="4144" name="Group 54"/>
          <p:cNvGrpSpPr>
            <a:grpSpLocks/>
          </p:cNvGrpSpPr>
          <p:nvPr/>
        </p:nvGrpSpPr>
        <p:grpSpPr bwMode="auto">
          <a:xfrm>
            <a:off x="4946650" y="5311775"/>
            <a:ext cx="76200" cy="212725"/>
            <a:chOff x="3072" y="3418"/>
            <a:chExt cx="48" cy="134"/>
          </a:xfrm>
        </p:grpSpPr>
        <p:sp>
          <p:nvSpPr>
            <p:cNvPr id="4195" name="Line 55"/>
            <p:cNvSpPr>
              <a:spLocks noChangeShapeType="1"/>
            </p:cNvSpPr>
            <p:nvPr/>
          </p:nvSpPr>
          <p:spPr bwMode="auto">
            <a:xfrm>
              <a:off x="3072" y="3418"/>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96" name="Line 56"/>
            <p:cNvSpPr>
              <a:spLocks noChangeShapeType="1"/>
            </p:cNvSpPr>
            <p:nvPr/>
          </p:nvSpPr>
          <p:spPr bwMode="auto">
            <a:xfrm>
              <a:off x="3072" y="3552"/>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97" name="Line 57"/>
            <p:cNvSpPr>
              <a:spLocks noChangeShapeType="1"/>
            </p:cNvSpPr>
            <p:nvPr/>
          </p:nvSpPr>
          <p:spPr bwMode="auto">
            <a:xfrm>
              <a:off x="3120" y="3418"/>
              <a:ext cx="0" cy="13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sp>
        <p:nvSpPr>
          <p:cNvPr id="104506" name="Rectangle 58"/>
          <p:cNvSpPr>
            <a:spLocks noChangeArrowheads="1"/>
          </p:cNvSpPr>
          <p:nvPr/>
        </p:nvSpPr>
        <p:spPr bwMode="auto">
          <a:xfrm rot="16200000">
            <a:off x="1532732" y="2543969"/>
            <a:ext cx="598487"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Nadianne" charset="0"/>
                <a:ea typeface="ＭＳ Ｐゴシック" charset="-128"/>
                <a:cs typeface="ＭＳ Ｐゴシック" charset="-128"/>
              </a:rPr>
              <a:t>land</a:t>
            </a:r>
          </a:p>
        </p:txBody>
      </p:sp>
      <p:sp>
        <p:nvSpPr>
          <p:cNvPr id="104507" name="Rectangle 59"/>
          <p:cNvSpPr>
            <a:spLocks noChangeArrowheads="1"/>
          </p:cNvSpPr>
          <p:nvPr/>
        </p:nvSpPr>
        <p:spPr bwMode="auto">
          <a:xfrm rot="16200000">
            <a:off x="1893888" y="3694113"/>
            <a:ext cx="644525"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Nadianne" charset="0"/>
                <a:ea typeface="ＭＳ Ｐゴシック" charset="-128"/>
                <a:cs typeface="ＭＳ Ｐゴシック" charset="-128"/>
              </a:rPr>
              <a:t>seed</a:t>
            </a:r>
          </a:p>
        </p:txBody>
      </p:sp>
      <p:sp>
        <p:nvSpPr>
          <p:cNvPr id="104508" name="Rectangle 60"/>
          <p:cNvSpPr>
            <a:spLocks noChangeArrowheads="1"/>
          </p:cNvSpPr>
          <p:nvPr/>
        </p:nvSpPr>
        <p:spPr bwMode="auto">
          <a:xfrm rot="16200000">
            <a:off x="2378869" y="4898231"/>
            <a:ext cx="1004888"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Nadianne" charset="0"/>
                <a:ea typeface="ＭＳ Ｐゴシック" charset="-128"/>
                <a:cs typeface="ＭＳ Ｐゴシック" charset="-128"/>
              </a:rPr>
              <a:t>blessing</a:t>
            </a:r>
          </a:p>
        </p:txBody>
      </p:sp>
      <p:sp>
        <p:nvSpPr>
          <p:cNvPr id="104509" name="Rectangle 61"/>
          <p:cNvSpPr>
            <a:spLocks noChangeArrowheads="1"/>
          </p:cNvSpPr>
          <p:nvPr/>
        </p:nvSpPr>
        <p:spPr bwMode="auto">
          <a:xfrm rot="16200000">
            <a:off x="904081" y="3653632"/>
            <a:ext cx="1449387" cy="3048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Genesis 12:1-3</a:t>
            </a:r>
          </a:p>
        </p:txBody>
      </p:sp>
      <p:sp>
        <p:nvSpPr>
          <p:cNvPr id="104510" name="Rectangle 62"/>
          <p:cNvSpPr>
            <a:spLocks noChangeArrowheads="1"/>
          </p:cNvSpPr>
          <p:nvPr/>
        </p:nvSpPr>
        <p:spPr bwMode="auto">
          <a:xfrm>
            <a:off x="8416925" y="3389313"/>
            <a:ext cx="750888"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Christ hands kingdom over to Father (1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 Cor. 15:24)</a:t>
            </a:r>
          </a:p>
        </p:txBody>
      </p:sp>
      <p:grpSp>
        <p:nvGrpSpPr>
          <p:cNvPr id="4150" name="Group 63"/>
          <p:cNvGrpSpPr>
            <a:grpSpLocks/>
          </p:cNvGrpSpPr>
          <p:nvPr/>
        </p:nvGrpSpPr>
        <p:grpSpPr bwMode="auto">
          <a:xfrm>
            <a:off x="7854950" y="1636713"/>
            <a:ext cx="611188" cy="450850"/>
            <a:chOff x="4928" y="1056"/>
            <a:chExt cx="385" cy="284"/>
          </a:xfrm>
        </p:grpSpPr>
        <p:sp>
          <p:nvSpPr>
            <p:cNvPr id="104512" name="Freeform 64"/>
            <p:cNvSpPr>
              <a:spLocks/>
            </p:cNvSpPr>
            <p:nvPr/>
          </p:nvSpPr>
          <p:spPr bwMode="auto">
            <a:xfrm>
              <a:off x="4928" y="1056"/>
              <a:ext cx="385" cy="193"/>
            </a:xfrm>
            <a:custGeom>
              <a:avLst/>
              <a:gdLst/>
              <a:ahLst/>
              <a:cxnLst>
                <a:cxn ang="0">
                  <a:pos x="0" y="192"/>
                </a:cxn>
                <a:cxn ang="0">
                  <a:pos x="48" y="0"/>
                </a:cxn>
                <a:cxn ang="0">
                  <a:pos x="96" y="96"/>
                </a:cxn>
                <a:cxn ang="0">
                  <a:pos x="100" y="98"/>
                </a:cxn>
                <a:cxn ang="0">
                  <a:pos x="144" y="0"/>
                </a:cxn>
                <a:cxn ang="0">
                  <a:pos x="192" y="96"/>
                </a:cxn>
                <a:cxn ang="0">
                  <a:pos x="240" y="0"/>
                </a:cxn>
                <a:cxn ang="0">
                  <a:pos x="288" y="96"/>
                </a:cxn>
                <a:cxn ang="0">
                  <a:pos x="336" y="0"/>
                </a:cxn>
                <a:cxn ang="0">
                  <a:pos x="384" y="192"/>
                </a:cxn>
              </a:cxnLst>
              <a:rect l="0" t="0" r="r" b="b"/>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cmpd="sng">
              <a:solidFill>
                <a:schemeClr val="tx1"/>
              </a:solidFill>
              <a:prstDash val="solid"/>
              <a:round/>
              <a:headEnd type="none" w="med" len="med"/>
              <a:tailEnd type="none" w="med" len="me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3" name="Rectangle 65"/>
            <p:cNvSpPr>
              <a:spLocks noChangeArrowheads="1"/>
            </p:cNvSpPr>
            <p:nvPr/>
          </p:nvSpPr>
          <p:spPr bwMode="auto">
            <a:xfrm>
              <a:off x="4928" y="1248"/>
              <a:ext cx="384" cy="48"/>
            </a:xfrm>
            <a:prstGeom prst="rect">
              <a:avLst/>
            </a:prstGeom>
            <a:solidFill>
              <a:schemeClr val="folHlink"/>
            </a:solidFill>
            <a:ln w="12700">
              <a:noFill/>
              <a:miter lim="800000"/>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4"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5" name="Line 67"/>
            <p:cNvSpPr>
              <a:spLocks noChangeShapeType="1"/>
            </p:cNvSpPr>
            <p:nvPr/>
          </p:nvSpPr>
          <p:spPr bwMode="auto">
            <a:xfrm>
              <a:off x="4928"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128"/>
                <a:cs typeface="ＭＳ Ｐゴシック" charset="-128"/>
              </a:endParaRPr>
            </a:p>
          </p:txBody>
        </p:sp>
        <p:sp>
          <p:nvSpPr>
            <p:cNvPr id="104516" name="Line 68"/>
            <p:cNvSpPr>
              <a:spLocks noChangeShapeType="1"/>
            </p:cNvSpPr>
            <p:nvPr/>
          </p:nvSpPr>
          <p:spPr bwMode="auto">
            <a:xfrm>
              <a:off x="5312"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128"/>
                <a:cs typeface="ＭＳ Ｐゴシック" charset="-128"/>
              </a:endParaRPr>
            </a:p>
          </p:txBody>
        </p:sp>
      </p:grpSp>
      <p:grpSp>
        <p:nvGrpSpPr>
          <p:cNvPr id="4151" name="Group 69"/>
          <p:cNvGrpSpPr>
            <a:grpSpLocks/>
          </p:cNvGrpSpPr>
          <p:nvPr/>
        </p:nvGrpSpPr>
        <p:grpSpPr bwMode="auto">
          <a:xfrm>
            <a:off x="4832350" y="5053013"/>
            <a:ext cx="1184275" cy="104775"/>
            <a:chOff x="3024" y="3278"/>
            <a:chExt cx="746" cy="66"/>
          </a:xfrm>
        </p:grpSpPr>
        <p:sp>
          <p:nvSpPr>
            <p:cNvPr id="4188" name="Line 70"/>
            <p:cNvSpPr>
              <a:spLocks noChangeShapeType="1"/>
            </p:cNvSpPr>
            <p:nvPr/>
          </p:nvSpPr>
          <p:spPr bwMode="auto">
            <a:xfrm>
              <a:off x="3024" y="3312"/>
              <a:ext cx="672" cy="0"/>
            </a:xfrm>
            <a:prstGeom prst="line">
              <a:avLst/>
            </a:prstGeom>
            <a:noFill/>
            <a:ln w="12700">
              <a:solidFill>
                <a:schemeClr val="tx1"/>
              </a:solidFill>
              <a:prstDash val="sysDot"/>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9"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grpSp>
        <p:nvGrpSpPr>
          <p:cNvPr id="4152" name="Group 72"/>
          <p:cNvGrpSpPr>
            <a:grpSpLocks/>
          </p:cNvGrpSpPr>
          <p:nvPr/>
        </p:nvGrpSpPr>
        <p:grpSpPr bwMode="auto">
          <a:xfrm>
            <a:off x="5060950" y="5364163"/>
            <a:ext cx="3001963" cy="104775"/>
            <a:chOff x="3168" y="3458"/>
            <a:chExt cx="1891" cy="66"/>
          </a:xfrm>
        </p:grpSpPr>
        <p:sp>
          <p:nvSpPr>
            <p:cNvPr id="4186" name="Line 73"/>
            <p:cNvSpPr>
              <a:spLocks noChangeShapeType="1"/>
            </p:cNvSpPr>
            <p:nvPr/>
          </p:nvSpPr>
          <p:spPr bwMode="auto">
            <a:xfrm>
              <a:off x="3168" y="3493"/>
              <a:ext cx="1812" cy="6"/>
            </a:xfrm>
            <a:prstGeom prst="line">
              <a:avLst/>
            </a:prstGeom>
            <a:noFill/>
            <a:ln w="12700">
              <a:solidFill>
                <a:srgbClr val="010201"/>
              </a:solidFill>
              <a:prstDash val="sysDot"/>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7" name="AutoShape 74"/>
            <p:cNvSpPr>
              <a:spLocks noChangeArrowheads="1"/>
            </p:cNvSpPr>
            <p:nvPr/>
          </p:nvSpPr>
          <p:spPr bwMode="auto">
            <a:xfrm rot="5400000">
              <a:off x="5006" y="3471"/>
              <a:ext cx="66" cy="40"/>
            </a:xfrm>
            <a:prstGeom prst="triangle">
              <a:avLst>
                <a:gd name="adj" fmla="val 49995"/>
              </a:avLst>
            </a:prstGeom>
            <a:solidFill>
              <a:schemeClr val="tx1"/>
            </a:solidFill>
            <a:ln w="12700">
              <a:solidFill>
                <a:srgbClr val="01020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sp>
        <p:nvSpPr>
          <p:cNvPr id="104524" name="Rectangle 76"/>
          <p:cNvSpPr>
            <a:spLocks noChangeArrowheads="1"/>
          </p:cNvSpPr>
          <p:nvPr/>
        </p:nvSpPr>
        <p:spPr bwMode="auto">
          <a:xfrm>
            <a:off x="0" y="6416501"/>
            <a:ext cx="9144000" cy="3968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Scripture has a dual kingdom-covenant theme.  Israel</a:t>
            </a:r>
            <a:r>
              <a:rPr kumimoji="0" lang="fr-FR"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role from Abraham to Christ expands to include the Church (continuity) yet the Church never replaces the nation as the "new Israel" (discontinuity).  Israel will enjoy world prominence after trusting Christ at His second coming.</a:t>
            </a:r>
          </a:p>
        </p:txBody>
      </p:sp>
      <p:sp>
        <p:nvSpPr>
          <p:cNvPr id="104525" name="Rectangle 77"/>
          <p:cNvSpPr>
            <a:spLocks noChangeArrowheads="1"/>
          </p:cNvSpPr>
          <p:nvPr/>
        </p:nvSpPr>
        <p:spPr bwMode="auto">
          <a:xfrm>
            <a:off x="5030788" y="2055813"/>
            <a:ext cx="600075" cy="2254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ISRAEL</a:t>
            </a:r>
          </a:p>
        </p:txBody>
      </p:sp>
      <p:sp>
        <p:nvSpPr>
          <p:cNvPr id="104526" name="Rectangle 78"/>
          <p:cNvSpPr>
            <a:spLocks noChangeArrowheads="1"/>
          </p:cNvSpPr>
          <p:nvPr/>
        </p:nvSpPr>
        <p:spPr bwMode="auto">
          <a:xfrm>
            <a:off x="6334125" y="2055813"/>
            <a:ext cx="676275" cy="2254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CHURCH</a:t>
            </a:r>
          </a:p>
        </p:txBody>
      </p:sp>
      <p:sp>
        <p:nvSpPr>
          <p:cNvPr id="104527" name="Rectangle 79"/>
          <p:cNvSpPr>
            <a:spLocks noChangeArrowheads="1"/>
          </p:cNvSpPr>
          <p:nvPr/>
        </p:nvSpPr>
        <p:spPr bwMode="auto">
          <a:xfrm>
            <a:off x="4800600" y="2200275"/>
            <a:ext cx="976313" cy="21113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(National Focus)</a:t>
            </a:r>
          </a:p>
        </p:txBody>
      </p:sp>
      <p:graphicFrame>
        <p:nvGraphicFramePr>
          <p:cNvPr id="4157" name="Object 2"/>
          <p:cNvGraphicFramePr>
            <a:graphicFrameLocks/>
          </p:cNvGraphicFramePr>
          <p:nvPr/>
        </p:nvGraphicFramePr>
        <p:xfrm>
          <a:off x="7423150" y="85725"/>
          <a:ext cx="665163" cy="636588"/>
        </p:xfrm>
        <a:graphic>
          <a:graphicData uri="http://schemas.openxmlformats.org/presentationml/2006/ole">
            <mc:AlternateContent xmlns:mc="http://schemas.openxmlformats.org/markup-compatibility/2006">
              <mc:Choice xmlns:v="urn:schemas-microsoft-com:vml" Requires="v">
                <p:oleObj name="Microsoft ClipArt Gallery" r:id="rId3" imgW="2120900" imgH="2108200" progId="">
                  <p:embed/>
                </p:oleObj>
              </mc:Choice>
              <mc:Fallback>
                <p:oleObj name="Microsoft ClipArt Gallery" r:id="rId3" imgW="2120900" imgH="2108200" progId="">
                  <p:embed/>
                  <p:pic>
                    <p:nvPicPr>
                      <p:cNvPr id="4157" name="Object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3150" y="85725"/>
                        <a:ext cx="665163" cy="6365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04529" name="Rectangle 81"/>
          <p:cNvSpPr>
            <a:spLocks noChangeArrowheads="1"/>
          </p:cNvSpPr>
          <p:nvPr/>
        </p:nvSpPr>
        <p:spPr bwMode="auto">
          <a:xfrm>
            <a:off x="5932488" y="2200275"/>
            <a:ext cx="1479550" cy="21113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The "New Man" (Eph. 2:15)</a:t>
            </a:r>
          </a:p>
        </p:txBody>
      </p:sp>
      <p:sp>
        <p:nvSpPr>
          <p:cNvPr id="4159" name="Line 82"/>
          <p:cNvSpPr>
            <a:spLocks noChangeShapeType="1"/>
          </p:cNvSpPr>
          <p:nvPr/>
        </p:nvSpPr>
        <p:spPr bwMode="auto">
          <a:xfrm>
            <a:off x="5815013" y="2076450"/>
            <a:ext cx="0" cy="1185863"/>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531" name="Rectangle 83"/>
          <p:cNvSpPr>
            <a:spLocks noChangeArrowheads="1"/>
          </p:cNvSpPr>
          <p:nvPr/>
        </p:nvSpPr>
        <p:spPr bwMode="auto">
          <a:xfrm>
            <a:off x="8245475" y="5710238"/>
            <a:ext cx="863600" cy="3048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1"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10th Edition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1"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10 Nov 2020</a:t>
            </a:r>
          </a:p>
        </p:txBody>
      </p:sp>
      <p:grpSp>
        <p:nvGrpSpPr>
          <p:cNvPr id="4161" name="Group 84"/>
          <p:cNvGrpSpPr>
            <a:grpSpLocks/>
          </p:cNvGrpSpPr>
          <p:nvPr/>
        </p:nvGrpSpPr>
        <p:grpSpPr bwMode="auto">
          <a:xfrm>
            <a:off x="1419225" y="2047875"/>
            <a:ext cx="165100" cy="176213"/>
            <a:chOff x="874" y="1315"/>
            <a:chExt cx="104" cy="111"/>
          </a:xfrm>
        </p:grpSpPr>
        <p:sp>
          <p:nvSpPr>
            <p:cNvPr id="4184" name="AutoShape 85"/>
            <p:cNvSpPr>
              <a:spLocks noChangeArrowheads="1"/>
            </p:cNvSpPr>
            <p:nvPr/>
          </p:nvSpPr>
          <p:spPr bwMode="auto">
            <a:xfrm>
              <a:off x="874" y="1315"/>
              <a:ext cx="100" cy="81"/>
            </a:xfrm>
            <a:prstGeom prst="triangle">
              <a:avLst>
                <a:gd name="adj" fmla="val 49995"/>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85" name="AutoShape 86"/>
            <p:cNvSpPr>
              <a:spLocks noChangeArrowheads="1"/>
            </p:cNvSpPr>
            <p:nvPr/>
          </p:nvSpPr>
          <p:spPr bwMode="auto">
            <a:xfrm rot="10800000" flipH="1">
              <a:off x="876" y="1340"/>
              <a:ext cx="102" cy="86"/>
            </a:xfrm>
            <a:prstGeom prst="triangle">
              <a:avLst>
                <a:gd name="adj" fmla="val 49995"/>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grpSp>
        <p:nvGrpSpPr>
          <p:cNvPr id="4162" name="Group 87"/>
          <p:cNvGrpSpPr>
            <a:grpSpLocks/>
          </p:cNvGrpSpPr>
          <p:nvPr/>
        </p:nvGrpSpPr>
        <p:grpSpPr bwMode="auto">
          <a:xfrm>
            <a:off x="2336800" y="3294063"/>
            <a:ext cx="288925" cy="222250"/>
            <a:chOff x="1452" y="2100"/>
            <a:chExt cx="182" cy="140"/>
          </a:xfrm>
        </p:grpSpPr>
        <p:sp>
          <p:nvSpPr>
            <p:cNvPr id="4179" name="Freeform 88"/>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0" name="Rectangle 89"/>
            <p:cNvSpPr>
              <a:spLocks noChangeArrowheads="1"/>
            </p:cNvSpPr>
            <p:nvPr/>
          </p:nvSpPr>
          <p:spPr bwMode="auto">
            <a:xfrm>
              <a:off x="1452" y="2196"/>
              <a:ext cx="181" cy="24"/>
            </a:xfrm>
            <a:prstGeom prst="rect">
              <a:avLst/>
            </a:prstGeom>
            <a:solidFill>
              <a:schemeClr val="folHlink"/>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81" name="Oval 90"/>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82" name="Line 91"/>
            <p:cNvSpPr>
              <a:spLocks noChangeShapeType="1"/>
            </p:cNvSpPr>
            <p:nvPr/>
          </p:nvSpPr>
          <p:spPr bwMode="auto">
            <a:xfrm>
              <a:off x="1452" y="2196"/>
              <a:ext cx="0" cy="2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3" name="Line 92"/>
            <p:cNvSpPr>
              <a:spLocks noChangeShapeType="1"/>
            </p:cNvSpPr>
            <p:nvPr/>
          </p:nvSpPr>
          <p:spPr bwMode="auto">
            <a:xfrm>
              <a:off x="1633" y="2196"/>
              <a:ext cx="0" cy="2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grpSp>
        <p:nvGrpSpPr>
          <p:cNvPr id="4163" name="Group 93"/>
          <p:cNvGrpSpPr>
            <a:grpSpLocks/>
          </p:cNvGrpSpPr>
          <p:nvPr/>
        </p:nvGrpSpPr>
        <p:grpSpPr bwMode="auto">
          <a:xfrm>
            <a:off x="1806575" y="1389063"/>
            <a:ext cx="298450" cy="238125"/>
            <a:chOff x="1118" y="900"/>
            <a:chExt cx="188" cy="150"/>
          </a:xfrm>
        </p:grpSpPr>
        <p:grpSp>
          <p:nvGrpSpPr>
            <p:cNvPr id="4173" name="Group 94"/>
            <p:cNvGrpSpPr>
              <a:grpSpLocks/>
            </p:cNvGrpSpPr>
            <p:nvPr/>
          </p:nvGrpSpPr>
          <p:grpSpPr bwMode="auto">
            <a:xfrm>
              <a:off x="1118" y="900"/>
              <a:ext cx="84" cy="150"/>
              <a:chOff x="1118" y="900"/>
              <a:chExt cx="84" cy="150"/>
            </a:xfrm>
          </p:grpSpPr>
          <p:sp>
            <p:nvSpPr>
              <p:cNvPr id="4177" name="Rectangle 95"/>
              <p:cNvSpPr>
                <a:spLocks noChangeArrowheads="1"/>
              </p:cNvSpPr>
              <p:nvPr/>
            </p:nvSpPr>
            <p:spPr bwMode="auto">
              <a:xfrm>
                <a:off x="1118" y="935"/>
                <a:ext cx="84" cy="115"/>
              </a:xfrm>
              <a:prstGeom prst="rect">
                <a:avLst/>
              </a:prstGeom>
              <a:solidFill>
                <a:schemeClr val="accent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78" name="Oval 96"/>
              <p:cNvSpPr>
                <a:spLocks noChangeArrowheads="1"/>
              </p:cNvSpPr>
              <p:nvPr/>
            </p:nvSpPr>
            <p:spPr bwMode="auto">
              <a:xfrm>
                <a:off x="1118" y="900"/>
                <a:ext cx="84" cy="56"/>
              </a:xfrm>
              <a:prstGeom prst="ellipse">
                <a:avLst/>
              </a:prstGeom>
              <a:solidFill>
                <a:schemeClr val="accent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nvGrpSpPr>
            <p:cNvPr id="4174" name="Group 97"/>
            <p:cNvGrpSpPr>
              <a:grpSpLocks/>
            </p:cNvGrpSpPr>
            <p:nvPr/>
          </p:nvGrpSpPr>
          <p:grpSpPr bwMode="auto">
            <a:xfrm>
              <a:off x="1222" y="900"/>
              <a:ext cx="84" cy="150"/>
              <a:chOff x="1222" y="900"/>
              <a:chExt cx="84" cy="150"/>
            </a:xfrm>
          </p:grpSpPr>
          <p:sp>
            <p:nvSpPr>
              <p:cNvPr id="4175" name="Rectangle 98"/>
              <p:cNvSpPr>
                <a:spLocks noChangeArrowheads="1"/>
              </p:cNvSpPr>
              <p:nvPr/>
            </p:nvSpPr>
            <p:spPr bwMode="auto">
              <a:xfrm>
                <a:off x="1222" y="935"/>
                <a:ext cx="84" cy="115"/>
              </a:xfrm>
              <a:prstGeom prst="rect">
                <a:avLst/>
              </a:prstGeom>
              <a:solidFill>
                <a:schemeClr val="accent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76" name="Oval 99"/>
              <p:cNvSpPr>
                <a:spLocks noChangeArrowheads="1"/>
              </p:cNvSpPr>
              <p:nvPr/>
            </p:nvSpPr>
            <p:spPr bwMode="auto">
              <a:xfrm>
                <a:off x="1222" y="900"/>
                <a:ext cx="84" cy="56"/>
              </a:xfrm>
              <a:prstGeom prst="ellipse">
                <a:avLst/>
              </a:prstGeom>
              <a:solidFill>
                <a:schemeClr val="accent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sp>
        <p:nvSpPr>
          <p:cNvPr id="104548" name="Rectangle 100"/>
          <p:cNvSpPr>
            <a:spLocks noChangeArrowheads="1"/>
          </p:cNvSpPr>
          <p:nvPr/>
        </p:nvSpPr>
        <p:spPr bwMode="auto">
          <a:xfrm>
            <a:off x="7761288" y="4587875"/>
            <a:ext cx="771525"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All 5 elements fulfilled in national restoration (Zech. 8)</a:t>
            </a:r>
          </a:p>
        </p:txBody>
      </p:sp>
      <p:sp>
        <p:nvSpPr>
          <p:cNvPr id="104549" name="Rectangle 101"/>
          <p:cNvSpPr>
            <a:spLocks noChangeArrowheads="1"/>
          </p:cNvSpPr>
          <p:nvPr/>
        </p:nvSpPr>
        <p:spPr bwMode="auto">
          <a:xfrm>
            <a:off x="8448675" y="4572000"/>
            <a:ext cx="669925"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All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things made new!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(Rev. 21:5)</a:t>
            </a:r>
          </a:p>
        </p:txBody>
      </p:sp>
      <p:sp>
        <p:nvSpPr>
          <p:cNvPr id="104550" name="Rectangle 102"/>
          <p:cNvSpPr>
            <a:spLocks noChangeArrowheads="1"/>
          </p:cNvSpPr>
          <p:nvPr/>
        </p:nvSpPr>
        <p:spPr bwMode="auto">
          <a:xfrm>
            <a:off x="2055813" y="5926138"/>
            <a:ext cx="3738562"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Temporary (Gal. 3:19) and conditional (Deut. 28) to reveal sin (Rom. 7:7) and regulate Israel (Gal. 3:23-25)</a:t>
            </a:r>
          </a:p>
        </p:txBody>
      </p:sp>
      <p:sp>
        <p:nvSpPr>
          <p:cNvPr id="104551" name="Rectangle 103"/>
          <p:cNvSpPr>
            <a:spLocks noChangeArrowheads="1"/>
          </p:cNvSpPr>
          <p:nvPr/>
        </p:nvSpPr>
        <p:spPr bwMode="auto">
          <a:xfrm>
            <a:off x="5894388" y="5765800"/>
            <a:ext cx="1955800" cy="45878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Law abolished, fulfilled, and replaced at the cross (Rom. 7:1-6;</a:t>
            </a:r>
            <a:b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b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1 Cor. 9:19-21; Heb. 8:13)</a:t>
            </a:r>
          </a:p>
        </p:txBody>
      </p:sp>
      <p:sp>
        <p:nvSpPr>
          <p:cNvPr id="104552" name="Rectangle 104"/>
          <p:cNvSpPr>
            <a:spLocks noChangeArrowheads="1"/>
          </p:cNvSpPr>
          <p:nvPr/>
        </p:nvSpPr>
        <p:spPr bwMode="auto">
          <a:xfrm>
            <a:off x="3463925" y="1760538"/>
            <a:ext cx="2417763" cy="228600"/>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Genesis 6:18; 9:8-17</a:t>
            </a:r>
          </a:p>
        </p:txBody>
      </p:sp>
      <p:sp>
        <p:nvSpPr>
          <p:cNvPr id="104554" name="Rectangle 106"/>
          <p:cNvSpPr>
            <a:spLocks noChangeArrowheads="1"/>
          </p:cNvSpPr>
          <p:nvPr/>
        </p:nvSpPr>
        <p:spPr bwMode="auto">
          <a:xfrm>
            <a:off x="-685800" y="3886200"/>
            <a:ext cx="180975" cy="576263"/>
          </a:xfrm>
          <a:prstGeom prst="rect">
            <a:avLst/>
          </a:prstGeom>
          <a:noFill/>
          <a:ln w="12700">
            <a:noFill/>
            <a:miter lim="800000"/>
            <a:headEnd/>
            <a:tailEnd/>
          </a:ln>
          <a:effectLst>
            <a:outerShdw blurRad="63500" dist="38099" dir="2700000" algn="ctr" rotWithShape="0">
              <a:schemeClr val="hlink">
                <a:alpha val="50000"/>
              </a:scheme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A040"/>
              </a:solidFill>
              <a:effectLst>
                <a:outerShdw blurRad="38100" dist="38100" dir="2700000" algn="tl">
                  <a:srgbClr val="000000"/>
                </a:outerShdw>
              </a:effectLst>
              <a:uLnTx/>
              <a:uFillTx/>
              <a:latin typeface="Braggadocio" pitchFamily="24" charset="0"/>
              <a:ea typeface="ＭＳ Ｐゴシック" charset="-128"/>
              <a:cs typeface="ＭＳ Ｐゴシック" charset="-128"/>
            </a:endParaRPr>
          </a:p>
        </p:txBody>
      </p:sp>
      <p:sp>
        <p:nvSpPr>
          <p:cNvPr id="104555" name="Rectangle 107"/>
          <p:cNvSpPr>
            <a:spLocks noGrp="1" noChangeArrowheads="1"/>
          </p:cNvSpPr>
          <p:nvPr>
            <p:ph type="ctrTitle"/>
          </p:nvPr>
        </p:nvSpPr>
        <p:spPr>
          <a:xfrm>
            <a:off x="0" y="116632"/>
            <a:ext cx="8001000" cy="533400"/>
          </a:xfrm>
          <a:ln w="12700">
            <a:miter lim="800000"/>
            <a:headEnd/>
            <a:tailEnd/>
          </a:ln>
          <a:effectLst>
            <a:outerShdw blurRad="63500" dist="35921" dir="2700000" algn="ctr" rotWithShape="0">
              <a:srgbClr val="000000">
                <a:alpha val="74998"/>
              </a:srgbClr>
            </a:outerShdw>
          </a:effectLst>
        </p:spPr>
        <p:txBody>
          <a:bodyPr/>
          <a:lstStyle/>
          <a:p>
            <a:pPr>
              <a:defRPr/>
            </a:pPr>
            <a:r>
              <a:rPr lang="en-US" sz="4000" dirty="0">
                <a:effectLst>
                  <a:glow rad="215900">
                    <a:schemeClr val="bg1">
                      <a:lumMod val="50000"/>
                      <a:alpha val="75000"/>
                    </a:schemeClr>
                  </a:glow>
                </a:effectLst>
                <a:latin typeface="Impact"/>
                <a:cs typeface="Impact"/>
              </a:rPr>
              <a:t>Kingdom &amp; Covenants Timeline</a:t>
            </a:r>
            <a:endParaRPr lang="en-US" sz="5400" dirty="0">
              <a:effectLst>
                <a:glow rad="215900">
                  <a:schemeClr val="bg1">
                    <a:lumMod val="50000"/>
                    <a:alpha val="75000"/>
                  </a:schemeClr>
                </a:glow>
              </a:effectLst>
              <a:latin typeface="Impact"/>
              <a:cs typeface="Impact"/>
            </a:endParaRPr>
          </a:p>
        </p:txBody>
      </p:sp>
      <p:sp>
        <p:nvSpPr>
          <p:cNvPr id="112" name="Text Box 105">
            <a:extLst>
              <a:ext uri="{FF2B5EF4-FFF2-40B4-BE49-F238E27FC236}">
                <a16:creationId xmlns:a16="http://schemas.microsoft.com/office/drawing/2014/main" id="{525CF8B8-EE7D-2142-BA82-6D42EB268AB8}"/>
              </a:ext>
            </a:extLst>
          </p:cNvPr>
          <p:cNvSpPr txBox="1">
            <a:spLocks noChangeArrowheads="1"/>
          </p:cNvSpPr>
          <p:nvPr/>
        </p:nvSpPr>
        <p:spPr bwMode="auto">
          <a:xfrm>
            <a:off x="9285288" y="158750"/>
            <a:ext cx="1435100" cy="1938992"/>
          </a:xfrm>
          <a:prstGeom prst="rect">
            <a:avLst/>
          </a:prstGeom>
          <a:solidFill>
            <a:schemeClr val="accent4">
              <a:lumMod val="10000"/>
            </a:schemeClr>
          </a:solidFill>
          <a:ln w="12700">
            <a:no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CH-34a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OS1-22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OS2-337</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NS-9g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SA-19</a:t>
            </a:r>
          </a:p>
        </p:txBody>
      </p:sp>
      <p:sp>
        <p:nvSpPr>
          <p:cNvPr id="113" name="Text Box 105">
            <a:extLst>
              <a:ext uri="{FF2B5EF4-FFF2-40B4-BE49-F238E27FC236}">
                <a16:creationId xmlns:a16="http://schemas.microsoft.com/office/drawing/2014/main" id="{680D5F20-B1E3-0B4A-9ECB-DFBF805B8610}"/>
              </a:ext>
            </a:extLst>
          </p:cNvPr>
          <p:cNvSpPr txBox="1">
            <a:spLocks noChangeArrowheads="1"/>
          </p:cNvSpPr>
          <p:nvPr/>
        </p:nvSpPr>
        <p:spPr bwMode="auto">
          <a:xfrm>
            <a:off x="10820034" y="116632"/>
            <a:ext cx="699230"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34a</a:t>
            </a:r>
          </a:p>
        </p:txBody>
      </p:sp>
      <p:sp>
        <p:nvSpPr>
          <p:cNvPr id="114" name="Text Box 105">
            <a:extLst>
              <a:ext uri="{FF2B5EF4-FFF2-40B4-BE49-F238E27FC236}">
                <a16:creationId xmlns:a16="http://schemas.microsoft.com/office/drawing/2014/main" id="{2EE5C198-4531-D143-9B35-1AD90D64F94B}"/>
              </a:ext>
            </a:extLst>
          </p:cNvPr>
          <p:cNvSpPr txBox="1">
            <a:spLocks noChangeArrowheads="1"/>
          </p:cNvSpPr>
          <p:nvPr/>
        </p:nvSpPr>
        <p:spPr bwMode="auto">
          <a:xfrm>
            <a:off x="10905795" y="510340"/>
            <a:ext cx="527709"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22</a:t>
            </a:r>
          </a:p>
        </p:txBody>
      </p:sp>
      <p:sp>
        <p:nvSpPr>
          <p:cNvPr id="110" name="Text Box 105">
            <a:extLst>
              <a:ext uri="{FF2B5EF4-FFF2-40B4-BE49-F238E27FC236}">
                <a16:creationId xmlns:a16="http://schemas.microsoft.com/office/drawing/2014/main" id="{D7EAFB07-1FF7-EB49-A858-41BDBBC84D48}"/>
              </a:ext>
            </a:extLst>
          </p:cNvPr>
          <p:cNvSpPr txBox="1">
            <a:spLocks noChangeArrowheads="1"/>
          </p:cNvSpPr>
          <p:nvPr/>
        </p:nvSpPr>
        <p:spPr bwMode="auto">
          <a:xfrm>
            <a:off x="10905795" y="1658417"/>
            <a:ext cx="527709"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19</a:t>
            </a:r>
          </a:p>
        </p:txBody>
      </p:sp>
      <p:sp>
        <p:nvSpPr>
          <p:cNvPr id="111" name="Text Box 105">
            <a:extLst>
              <a:ext uri="{FF2B5EF4-FFF2-40B4-BE49-F238E27FC236}">
                <a16:creationId xmlns:a16="http://schemas.microsoft.com/office/drawing/2014/main" id="{51CF567A-240E-DB40-A314-08F3C5442B32}"/>
              </a:ext>
            </a:extLst>
          </p:cNvPr>
          <p:cNvSpPr txBox="1">
            <a:spLocks noChangeArrowheads="1"/>
          </p:cNvSpPr>
          <p:nvPr/>
        </p:nvSpPr>
        <p:spPr bwMode="auto">
          <a:xfrm>
            <a:off x="10897779" y="1264708"/>
            <a:ext cx="543740"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9g</a:t>
            </a:r>
          </a:p>
        </p:txBody>
      </p:sp>
      <p:sp>
        <p:nvSpPr>
          <p:cNvPr id="115" name="Text Box 105">
            <a:extLst>
              <a:ext uri="{FF2B5EF4-FFF2-40B4-BE49-F238E27FC236}">
                <a16:creationId xmlns:a16="http://schemas.microsoft.com/office/drawing/2014/main" id="{1DFBF9D9-19D8-DA43-8995-8DDD5C3694ED}"/>
              </a:ext>
            </a:extLst>
          </p:cNvPr>
          <p:cNvSpPr txBox="1">
            <a:spLocks noChangeArrowheads="1"/>
          </p:cNvSpPr>
          <p:nvPr/>
        </p:nvSpPr>
        <p:spPr bwMode="auto">
          <a:xfrm>
            <a:off x="10830426" y="905194"/>
            <a:ext cx="699230"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337</a:t>
            </a:r>
          </a:p>
        </p:txBody>
      </p:sp>
      <p:sp>
        <p:nvSpPr>
          <p:cNvPr id="116" name="Text Box 105">
            <a:extLst>
              <a:ext uri="{FF2B5EF4-FFF2-40B4-BE49-F238E27FC236}">
                <a16:creationId xmlns:a16="http://schemas.microsoft.com/office/drawing/2014/main" id="{BAEE0B93-B0DF-484E-A291-AC738B8FC0A6}"/>
              </a:ext>
            </a:extLst>
          </p:cNvPr>
          <p:cNvSpPr txBox="1">
            <a:spLocks noChangeArrowheads="1"/>
          </p:cNvSpPr>
          <p:nvPr/>
        </p:nvSpPr>
        <p:spPr bwMode="auto">
          <a:xfrm>
            <a:off x="8445526" y="125876"/>
            <a:ext cx="543740"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9g</a:t>
            </a:r>
          </a:p>
        </p:txBody>
      </p:sp>
      <p:sp>
        <p:nvSpPr>
          <p:cNvPr id="117" name="Oval 116">
            <a:extLst>
              <a:ext uri="{FF2B5EF4-FFF2-40B4-BE49-F238E27FC236}">
                <a16:creationId xmlns:a16="http://schemas.microsoft.com/office/drawing/2014/main" id="{160B4493-D7D2-7440-9165-5FE1B26099D4}"/>
              </a:ext>
            </a:extLst>
          </p:cNvPr>
          <p:cNvSpPr/>
          <p:nvPr/>
        </p:nvSpPr>
        <p:spPr bwMode="auto">
          <a:xfrm>
            <a:off x="5721350" y="5562600"/>
            <a:ext cx="2087563" cy="862013"/>
          </a:xfrm>
          <a:prstGeom prst="ellipse">
            <a:avLst/>
          </a:prstGeom>
          <a:noFill/>
          <a:ln w="762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mn-ea"/>
              <a:cs typeface="+mn-cs"/>
            </a:endParaRPr>
          </a:p>
        </p:txBody>
      </p:sp>
      <p:grpSp>
        <p:nvGrpSpPr>
          <p:cNvPr id="118" name="Group 117">
            <a:extLst>
              <a:ext uri="{FF2B5EF4-FFF2-40B4-BE49-F238E27FC236}">
                <a16:creationId xmlns:a16="http://schemas.microsoft.com/office/drawing/2014/main" id="{D5595DB8-52CA-FE4A-8E23-5D3788DF8455}"/>
              </a:ext>
            </a:extLst>
          </p:cNvPr>
          <p:cNvGrpSpPr>
            <a:grpSpLocks/>
          </p:cNvGrpSpPr>
          <p:nvPr/>
        </p:nvGrpSpPr>
        <p:grpSpPr bwMode="auto">
          <a:xfrm>
            <a:off x="5364163" y="3087688"/>
            <a:ext cx="3960812" cy="2592387"/>
            <a:chOff x="5364088" y="3088287"/>
            <a:chExt cx="3960440" cy="2592288"/>
          </a:xfrm>
        </p:grpSpPr>
        <p:sp>
          <p:nvSpPr>
            <p:cNvPr id="119" name="Oval Callout 1">
              <a:extLst>
                <a:ext uri="{FF2B5EF4-FFF2-40B4-BE49-F238E27FC236}">
                  <a16:creationId xmlns:a16="http://schemas.microsoft.com/office/drawing/2014/main" id="{0C01455A-7D7B-D044-A46C-5CD080DDEBF7}"/>
                </a:ext>
              </a:extLst>
            </p:cNvPr>
            <p:cNvSpPr>
              <a:spLocks noChangeArrowheads="1"/>
            </p:cNvSpPr>
            <p:nvPr/>
          </p:nvSpPr>
          <p:spPr bwMode="auto">
            <a:xfrm>
              <a:off x="5364088" y="3088287"/>
              <a:ext cx="3960440" cy="2592288"/>
            </a:xfrm>
            <a:prstGeom prst="wedgeEllipseCallout">
              <a:avLst>
                <a:gd name="adj1" fmla="val -42412"/>
                <a:gd name="adj2" fmla="val 49634"/>
              </a:avLst>
            </a:prstGeom>
            <a:solidFill>
              <a:srgbClr val="000000"/>
            </a:solidFill>
            <a:ln w="9525">
              <a:solidFill>
                <a:schemeClr val="tx1"/>
              </a:solidFill>
              <a:miter lim="800000"/>
              <a:headEnd/>
              <a:tailEnd/>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20" name="Rectangle 21">
              <a:extLst>
                <a:ext uri="{FF2B5EF4-FFF2-40B4-BE49-F238E27FC236}">
                  <a16:creationId xmlns:a16="http://schemas.microsoft.com/office/drawing/2014/main" id="{D3F5128C-81AC-D648-AEAC-638B715A81DE}"/>
                </a:ext>
              </a:extLst>
            </p:cNvPr>
            <p:cNvSpPr>
              <a:spLocks noChangeArrowheads="1"/>
            </p:cNvSpPr>
            <p:nvPr/>
          </p:nvSpPr>
          <p:spPr bwMode="auto">
            <a:xfrm>
              <a:off x="5660922" y="3572456"/>
              <a:ext cx="3447726" cy="1814444"/>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16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t>Why, then, was the law given? </a:t>
              </a:r>
              <a:b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t>It was given alongside the promise to show people their sins. But the law was designed to last only until the coming of the child who was promised</a:t>
              </a:r>
              <a:r>
                <a:rPr kumimoji="0" lang="ru-RU" sz="16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t> </a:t>
              </a:r>
              <a:b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t>(Gal. 3:19 NLT).</a:t>
              </a:r>
              <a:endParaRPr kumimoji="0" lang="en-US"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grpSp>
    </p:spTree>
    <p:extLst>
      <p:ext uri="{BB962C8B-B14F-4D97-AF65-F5344CB8AC3E}">
        <p14:creationId xmlns:p14="http://schemas.microsoft.com/office/powerpoint/2010/main" val="18418972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2000"/>
                                        <p:tgtEl>
                                          <p:spTgt spid="117"/>
                                        </p:tgtEl>
                                      </p:cBhvr>
                                    </p:animEffect>
                                    <p:anim calcmode="lin" valueType="num">
                                      <p:cBhvr>
                                        <p:cTn id="8" dur="2000" fill="hold"/>
                                        <p:tgtEl>
                                          <p:spTgt spid="117"/>
                                        </p:tgtEl>
                                        <p:attrNameLst>
                                          <p:attrName>ppt_w</p:attrName>
                                        </p:attrNameLst>
                                      </p:cBhvr>
                                      <p:tavLst>
                                        <p:tav tm="0" fmla="#ppt_w*sin(2.5*pi*$)">
                                          <p:val>
                                            <p:fltVal val="0"/>
                                          </p:val>
                                        </p:tav>
                                        <p:tav tm="100000">
                                          <p:val>
                                            <p:fltVal val="1"/>
                                          </p:val>
                                        </p:tav>
                                      </p:tavLst>
                                    </p:anim>
                                    <p:anim calcmode="lin" valueType="num">
                                      <p:cBhvr>
                                        <p:cTn id="9" dur="2000" fill="hold"/>
                                        <p:tgtEl>
                                          <p:spTgt spid="117"/>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118"/>
                                        </p:tgtEl>
                                        <p:attrNameLst>
                                          <p:attrName>style.visibility</p:attrName>
                                        </p:attrNameLst>
                                      </p:cBhvr>
                                      <p:to>
                                        <p:strVal val="visible"/>
                                      </p:to>
                                    </p:set>
                                    <p:anim calcmode="lin" valueType="num">
                                      <p:cBhvr>
                                        <p:cTn id="14" dur="1000" fill="hold"/>
                                        <p:tgtEl>
                                          <p:spTgt spid="118"/>
                                        </p:tgtEl>
                                        <p:attrNameLst>
                                          <p:attrName>ppt_w</p:attrName>
                                        </p:attrNameLst>
                                      </p:cBhvr>
                                      <p:tavLst>
                                        <p:tav tm="0">
                                          <p:val>
                                            <p:strVal val="#ppt_w*0.70"/>
                                          </p:val>
                                        </p:tav>
                                        <p:tav tm="100000">
                                          <p:val>
                                            <p:strVal val="#ppt_w"/>
                                          </p:val>
                                        </p:tav>
                                      </p:tavLst>
                                    </p:anim>
                                    <p:anim calcmode="lin" valueType="num">
                                      <p:cBhvr>
                                        <p:cTn id="15" dur="1000" fill="hold"/>
                                        <p:tgtEl>
                                          <p:spTgt spid="118"/>
                                        </p:tgtEl>
                                        <p:attrNameLst>
                                          <p:attrName>ppt_h</p:attrName>
                                        </p:attrNameLst>
                                      </p:cBhvr>
                                      <p:tavLst>
                                        <p:tav tm="0">
                                          <p:val>
                                            <p:strVal val="#ppt_h"/>
                                          </p:val>
                                        </p:tav>
                                        <p:tav tm="100000">
                                          <p:val>
                                            <p:strVal val="#ppt_h"/>
                                          </p:val>
                                        </p:tav>
                                      </p:tavLst>
                                    </p:anim>
                                    <p:animEffect transition="in" filter="fade">
                                      <p:cBhvr>
                                        <p:cTn id="16" dur="10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ext Box 1"/>
          <p:cNvSpPr txBox="1">
            <a:spLocks noChangeArrowheads="1"/>
          </p:cNvSpPr>
          <p:nvPr/>
        </p:nvSpPr>
        <p:spPr bwMode="auto">
          <a:xfrm>
            <a:off x="6630988" y="76200"/>
            <a:ext cx="2513012" cy="2873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9pPr>
          </a:lstStyle>
          <a:p>
            <a:pPr defTabSz="457200">
              <a:buSzPct val="100000"/>
              <a:defRPr/>
            </a:pPr>
            <a:r>
              <a:rPr lang="en-US" sz="1200">
                <a:solidFill>
                  <a:srgbClr val="898989"/>
                </a:solidFill>
                <a:latin typeface="Calibri" charset="0"/>
              </a:rPr>
              <a:t>06/08/13</a:t>
            </a:r>
          </a:p>
        </p:txBody>
      </p:sp>
      <p:pic>
        <p:nvPicPr>
          <p:cNvPr id="7885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78851" name="Rectangle 3"/>
          <p:cNvSpPr>
            <a:spLocks noChangeArrowheads="1"/>
          </p:cNvSpPr>
          <p:nvPr/>
        </p:nvSpPr>
        <p:spPr bwMode="auto">
          <a:xfrm>
            <a:off x="179388" y="980728"/>
            <a:ext cx="5699125" cy="39719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ru-RU" sz="3600" b="1" dirty="0">
                <a:solidFill>
                  <a:srgbClr val="000000"/>
                </a:solidFill>
                <a:latin typeface="Arial"/>
                <a:ea typeface="SimSun" charset="0"/>
                <a:cs typeface="Arial"/>
              </a:rPr>
              <a:t>"</a:t>
            </a:r>
            <a:r>
              <a:rPr lang="en-US" sz="3600" b="1" dirty="0">
                <a:solidFill>
                  <a:srgbClr val="000000"/>
                </a:solidFill>
                <a:latin typeface="Arial"/>
                <a:ea typeface="SimSun" charset="0"/>
                <a:cs typeface="Arial"/>
              </a:rPr>
              <a:t>For you are all children of God through faith in Christ Jesus.  </a:t>
            </a:r>
            <a:r>
              <a:rPr lang="en-US" sz="3600" b="1" baseline="30000" dirty="0">
                <a:solidFill>
                  <a:srgbClr val="000000"/>
                </a:solidFill>
                <a:latin typeface="Arial"/>
                <a:ea typeface="SimSun" charset="0"/>
                <a:cs typeface="Arial"/>
              </a:rPr>
              <a:t>27</a:t>
            </a:r>
            <a:r>
              <a:rPr lang="en-US" sz="3600" b="1" dirty="0">
                <a:solidFill>
                  <a:srgbClr val="000000"/>
                </a:solidFill>
                <a:latin typeface="Arial"/>
                <a:ea typeface="SimSun" charset="0"/>
                <a:cs typeface="Arial"/>
              </a:rPr>
              <a:t>And all who have been united with Christ in baptism have put on Christ, like putting on new clothes.</a:t>
            </a:r>
            <a:r>
              <a:rPr lang="ru-RU" sz="3600" b="1" dirty="0">
                <a:solidFill>
                  <a:srgbClr val="000000"/>
                </a:solidFill>
                <a:latin typeface="Arial"/>
                <a:ea typeface="SimSun" charset="0"/>
                <a:cs typeface="Arial"/>
              </a:rPr>
              <a:t>"</a:t>
            </a:r>
            <a:r>
              <a:rPr lang="en-US" sz="3600" b="1" dirty="0">
                <a:solidFill>
                  <a:srgbClr val="000000"/>
                </a:solidFill>
                <a:latin typeface="Arial"/>
                <a:ea typeface="SimSun" charset="0"/>
                <a:cs typeface="Arial"/>
              </a:rPr>
              <a:t> </a:t>
            </a:r>
          </a:p>
        </p:txBody>
      </p:sp>
      <p:sp>
        <p:nvSpPr>
          <p:cNvPr id="2" name="Title 1"/>
          <p:cNvSpPr>
            <a:spLocks noGrp="1"/>
          </p:cNvSpPr>
          <p:nvPr>
            <p:ph type="title" idx="4294967295"/>
          </p:nvPr>
        </p:nvSpPr>
        <p:spPr>
          <a:xfrm>
            <a:off x="-107950" y="6092825"/>
            <a:ext cx="9251950" cy="755650"/>
          </a:xfrm>
          <a:solidFill>
            <a:schemeClr val="tx1"/>
          </a:solidFill>
        </p:spPr>
        <p:txBody>
          <a:bodyPr/>
          <a:lstStyle/>
          <a:p>
            <a:pPr>
              <a:defRPr/>
            </a:pPr>
            <a:r>
              <a:rPr lang="en-US" sz="4000" b="1" kern="1200" dirty="0">
                <a:solidFill>
                  <a:srgbClr val="FFFFFF"/>
                </a:solidFill>
                <a:latin typeface="AGaramond"/>
                <a:ea typeface="SimSun"/>
                <a:cs typeface="SimSun"/>
              </a:rPr>
              <a:t>Galatians 3:26-27</a:t>
            </a:r>
            <a:r>
              <a:rPr lang="en-US" dirty="0">
                <a:solidFill>
                  <a:srgbClr val="FFFFFF"/>
                </a:solidFill>
              </a:rPr>
              <a:t> NLT</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237163" y="1060450"/>
            <a:ext cx="3559175" cy="8570913"/>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79875" name="Rectangle 3"/>
          <p:cNvSpPr>
            <a:spLocks noChangeArrowheads="1"/>
          </p:cNvSpPr>
          <p:nvPr/>
        </p:nvSpPr>
        <p:spPr bwMode="auto">
          <a:xfrm>
            <a:off x="333598" y="1556792"/>
            <a:ext cx="4483100" cy="341850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ru-RU" sz="3600" b="1" dirty="0">
                <a:solidFill>
                  <a:srgbClr val="000000"/>
                </a:solidFill>
                <a:latin typeface="Arial"/>
                <a:ea typeface="SimSun" charset="0"/>
                <a:cs typeface="Arial"/>
              </a:rPr>
              <a:t>"</a:t>
            </a:r>
            <a:r>
              <a:rPr lang="en-US" sz="3600" b="1" dirty="0">
                <a:solidFill>
                  <a:srgbClr val="000000"/>
                </a:solidFill>
                <a:latin typeface="Arial"/>
                <a:ea typeface="SimSun" charset="0"/>
                <a:cs typeface="Arial"/>
              </a:rPr>
              <a:t>There is no longer Jew or Gentile, slave or free, male and female. For you are all one in Christ Jesus.</a:t>
            </a:r>
            <a:r>
              <a:rPr lang="ru-RU" sz="3600" b="1" dirty="0">
                <a:solidFill>
                  <a:srgbClr val="000000"/>
                </a:solidFill>
                <a:latin typeface="Arial"/>
                <a:ea typeface="SimSun" charset="0"/>
                <a:cs typeface="Arial"/>
              </a:rPr>
              <a:t>"</a:t>
            </a:r>
            <a:endParaRPr lang="en-US" sz="3600" b="1" dirty="0">
              <a:solidFill>
                <a:srgbClr val="000000"/>
              </a:solidFill>
              <a:latin typeface="Arial"/>
              <a:ea typeface="SimSun" charset="0"/>
              <a:cs typeface="Arial"/>
            </a:endParaRPr>
          </a:p>
        </p:txBody>
      </p:sp>
      <p:sp>
        <p:nvSpPr>
          <p:cNvPr id="2" name="Title 1">
            <a:extLst>
              <a:ext uri="{FF2B5EF4-FFF2-40B4-BE49-F238E27FC236}">
                <a16:creationId xmlns:a16="http://schemas.microsoft.com/office/drawing/2014/main" id="{DB97CF59-EC51-90F8-4D0F-F4F9431FD05A}"/>
              </a:ext>
            </a:extLst>
          </p:cNvPr>
          <p:cNvSpPr>
            <a:spLocks noGrp="1"/>
          </p:cNvSpPr>
          <p:nvPr>
            <p:ph type="title" idx="4294967295"/>
          </p:nvPr>
        </p:nvSpPr>
        <p:spPr>
          <a:xfrm>
            <a:off x="0" y="12998"/>
            <a:ext cx="9143999" cy="1047452"/>
          </a:xfrm>
          <a:solidFill>
            <a:schemeClr val="tx1"/>
          </a:solidFill>
        </p:spPr>
        <p:txBody>
          <a:bodyPr/>
          <a:lstStyle/>
          <a:p>
            <a:r>
              <a:rPr lang="en-US" b="1" dirty="0">
                <a:solidFill>
                  <a:schemeClr val="bg1"/>
                </a:solidFill>
                <a:latin typeface="Arial" panose="020B0604020202020204" pitchFamily="34" charset="0"/>
                <a:cs typeface="Arial" panose="020B0604020202020204" pitchFamily="34" charset="0"/>
              </a:rPr>
              <a:t>Galatians 3:28 </a:t>
            </a:r>
            <a:r>
              <a:rPr lang="en-US" sz="3600" b="1" dirty="0">
                <a:solidFill>
                  <a:schemeClr val="bg1"/>
                </a:solidFill>
                <a:latin typeface="Arial" panose="020B0604020202020204" pitchFamily="34" charset="0"/>
                <a:cs typeface="Arial" panose="020B0604020202020204" pitchFamily="34" charset="0"/>
              </a:rPr>
              <a:t>NLT</a:t>
            </a:r>
            <a:endParaRPr lang="en-US"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7133277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6834" name="Picture 2" descr="https://farm5.staticflickr.com/4357/36374125445_1b755055c2_b.jpg">
            <a:extLst>
              <a:ext uri="{FF2B5EF4-FFF2-40B4-BE49-F238E27FC236}">
                <a16:creationId xmlns:a16="http://schemas.microsoft.com/office/drawing/2014/main" id="{0812AF9C-24AF-6A48-BDA6-E0AE99AF30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8517" cy="6021288"/>
          </a:xfrm>
          <a:prstGeom prst="rect">
            <a:avLst/>
          </a:prstGeom>
          <a:noFill/>
          <a:extLst>
            <a:ext uri="{909E8E84-426E-40DD-AFC4-6F175D3DCCD1}">
              <a14:hiddenFill xmlns:a14="http://schemas.microsoft.com/office/drawing/2010/main">
                <a:solidFill>
                  <a:srgbClr val="FFFFFF"/>
                </a:solidFill>
              </a14:hiddenFill>
            </a:ext>
          </a:extLst>
        </p:spPr>
      </p:pic>
      <p:sp>
        <p:nvSpPr>
          <p:cNvPr id="79875" name="Rectangle 3"/>
          <p:cNvSpPr>
            <a:spLocks noChangeArrowheads="1"/>
          </p:cNvSpPr>
          <p:nvPr/>
        </p:nvSpPr>
        <p:spPr bwMode="auto">
          <a:xfrm>
            <a:off x="4644008" y="332656"/>
            <a:ext cx="4267076" cy="397249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p>
            <a:pPr algn="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ru-RU" sz="3600" b="1" dirty="0">
                <a:solidFill>
                  <a:schemeClr val="bg1"/>
                </a:solidFill>
                <a:latin typeface="Arial"/>
                <a:ea typeface="SimSun" charset="0"/>
                <a:cs typeface="Arial"/>
              </a:rPr>
              <a:t>"</a:t>
            </a:r>
            <a:r>
              <a:rPr lang="en-US" sz="3600" b="1" dirty="0">
                <a:solidFill>
                  <a:schemeClr val="bg1"/>
                </a:solidFill>
                <a:latin typeface="Arial"/>
                <a:ea typeface="SimSun" charset="0"/>
                <a:cs typeface="Arial"/>
              </a:rPr>
              <a:t>If you belong to Christ, then you are Abraham’s seed, and heirs according to the promise.</a:t>
            </a:r>
            <a:r>
              <a:rPr lang="ru-RU" sz="3600" b="1" dirty="0">
                <a:solidFill>
                  <a:schemeClr val="bg1"/>
                </a:solidFill>
                <a:latin typeface="Arial"/>
                <a:ea typeface="SimSun" charset="0"/>
                <a:cs typeface="Arial"/>
              </a:rPr>
              <a:t>"</a:t>
            </a:r>
            <a:br>
              <a:rPr lang="en-US" sz="3600" b="1" dirty="0">
                <a:solidFill>
                  <a:schemeClr val="bg1"/>
                </a:solidFill>
                <a:latin typeface="Arial"/>
                <a:ea typeface="SimSun" charset="0"/>
                <a:cs typeface="Arial"/>
              </a:rPr>
            </a:br>
            <a:endParaRPr lang="en-US" sz="3600" b="1" dirty="0">
              <a:solidFill>
                <a:schemeClr val="bg1"/>
              </a:solidFill>
              <a:latin typeface="Arial"/>
              <a:ea typeface="SimSun" charset="0"/>
              <a:cs typeface="Arial"/>
            </a:endParaRPr>
          </a:p>
        </p:txBody>
      </p:sp>
      <p:sp>
        <p:nvSpPr>
          <p:cNvPr id="2" name="Title 1">
            <a:extLst>
              <a:ext uri="{FF2B5EF4-FFF2-40B4-BE49-F238E27FC236}">
                <a16:creationId xmlns:a16="http://schemas.microsoft.com/office/drawing/2014/main" id="{377D78DB-3C62-45CE-6BC7-A997E1D87ABB}"/>
              </a:ext>
            </a:extLst>
          </p:cNvPr>
          <p:cNvSpPr>
            <a:spLocks noGrp="1"/>
          </p:cNvSpPr>
          <p:nvPr>
            <p:ph type="title" idx="4294967295"/>
          </p:nvPr>
        </p:nvSpPr>
        <p:spPr>
          <a:xfrm>
            <a:off x="530001" y="5716588"/>
            <a:ext cx="8228013" cy="1141412"/>
          </a:xfrm>
        </p:spPr>
        <p:txBody>
          <a:bodyPr/>
          <a:lstStyle/>
          <a:p>
            <a:r>
              <a:rPr lang="en-US" sz="4000" b="1" dirty="0">
                <a:solidFill>
                  <a:schemeClr val="bg1"/>
                </a:solidFill>
                <a:latin typeface="Arial" panose="020B0604020202020204" pitchFamily="34" charset="0"/>
                <a:cs typeface="Arial" panose="020B0604020202020204" pitchFamily="34" charset="0"/>
              </a:rPr>
              <a:t>Galatians</a:t>
            </a:r>
            <a:r>
              <a:rPr lang="en-US" sz="4000" b="1" baseline="0" dirty="0">
                <a:solidFill>
                  <a:schemeClr val="bg1"/>
                </a:solidFill>
                <a:latin typeface="Arial" panose="020B0604020202020204" pitchFamily="34" charset="0"/>
                <a:cs typeface="Arial" panose="020B0604020202020204" pitchFamily="34" charset="0"/>
              </a:rPr>
              <a:t> 3:29 NIV</a:t>
            </a:r>
            <a:endParaRPr lang="en-US" sz="4000"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2785" name="Picture 2" descr="b_bulb_glow"/>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02786" name="Picture 3" descr="international[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43000" y="914400"/>
            <a:ext cx="7239000"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9204" name="Title 5"/>
          <p:cNvSpPr>
            <a:spLocks noGrp="1"/>
          </p:cNvSpPr>
          <p:nvPr>
            <p:ph type="title" idx="4294967295"/>
          </p:nvPr>
        </p:nvSpPr>
        <p:spPr>
          <a:xfrm>
            <a:off x="0" y="0"/>
            <a:ext cx="9144000" cy="914400"/>
          </a:xfrm>
        </p:spPr>
        <p:txBody>
          <a:bodyPr/>
          <a:lstStyle/>
          <a:p>
            <a:pPr eaLnBrk="1" hangingPunct="1">
              <a:defRPr/>
            </a:pPr>
            <a:r>
              <a:rPr lang="en-US" sz="3200">
                <a:solidFill>
                  <a:srgbClr val="FFFFFF"/>
                </a:solidFill>
                <a:latin typeface="Arial" charset="0"/>
                <a:cs typeface="ＭＳ Ｐゴシック" charset="0"/>
              </a:rPr>
              <a:t>Contrasting Two Key Covenants</a:t>
            </a:r>
          </a:p>
        </p:txBody>
      </p:sp>
      <p:sp>
        <p:nvSpPr>
          <p:cNvPr id="7" name="Text Box 5"/>
          <p:cNvSpPr txBox="1">
            <a:spLocks noChangeArrowheads="1"/>
          </p:cNvSpPr>
          <p:nvPr/>
        </p:nvSpPr>
        <p:spPr bwMode="auto">
          <a:xfrm>
            <a:off x="8388350" y="14288"/>
            <a:ext cx="681038" cy="461962"/>
          </a:xfrm>
          <a:prstGeom prst="rect">
            <a:avLst/>
          </a:prstGeom>
          <a:noFill/>
          <a:ln>
            <a:noFill/>
          </a:ln>
          <a:effectLst>
            <a:outerShdw blurRad="63500" dist="38099"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charset="0"/>
                <a:cs typeface="Arial"/>
              </a:rPr>
              <a:t>116</a:t>
            </a:r>
          </a:p>
        </p:txBody>
      </p:sp>
      <p:graphicFrame>
        <p:nvGraphicFramePr>
          <p:cNvPr id="8" name="Table 7"/>
          <p:cNvGraphicFramePr>
            <a:graphicFrameLocks noGrp="1"/>
          </p:cNvGraphicFramePr>
          <p:nvPr/>
        </p:nvGraphicFramePr>
        <p:xfrm>
          <a:off x="76200" y="990600"/>
          <a:ext cx="8991600" cy="5715002"/>
        </p:xfrm>
        <a:graphic>
          <a:graphicData uri="http://schemas.openxmlformats.org/drawingml/2006/table">
            <a:tbl>
              <a:tblPr/>
              <a:tblGrid>
                <a:gridCol w="1752600">
                  <a:extLst>
                    <a:ext uri="{9D8B030D-6E8A-4147-A177-3AD203B41FA5}">
                      <a16:colId xmlns:a16="http://schemas.microsoft.com/office/drawing/2014/main" val="20000"/>
                    </a:ext>
                  </a:extLst>
                </a:gridCol>
                <a:gridCol w="3733800">
                  <a:extLst>
                    <a:ext uri="{9D8B030D-6E8A-4147-A177-3AD203B41FA5}">
                      <a16:colId xmlns:a16="http://schemas.microsoft.com/office/drawing/2014/main" val="20001"/>
                    </a:ext>
                  </a:extLst>
                </a:gridCol>
                <a:gridCol w="3505200">
                  <a:extLst>
                    <a:ext uri="{9D8B030D-6E8A-4147-A177-3AD203B41FA5}">
                      <a16:colId xmlns:a16="http://schemas.microsoft.com/office/drawing/2014/main" val="20002"/>
                    </a:ext>
                  </a:extLst>
                </a:gridCol>
              </a:tblGrid>
              <a:tr h="609371">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dirty="0">
                        <a:ln>
                          <a:noFill/>
                        </a:ln>
                        <a:solidFill>
                          <a:srgbClr val="FFFFFF"/>
                        </a:solidFill>
                        <a:effectLst/>
                        <a:latin typeface="Arial" charset="0"/>
                        <a:ea typeface="ＭＳ Ｐゴシック" charset="0"/>
                        <a:cs typeface="ＭＳ Ｐゴシック" charset="0"/>
                      </a:endParaRPr>
                    </a:p>
                  </a:txBody>
                  <a:tcPr marT="45703" marB="45703" horzOverflow="overflow">
                    <a:lnL>
                      <a:noFill/>
                    </a:lnL>
                    <a:lnR>
                      <a:noFill/>
                    </a:lnR>
                    <a:lnT>
                      <a:noFill/>
                    </a:lnT>
                    <a:lnB>
                      <a:noFill/>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800" b="1" i="0" u="sng" strike="noStrike" cap="none" normalizeH="0" baseline="0">
                          <a:ln>
                            <a:noFill/>
                          </a:ln>
                          <a:solidFill>
                            <a:srgbClr val="FFFFFF"/>
                          </a:solidFill>
                          <a:effectLst/>
                          <a:latin typeface="Arial" charset="0"/>
                          <a:ea typeface="ＭＳ Ｐゴシック" charset="0"/>
                          <a:cs typeface="Times New Roman" charset="0"/>
                        </a:rPr>
                        <a:t>Abrahamic</a:t>
                      </a:r>
                    </a:p>
                  </a:txBody>
                  <a:tcPr marL="50800" marR="50800" marT="0" marB="0" horzOverflow="overflow">
                    <a:lnL>
                      <a:noFill/>
                    </a:lnL>
                    <a:lnR>
                      <a:noFill/>
                    </a:lnR>
                    <a:lnT>
                      <a:noFill/>
                    </a:lnT>
                    <a:lnB>
                      <a:noFill/>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800" b="1" i="0" u="sng" strike="noStrike" cap="none" normalizeH="0" baseline="0">
                          <a:ln>
                            <a:noFill/>
                          </a:ln>
                          <a:solidFill>
                            <a:srgbClr val="FFFFFF"/>
                          </a:solidFill>
                          <a:effectLst/>
                          <a:latin typeface="Arial" charset="0"/>
                          <a:ea typeface="ＭＳ Ｐゴシック" charset="0"/>
                          <a:cs typeface="Times New Roman" charset="0"/>
                        </a:rPr>
                        <a:t>Mosaic</a:t>
                      </a:r>
                    </a:p>
                  </a:txBody>
                  <a:tcPr marL="50800" marR="50800" marT="0" marB="0" horzOverflow="overflow">
                    <a:lnL>
                      <a:noFill/>
                    </a:lnL>
                    <a:lnR>
                      <a:noFill/>
                    </a:lnR>
                    <a:lnT>
                      <a:noFill/>
                    </a:lnT>
                    <a:lnB>
                      <a:noFill/>
                    </a:lnB>
                    <a:lnTlToBr>
                      <a:noFill/>
                    </a:lnTlToBr>
                    <a:lnBlToTr>
                      <a:noFill/>
                    </a:lnBlToTr>
                    <a:solidFill>
                      <a:srgbClr val="000000"/>
                    </a:solidFill>
                  </a:tcPr>
                </a:tc>
                <a:extLst>
                  <a:ext uri="{0D108BD9-81ED-4DB2-BD59-A6C34878D82A}">
                    <a16:rowId xmlns:a16="http://schemas.microsoft.com/office/drawing/2014/main" val="10000"/>
                  </a:ext>
                </a:extLst>
              </a:tr>
              <a:tr h="1463039">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1" u="none" strike="noStrike" cap="none" normalizeH="0" baseline="0">
                          <a:ln>
                            <a:noFill/>
                          </a:ln>
                          <a:solidFill>
                            <a:srgbClr val="FFFFFF"/>
                          </a:solidFill>
                          <a:effectLst/>
                          <a:latin typeface="Arial" charset="0"/>
                          <a:ea typeface="ＭＳ Ｐゴシック" charset="0"/>
                          <a:cs typeface="Times New Roman" charset="0"/>
                        </a:rPr>
                        <a:t>Recipient </a:t>
                      </a:r>
                      <a:endParaRPr kumimoji="0" lang="en-US" sz="2400" b="1" i="0" u="none" strike="noStrike" cap="none" normalizeH="0" baseline="0">
                        <a:ln>
                          <a:noFill/>
                        </a:ln>
                        <a:solidFill>
                          <a:srgbClr val="FFFFFF"/>
                        </a:solidFill>
                        <a:effectLst/>
                        <a:latin typeface="Arial" charset="0"/>
                        <a:ea typeface="ＭＳ Ｐゴシック"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1" u="none" strike="noStrike" cap="none" normalizeH="0" baseline="0">
                          <a:ln>
                            <a:noFill/>
                          </a:ln>
                          <a:solidFill>
                            <a:srgbClr val="FFFFFF"/>
                          </a:solidFill>
                          <a:effectLst/>
                          <a:latin typeface="Arial" charset="0"/>
                          <a:ea typeface="ＭＳ Ｐゴシック" charset="0"/>
                          <a:cs typeface="Times New Roman" charset="0"/>
                        </a:rPr>
                        <a:t>(Date &amp; Place)</a:t>
                      </a:r>
                      <a:endParaRPr kumimoji="0" lang="en-US" sz="2400" b="1" i="0" u="none" strike="noStrike" cap="none" normalizeH="0" baseline="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FF"/>
                          </a:solidFill>
                          <a:effectLst/>
                          <a:latin typeface="Arial" charset="0"/>
                          <a:ea typeface="ＭＳ Ｐゴシック" charset="0"/>
                          <a:cs typeface="Times New Roman" charset="0"/>
                        </a:rPr>
                        <a:t>Abraham as mediator for all nations in 2060 BC at Ur of the Chaldees</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FF"/>
                          </a:solidFill>
                          <a:effectLst/>
                          <a:latin typeface="Arial" charset="0"/>
                          <a:ea typeface="ＭＳ Ｐゴシック" charset="0"/>
                          <a:cs typeface="Times New Roman" charset="0"/>
                        </a:rPr>
                        <a:t>Moses as mediator for Israel in 1445 BC at Mount Sinai</a:t>
                      </a: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1463039">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1" u="none" strike="noStrike" cap="none" normalizeH="0" baseline="0">
                          <a:ln>
                            <a:noFill/>
                          </a:ln>
                          <a:solidFill>
                            <a:srgbClr val="FFFFFF"/>
                          </a:solidFill>
                          <a:effectLst/>
                          <a:latin typeface="Arial" charset="0"/>
                          <a:ea typeface="ＭＳ Ｐゴシック" charset="0"/>
                          <a:cs typeface="Times New Roman" charset="0"/>
                        </a:rPr>
                        <a:t>Scripture</a:t>
                      </a:r>
                      <a:endParaRPr kumimoji="0" lang="en-US" sz="2400" b="1" i="0" u="none" strike="noStrike" cap="none" normalizeH="0" baseline="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FF"/>
                          </a:solidFill>
                          <a:effectLst/>
                          <a:latin typeface="Arial" charset="0"/>
                          <a:ea typeface="ＭＳ Ｐゴシック" charset="0"/>
                          <a:cs typeface="Times New Roman" charset="0"/>
                        </a:rPr>
                        <a:t>Genesis 12:1-3 (but formalized into a covenant in Genesis 15)</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FF"/>
                          </a:solidFill>
                          <a:effectLst/>
                          <a:latin typeface="Arial" charset="0"/>
                          <a:ea typeface="ＭＳ Ｐゴシック" charset="0"/>
                          <a:cs typeface="Times New Roman" charset="0"/>
                        </a:rPr>
                        <a:t>Exodus 20–31 is the heart of the covenant</a:t>
                      </a: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1082271">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1" u="none" strike="noStrike" cap="none" normalizeH="0" baseline="0">
                          <a:ln>
                            <a:noFill/>
                          </a:ln>
                          <a:solidFill>
                            <a:srgbClr val="FFFFFF"/>
                          </a:solidFill>
                          <a:effectLst/>
                          <a:latin typeface="Arial" charset="0"/>
                          <a:ea typeface="ＭＳ Ｐゴシック" charset="0"/>
                          <a:cs typeface="Times New Roman" charset="0"/>
                        </a:rPr>
                        <a:t>Between God &amp;</a:t>
                      </a:r>
                      <a:endParaRPr kumimoji="0" lang="en-US" sz="2400" b="1" i="0" u="none" strike="noStrike" cap="none" normalizeH="0" baseline="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FF"/>
                          </a:solidFill>
                          <a:effectLst/>
                          <a:latin typeface="Arial" charset="0"/>
                          <a:ea typeface="ＭＳ Ｐゴシック" charset="0"/>
                          <a:cs typeface="Times New Roman" charset="0"/>
                        </a:rPr>
                        <a:t>A person (for a future nation)</a:t>
                      </a: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FF"/>
                          </a:solidFill>
                          <a:effectLst/>
                          <a:latin typeface="Arial" charset="0"/>
                          <a:ea typeface="ＭＳ Ｐゴシック" charset="0"/>
                          <a:cs typeface="Times New Roman" charset="0"/>
                        </a:rPr>
                        <a:t>A nation </a:t>
                      </a: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109728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1" u="none" strike="noStrike" cap="none" normalizeH="0" baseline="0">
                          <a:ln>
                            <a:noFill/>
                          </a:ln>
                          <a:solidFill>
                            <a:srgbClr val="FFFFFF"/>
                          </a:solidFill>
                          <a:effectLst/>
                          <a:latin typeface="Arial" charset="0"/>
                          <a:ea typeface="ＭＳ Ｐゴシック" charset="0"/>
                          <a:cs typeface="Times New Roman" charset="0"/>
                        </a:rPr>
                        <a:t>Scope</a:t>
                      </a:r>
                      <a:endParaRPr kumimoji="0" lang="en-US" sz="2400" b="1" i="0" u="none" strike="noStrike" cap="none" normalizeH="0" baseline="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latin typeface="Arial" charset="0"/>
                          <a:ea typeface="ＭＳ Ｐゴシック" charset="0"/>
                          <a:cs typeface="Times New Roman" charset="0"/>
                        </a:rPr>
                        <a:t>Universal (</a:t>
                      </a:r>
                      <a:r>
                        <a:rPr kumimoji="0" lang="mr-IN" altLang="ja-JP" sz="2400" b="1" i="0" u="none" strike="noStrike" cap="none" normalizeH="0" baseline="0" dirty="0">
                          <a:ln>
                            <a:noFill/>
                          </a:ln>
                          <a:solidFill>
                            <a:srgbClr val="FFFFFF"/>
                          </a:solidFill>
                          <a:effectLst/>
                          <a:latin typeface="Arial" charset="0"/>
                          <a:ea typeface="ＭＳ Ｐゴシック" charset="0"/>
                          <a:cs typeface="Times New Roman" charset="0"/>
                        </a:rPr>
                        <a:t>"</a:t>
                      </a:r>
                      <a:r>
                        <a:rPr kumimoji="0" lang="en-US" sz="2400" b="1" i="0" u="none" strike="noStrike" cap="none" normalizeH="0" baseline="0" dirty="0">
                          <a:ln>
                            <a:noFill/>
                          </a:ln>
                          <a:solidFill>
                            <a:srgbClr val="FFFFFF"/>
                          </a:solidFill>
                          <a:effectLst/>
                          <a:latin typeface="Arial" charset="0"/>
                          <a:ea typeface="ＭＳ Ｐゴシック" charset="0"/>
                          <a:cs typeface="Times New Roman" charset="0"/>
                        </a:rPr>
                        <a:t>all peoples will be blessed through you</a:t>
                      </a:r>
                      <a:r>
                        <a:rPr kumimoji="0" lang="mr-IN" altLang="ja-JP" sz="2400" b="1" i="0" u="none" strike="noStrike" cap="none" normalizeH="0" baseline="0" dirty="0">
                          <a:ln>
                            <a:noFill/>
                          </a:ln>
                          <a:solidFill>
                            <a:srgbClr val="FFFFFF"/>
                          </a:solidFill>
                          <a:effectLst/>
                          <a:latin typeface="Arial" charset="0"/>
                          <a:ea typeface="ＭＳ Ｐゴシック" charset="0"/>
                          <a:cs typeface="Times New Roman" charset="0"/>
                        </a:rPr>
                        <a:t>"</a:t>
                      </a:r>
                      <a:r>
                        <a:rPr kumimoji="0" lang="en-US" sz="2400" b="1" i="0" u="none" strike="noStrike" cap="none" normalizeH="0" baseline="0" dirty="0">
                          <a:ln>
                            <a:noFill/>
                          </a:ln>
                          <a:solidFill>
                            <a:srgbClr val="FFFFFF"/>
                          </a:solidFill>
                          <a:effectLst/>
                          <a:latin typeface="Arial" charset="0"/>
                          <a:ea typeface="ＭＳ Ｐゴシック" charset="0"/>
                          <a:cs typeface="Times New Roman" charset="0"/>
                        </a:rPr>
                        <a:t>)</a:t>
                      </a: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FF"/>
                          </a:solidFill>
                          <a:effectLst/>
                          <a:latin typeface="Arial" charset="0"/>
                          <a:ea typeface="ＭＳ Ｐゴシック" charset="0"/>
                          <a:cs typeface="Times New Roman" charset="0"/>
                        </a:rPr>
                        <a:t>Only Israel received the Law (Deut. 4:8; </a:t>
                      </a:r>
                      <a:br>
                        <a:rPr kumimoji="0" lang="en-US" sz="2400" b="1" i="0" u="none" strike="noStrike" cap="none" normalizeH="0" baseline="0">
                          <a:ln>
                            <a:noFill/>
                          </a:ln>
                          <a:solidFill>
                            <a:srgbClr val="FFFFFF"/>
                          </a:solidFill>
                          <a:effectLst/>
                          <a:latin typeface="Arial" charset="0"/>
                          <a:ea typeface="ＭＳ Ｐゴシック" charset="0"/>
                          <a:cs typeface="Times New Roman" charset="0"/>
                        </a:rPr>
                      </a:br>
                      <a:r>
                        <a:rPr kumimoji="0" lang="en-US" sz="2400" b="1" i="0" u="none" strike="noStrike" cap="none" normalizeH="0" baseline="0">
                          <a:ln>
                            <a:noFill/>
                          </a:ln>
                          <a:solidFill>
                            <a:srgbClr val="FFFFFF"/>
                          </a:solidFill>
                          <a:effectLst/>
                          <a:latin typeface="Arial" charset="0"/>
                          <a:ea typeface="ＭＳ Ｐゴシック" charset="0"/>
                          <a:cs typeface="Times New Roman" charset="0"/>
                        </a:rPr>
                        <a:t>Ps. 147:20)</a:t>
                      </a: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bl>
          </a:graphicData>
        </a:graphic>
      </p:graphicFrame>
      <p:sp>
        <p:nvSpPr>
          <p:cNvPr id="2" name="Oval 1"/>
          <p:cNvSpPr/>
          <p:nvPr/>
        </p:nvSpPr>
        <p:spPr bwMode="auto">
          <a:xfrm>
            <a:off x="5325131" y="5368070"/>
            <a:ext cx="3744257" cy="1518789"/>
          </a:xfrm>
          <a:prstGeom prst="ellipse">
            <a:avLst/>
          </a:prstGeom>
          <a:noFill/>
          <a:ln w="38100" cap="sq" cmpd="sng" algn="ctr">
            <a:solidFill>
              <a:schemeClr val="bg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00"/>
              </a:solidFill>
              <a:effectLst/>
              <a:uLnTx/>
              <a:uFillTx/>
              <a:latin typeface="Times New Roman" pitchFamily="-108" charset="0"/>
              <a:ea typeface="+mn-ea"/>
              <a:cs typeface="+mn-cs"/>
            </a:endParaRPr>
          </a:p>
        </p:txBody>
      </p:sp>
    </p:spTree>
    <p:extLst>
      <p:ext uri="{BB962C8B-B14F-4D97-AF65-F5344CB8AC3E}">
        <p14:creationId xmlns:p14="http://schemas.microsoft.com/office/powerpoint/2010/main" val="351584471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
                                        <p:tgtEl>
                                          <p:spTgt spid="2"/>
                                        </p:tgtEl>
                                      </p:cBhvr>
                                    </p:animEffect>
                                    <p:anim calcmode="lin" valueType="num">
                                      <p:cBhvr>
                                        <p:cTn id="8" dur="400" fill="hold"/>
                                        <p:tgtEl>
                                          <p:spTgt spid="2"/>
                                        </p:tgtEl>
                                        <p:attrNameLst>
                                          <p:attrName>ppt_x</p:attrName>
                                        </p:attrNameLst>
                                      </p:cBhvr>
                                      <p:tavLst>
                                        <p:tav tm="0">
                                          <p:val>
                                            <p:strVal val="#ppt_x"/>
                                          </p:val>
                                        </p:tav>
                                        <p:tav tm="100000">
                                          <p:val>
                                            <p:strVal val="#ppt_x"/>
                                          </p:val>
                                        </p:tav>
                                      </p:tavLst>
                                    </p:anim>
                                    <p:anim calcmode="lin" valueType="num">
                                      <p:cBhvr>
                                        <p:cTn id="9" dur="400" fill="hold"/>
                                        <p:tgtEl>
                                          <p:spTgt spid="2"/>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3809" name="Picture 2" descr="b_bulb_glow"/>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03810" name="Picture 3" descr="international[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43000" y="914400"/>
            <a:ext cx="7239000"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0228" name="Title 5"/>
          <p:cNvSpPr>
            <a:spLocks noGrp="1"/>
          </p:cNvSpPr>
          <p:nvPr>
            <p:ph type="title" idx="4294967295"/>
          </p:nvPr>
        </p:nvSpPr>
        <p:spPr>
          <a:xfrm>
            <a:off x="0" y="0"/>
            <a:ext cx="9144000" cy="914400"/>
          </a:xfrm>
        </p:spPr>
        <p:txBody>
          <a:bodyPr/>
          <a:lstStyle/>
          <a:p>
            <a:pPr eaLnBrk="1" hangingPunct="1">
              <a:defRPr/>
            </a:pPr>
            <a:r>
              <a:rPr lang="en-US" sz="3200">
                <a:solidFill>
                  <a:srgbClr val="FFFFFF"/>
                </a:solidFill>
                <a:latin typeface="Arial" charset="0"/>
                <a:cs typeface="ＭＳ Ｐゴシック" charset="0"/>
              </a:rPr>
              <a:t>Contrasting Two Key Covenants</a:t>
            </a:r>
          </a:p>
        </p:txBody>
      </p:sp>
      <p:sp>
        <p:nvSpPr>
          <p:cNvPr id="7" name="Text Box 5"/>
          <p:cNvSpPr txBox="1">
            <a:spLocks noChangeArrowheads="1"/>
          </p:cNvSpPr>
          <p:nvPr/>
        </p:nvSpPr>
        <p:spPr bwMode="auto">
          <a:xfrm>
            <a:off x="8451850" y="0"/>
            <a:ext cx="628650" cy="46196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pitchFamily="-112" charset="0"/>
                <a:ea typeface="ＭＳ Ｐゴシック" charset="0"/>
                <a:cs typeface="ＭＳ Ｐゴシック" charset="0"/>
              </a:rPr>
              <a:t>116</a:t>
            </a:r>
          </a:p>
        </p:txBody>
      </p:sp>
      <p:graphicFrame>
        <p:nvGraphicFramePr>
          <p:cNvPr id="180246" name="Group 22"/>
          <p:cNvGraphicFramePr>
            <a:graphicFrameLocks noGrp="1"/>
          </p:cNvGraphicFramePr>
          <p:nvPr/>
        </p:nvGraphicFramePr>
        <p:xfrm>
          <a:off x="76200" y="990600"/>
          <a:ext cx="8991600" cy="5701030"/>
        </p:xfrm>
        <a:graphic>
          <a:graphicData uri="http://schemas.openxmlformats.org/drawingml/2006/table">
            <a:tbl>
              <a:tblPr/>
              <a:tblGrid>
                <a:gridCol w="1752600">
                  <a:extLst>
                    <a:ext uri="{9D8B030D-6E8A-4147-A177-3AD203B41FA5}">
                      <a16:colId xmlns:a16="http://schemas.microsoft.com/office/drawing/2014/main" val="20000"/>
                    </a:ext>
                  </a:extLst>
                </a:gridCol>
                <a:gridCol w="3733800">
                  <a:extLst>
                    <a:ext uri="{9D8B030D-6E8A-4147-A177-3AD203B41FA5}">
                      <a16:colId xmlns:a16="http://schemas.microsoft.com/office/drawing/2014/main" val="20001"/>
                    </a:ext>
                  </a:extLst>
                </a:gridCol>
                <a:gridCol w="3505200">
                  <a:extLst>
                    <a:ext uri="{9D8B030D-6E8A-4147-A177-3AD203B41FA5}">
                      <a16:colId xmlns:a16="http://schemas.microsoft.com/office/drawing/2014/main" val="20002"/>
                    </a:ext>
                  </a:extLst>
                </a:gridCol>
              </a:tblGrid>
              <a:tr h="609600">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dirty="0">
                        <a:ln>
                          <a:noFill/>
                        </a:ln>
                        <a:solidFill>
                          <a:srgbClr val="FFFFFF"/>
                        </a:solidFill>
                        <a:effectLst/>
                        <a:latin typeface="Arial" charset="0"/>
                        <a:ea typeface="ＭＳ Ｐゴシック" charset="0"/>
                        <a:cs typeface="ＭＳ Ｐゴシック" charset="0"/>
                      </a:endParaRPr>
                    </a:p>
                  </a:txBody>
                  <a:tcPr horzOverflow="overflow">
                    <a:lnL>
                      <a:noFill/>
                    </a:lnL>
                    <a:lnR>
                      <a:noFill/>
                    </a:lnR>
                    <a:lnT>
                      <a:noFill/>
                    </a:lnT>
                    <a:lnB>
                      <a:noFill/>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800" b="1" i="0" u="sng" strike="noStrike" cap="none" normalizeH="0" baseline="0">
                          <a:ln>
                            <a:noFill/>
                          </a:ln>
                          <a:solidFill>
                            <a:srgbClr val="FFFFFF"/>
                          </a:solidFill>
                          <a:effectLst/>
                          <a:latin typeface="Arial" charset="0"/>
                          <a:ea typeface="ＭＳ Ｐゴシック" charset="0"/>
                          <a:cs typeface="Times New Roman" charset="0"/>
                        </a:rPr>
                        <a:t>Abrahamic</a:t>
                      </a:r>
                    </a:p>
                  </a:txBody>
                  <a:tcPr marL="50800" marR="50800" marT="0" marB="0" horzOverflow="overflow">
                    <a:lnL>
                      <a:noFill/>
                    </a:lnL>
                    <a:lnR>
                      <a:noFill/>
                    </a:lnR>
                    <a:lnT>
                      <a:noFill/>
                    </a:lnT>
                    <a:lnB>
                      <a:noFill/>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800" b="1" i="0" u="sng" strike="noStrike" cap="none" normalizeH="0" baseline="0">
                          <a:ln>
                            <a:noFill/>
                          </a:ln>
                          <a:solidFill>
                            <a:srgbClr val="FFFFFF"/>
                          </a:solidFill>
                          <a:effectLst/>
                          <a:latin typeface="Arial" charset="0"/>
                          <a:ea typeface="ＭＳ Ｐゴシック" charset="0"/>
                          <a:cs typeface="Times New Roman" charset="0"/>
                        </a:rPr>
                        <a:t>Mosaic</a:t>
                      </a:r>
                    </a:p>
                  </a:txBody>
                  <a:tcPr marL="50800" marR="50800" marT="0" marB="0" horzOverflow="overflow">
                    <a:lnL>
                      <a:noFill/>
                    </a:lnL>
                    <a:lnR>
                      <a:noFill/>
                    </a:lnR>
                    <a:lnT>
                      <a:noFill/>
                    </a:lnT>
                    <a:lnB>
                      <a:noFill/>
                    </a:lnB>
                    <a:lnTlToBr>
                      <a:noFill/>
                    </a:lnTlToBr>
                    <a:lnBlToTr>
                      <a:noFill/>
                    </a:lnBlToTr>
                    <a:solidFill>
                      <a:srgbClr val="000000"/>
                    </a:solidFill>
                  </a:tcPr>
                </a:tc>
                <a:extLst>
                  <a:ext uri="{0D108BD9-81ED-4DB2-BD59-A6C34878D82A}">
                    <a16:rowId xmlns:a16="http://schemas.microsoft.com/office/drawing/2014/main" val="10000"/>
                  </a:ext>
                </a:extLst>
              </a:tr>
              <a:tr h="18288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1" u="none" strike="noStrike" cap="none" normalizeH="0" baseline="0">
                          <a:ln>
                            <a:noFill/>
                          </a:ln>
                          <a:solidFill>
                            <a:schemeClr val="tx2"/>
                          </a:solidFill>
                          <a:effectLst/>
                          <a:latin typeface="Arial" charset="0"/>
                          <a:ea typeface="ＭＳ Ｐゴシック" charset="0"/>
                          <a:cs typeface="Times New Roman" charset="0"/>
                        </a:rPr>
                        <a:t>Promises</a:t>
                      </a:r>
                      <a:endParaRPr kumimoji="0" lang="en-US" sz="2400" b="1" i="0" u="none" strike="noStrike" cap="none" normalizeH="0" baseline="0">
                        <a:ln>
                          <a:noFill/>
                        </a:ln>
                        <a:solidFill>
                          <a:schemeClr val="tx2"/>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2"/>
                          </a:solidFill>
                          <a:effectLst/>
                          <a:latin typeface="Arial" charset="0"/>
                          <a:ea typeface="ＭＳ Ｐゴシック" charset="0"/>
                          <a:cs typeface="Times New Roman" charset="0"/>
                        </a:rPr>
                        <a:t>Land, seed, and blessing (without indication of time of fulfillment)</a:t>
                      </a: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2"/>
                          </a:solidFill>
                          <a:effectLst/>
                          <a:latin typeface="Arial" charset="0"/>
                          <a:ea typeface="ＭＳ Ｐゴシック" charset="0"/>
                          <a:cs typeface="Times New Roman" charset="0"/>
                        </a:rPr>
                        <a:t>Blessing for obedience and cursing for disobedience (Lev. 26; Deut. 28)</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2"/>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10826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1" u="none" strike="noStrike" cap="none" normalizeH="0" baseline="0">
                          <a:ln>
                            <a:noFill/>
                          </a:ln>
                          <a:solidFill>
                            <a:schemeClr val="tx2"/>
                          </a:solidFill>
                          <a:effectLst/>
                          <a:latin typeface="Arial" charset="0"/>
                          <a:ea typeface="ＭＳ Ｐゴシック" charset="0"/>
                          <a:cs typeface="Times New Roman" charset="0"/>
                        </a:rPr>
                        <a:t>Conditions</a:t>
                      </a:r>
                      <a:endParaRPr kumimoji="0" lang="en-US" sz="2400" b="1" i="0" u="none" strike="noStrike" cap="none" normalizeH="0" baseline="0">
                        <a:ln>
                          <a:noFill/>
                        </a:ln>
                        <a:solidFill>
                          <a:schemeClr val="tx2"/>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2"/>
                          </a:solidFill>
                          <a:effectLst/>
                          <a:latin typeface="Arial" charset="0"/>
                          <a:ea typeface="ＭＳ Ｐゴシック" charset="0"/>
                          <a:cs typeface="Times New Roman" charset="0"/>
                        </a:rPr>
                        <a:t>Unconditional: </a:t>
                      </a:r>
                      <a:r>
                        <a:rPr kumimoji="0" lang="mr-IN" altLang="ja-JP" sz="2400" b="1" i="0" u="none" strike="noStrike" cap="none" normalizeH="0" baseline="0" dirty="0">
                          <a:ln>
                            <a:noFill/>
                          </a:ln>
                          <a:solidFill>
                            <a:schemeClr val="tx2"/>
                          </a:solidFill>
                          <a:effectLst/>
                          <a:latin typeface="Arial" charset="0"/>
                          <a:ea typeface="ＭＳ Ｐゴシック" charset="0"/>
                          <a:cs typeface="Times New Roman" charset="0"/>
                        </a:rPr>
                        <a:t>"</a:t>
                      </a:r>
                      <a:r>
                        <a:rPr kumimoji="0" lang="en-US" sz="2400" b="1" i="0" u="none" strike="noStrike" cap="none" normalizeH="0" baseline="0" dirty="0">
                          <a:ln>
                            <a:noFill/>
                          </a:ln>
                          <a:solidFill>
                            <a:schemeClr val="tx2"/>
                          </a:solidFill>
                          <a:effectLst/>
                          <a:latin typeface="Arial" charset="0"/>
                          <a:ea typeface="ＭＳ Ｐゴシック" charset="0"/>
                          <a:cs typeface="Times New Roman" charset="0"/>
                        </a:rPr>
                        <a:t>I will…</a:t>
                      </a:r>
                      <a:r>
                        <a:rPr kumimoji="0" lang="mr-IN" altLang="ja-JP" sz="2400" b="1" i="0" u="none" strike="noStrike" cap="none" normalizeH="0" baseline="0" dirty="0">
                          <a:ln>
                            <a:noFill/>
                          </a:ln>
                          <a:solidFill>
                            <a:schemeClr val="tx2"/>
                          </a:solidFill>
                          <a:effectLst/>
                          <a:latin typeface="Arial" charset="0"/>
                          <a:ea typeface="ＭＳ Ｐゴシック" charset="0"/>
                          <a:cs typeface="Times New Roman" charset="0"/>
                        </a:rPr>
                        <a:t>"</a:t>
                      </a:r>
                      <a:endParaRPr kumimoji="0" lang="en-US" sz="2400" b="1" i="0" u="none" strike="noStrike" cap="none" normalizeH="0" baseline="0" dirty="0">
                        <a:ln>
                          <a:noFill/>
                        </a:ln>
                        <a:solidFill>
                          <a:schemeClr val="tx2"/>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2"/>
                          </a:solidFill>
                          <a:effectLst/>
                          <a:latin typeface="Arial" charset="0"/>
                          <a:ea typeface="ＭＳ Ｐゴシック" charset="0"/>
                          <a:cs typeface="Times New Roman" charset="0"/>
                        </a:rPr>
                        <a:t>Conditional: </a:t>
                      </a:r>
                      <a:r>
                        <a:rPr kumimoji="0" lang="mr-IN" altLang="ja-JP" sz="2400" b="1" i="0" u="none" strike="noStrike" cap="none" normalizeH="0" baseline="0" dirty="0">
                          <a:ln>
                            <a:noFill/>
                          </a:ln>
                          <a:solidFill>
                            <a:schemeClr val="tx2"/>
                          </a:solidFill>
                          <a:effectLst/>
                          <a:latin typeface="Arial" charset="0"/>
                          <a:ea typeface="ＭＳ Ｐゴシック" charset="0"/>
                          <a:cs typeface="Times New Roman" charset="0"/>
                        </a:rPr>
                        <a:t>"</a:t>
                      </a:r>
                      <a:r>
                        <a:rPr kumimoji="0" lang="en-US" sz="2400" b="1" i="0" u="none" strike="noStrike" cap="none" normalizeH="0" baseline="0" dirty="0">
                          <a:ln>
                            <a:noFill/>
                          </a:ln>
                          <a:solidFill>
                            <a:schemeClr val="tx2"/>
                          </a:solidFill>
                          <a:effectLst/>
                          <a:latin typeface="Arial" charset="0"/>
                          <a:ea typeface="ＭＳ Ｐゴシック" charset="0"/>
                          <a:cs typeface="Times New Roman" charset="0"/>
                        </a:rPr>
                        <a:t>If you will…then I will…</a:t>
                      </a:r>
                      <a:r>
                        <a:rPr kumimoji="0" lang="mr-IN" altLang="ja-JP" sz="2400" b="1" i="0" u="none" strike="noStrike" cap="none" normalizeH="0" baseline="0" dirty="0">
                          <a:ln>
                            <a:noFill/>
                          </a:ln>
                          <a:solidFill>
                            <a:schemeClr val="tx2"/>
                          </a:solidFill>
                          <a:effectLst/>
                          <a:latin typeface="Arial" charset="0"/>
                          <a:ea typeface="ＭＳ Ｐゴシック" charset="0"/>
                          <a:cs typeface="Times New Roman" charset="0"/>
                        </a:rPr>
                        <a:t>"</a:t>
                      </a:r>
                      <a:endParaRPr kumimoji="0" lang="en-US" sz="2400" b="1" i="0" u="none" strike="noStrike" cap="none" normalizeH="0" baseline="0" dirty="0">
                        <a:ln>
                          <a:noFill/>
                        </a:ln>
                        <a:solidFill>
                          <a:schemeClr val="tx2"/>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10826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1" u="none" strike="noStrike" cap="none" normalizeH="0" baseline="0">
                          <a:ln>
                            <a:noFill/>
                          </a:ln>
                          <a:solidFill>
                            <a:schemeClr val="tx2"/>
                          </a:solidFill>
                          <a:effectLst/>
                          <a:latin typeface="Arial" charset="0"/>
                          <a:ea typeface="ＭＳ Ｐゴシック" charset="0"/>
                          <a:cs typeface="Times New Roman" charset="0"/>
                        </a:rPr>
                        <a:t>Partici-pation</a:t>
                      </a:r>
                      <a:endParaRPr kumimoji="0" lang="en-US" sz="2400" b="1" i="0" u="none" strike="noStrike" cap="none" normalizeH="0" baseline="0">
                        <a:ln>
                          <a:noFill/>
                        </a:ln>
                        <a:solidFill>
                          <a:schemeClr val="tx2"/>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2"/>
                          </a:solidFill>
                          <a:effectLst/>
                          <a:latin typeface="Arial" charset="0"/>
                          <a:ea typeface="ＭＳ Ｐゴシック" charset="0"/>
                          <a:cs typeface="Times New Roman" charset="0"/>
                        </a:rPr>
                        <a:t>Abraham asleep (Gen. 15:17)</a:t>
                      </a: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2"/>
                          </a:solidFill>
                          <a:effectLst/>
                          <a:latin typeface="Arial" charset="0"/>
                          <a:ea typeface="ＭＳ Ｐゴシック" charset="0"/>
                          <a:cs typeface="Times New Roman" charset="0"/>
                        </a:rPr>
                        <a:t>Israel agreed to obey (Exod. 19:8)</a:t>
                      </a: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10826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1" u="none" strike="noStrike" cap="none" normalizeH="0" baseline="0">
                          <a:ln>
                            <a:noFill/>
                          </a:ln>
                          <a:solidFill>
                            <a:schemeClr val="tx2"/>
                          </a:solidFill>
                          <a:effectLst/>
                          <a:latin typeface="Arial" charset="0"/>
                          <a:ea typeface="ＭＳ Ｐゴシック" charset="0"/>
                          <a:cs typeface="Times New Roman" charset="0"/>
                        </a:rPr>
                        <a:t>Analogy</a:t>
                      </a:r>
                      <a:endParaRPr kumimoji="0" lang="en-US" sz="2400" b="1" i="0" u="none" strike="noStrike" cap="none" normalizeH="0" baseline="0">
                        <a:ln>
                          <a:noFill/>
                        </a:ln>
                        <a:solidFill>
                          <a:schemeClr val="tx2"/>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2"/>
                          </a:solidFill>
                          <a:effectLst/>
                          <a:latin typeface="Arial" charset="0"/>
                          <a:ea typeface="ＭＳ Ｐゴシック" charset="0"/>
                          <a:cs typeface="Times New Roman" charset="0"/>
                        </a:rPr>
                        <a:t>Father to son (royal grant)</a:t>
                      </a: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2"/>
                          </a:solidFill>
                          <a:effectLst/>
                          <a:latin typeface="Arial" charset="0"/>
                          <a:ea typeface="ＭＳ Ｐゴシック" charset="0"/>
                          <a:cs typeface="Times New Roman" charset="0"/>
                        </a:rPr>
                        <a:t>Suzerain (superior king) to vassal (servant nation)</a:t>
                      </a: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bl>
          </a:graphicData>
        </a:graphic>
      </p:graphicFrame>
      <p:sp>
        <p:nvSpPr>
          <p:cNvPr id="8" name="Oval 7"/>
          <p:cNvSpPr/>
          <p:nvPr/>
        </p:nvSpPr>
        <p:spPr bwMode="auto">
          <a:xfrm>
            <a:off x="5325131" y="5368070"/>
            <a:ext cx="3744257" cy="1518789"/>
          </a:xfrm>
          <a:prstGeom prst="ellipse">
            <a:avLst/>
          </a:prstGeom>
          <a:noFill/>
          <a:ln w="38100" cap="sq" cmpd="sng" algn="ctr">
            <a:solidFill>
              <a:schemeClr val="bg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00"/>
              </a:solidFill>
              <a:effectLst/>
              <a:uLnTx/>
              <a:uFillTx/>
              <a:latin typeface="Times New Roman" pitchFamily="-108" charset="0"/>
              <a:ea typeface="+mn-ea"/>
              <a:cs typeface="+mn-cs"/>
            </a:endParaRPr>
          </a:p>
        </p:txBody>
      </p:sp>
      <p:sp>
        <p:nvSpPr>
          <p:cNvPr id="9" name="Oval 8"/>
          <p:cNvSpPr/>
          <p:nvPr/>
        </p:nvSpPr>
        <p:spPr bwMode="auto">
          <a:xfrm>
            <a:off x="5252974" y="1183285"/>
            <a:ext cx="3888570" cy="2337708"/>
          </a:xfrm>
          <a:prstGeom prst="ellipse">
            <a:avLst/>
          </a:prstGeom>
          <a:noFill/>
          <a:ln w="38100" cap="sq" cmpd="sng" algn="ctr">
            <a:solidFill>
              <a:schemeClr val="bg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00"/>
              </a:solidFill>
              <a:effectLst/>
              <a:uLnTx/>
              <a:uFillTx/>
              <a:latin typeface="Times New Roman" pitchFamily="-108" charset="0"/>
              <a:ea typeface="+mn-ea"/>
              <a:cs typeface="+mn-cs"/>
            </a:endParaRPr>
          </a:p>
        </p:txBody>
      </p:sp>
    </p:spTree>
    <p:extLst>
      <p:ext uri="{BB962C8B-B14F-4D97-AF65-F5344CB8AC3E}">
        <p14:creationId xmlns:p14="http://schemas.microsoft.com/office/powerpoint/2010/main" val="85222451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
                                        <p:tgtEl>
                                          <p:spTgt spid="9"/>
                                        </p:tgtEl>
                                      </p:cBhvr>
                                    </p:animEffect>
                                    <p:anim calcmode="lin" valueType="num">
                                      <p:cBhvr>
                                        <p:cTn id="8" dur="400" fill="hold"/>
                                        <p:tgtEl>
                                          <p:spTgt spid="9"/>
                                        </p:tgtEl>
                                        <p:attrNameLst>
                                          <p:attrName>ppt_x</p:attrName>
                                        </p:attrNameLst>
                                      </p:cBhvr>
                                      <p:tavLst>
                                        <p:tav tm="0">
                                          <p:val>
                                            <p:strVal val="#ppt_x"/>
                                          </p:val>
                                        </p:tav>
                                        <p:tav tm="100000">
                                          <p:val>
                                            <p:strVal val="#ppt_x"/>
                                          </p:val>
                                        </p:tav>
                                      </p:tavLst>
                                    </p:anim>
                                    <p:anim calcmode="lin" valueType="num">
                                      <p:cBhvr>
                                        <p:cTn id="9" dur="400" fill="hold"/>
                                        <p:tgtEl>
                                          <p:spTgt spid="9"/>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43"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
                                        <p:tgtEl>
                                          <p:spTgt spid="8"/>
                                        </p:tgtEl>
                                      </p:cBhvr>
                                    </p:animEffect>
                                    <p:anim calcmode="lin" valueType="num">
                                      <p:cBhvr>
                                        <p:cTn id="16" dur="400" fill="hold"/>
                                        <p:tgtEl>
                                          <p:spTgt spid="8"/>
                                        </p:tgtEl>
                                        <p:attrNameLst>
                                          <p:attrName>ppt_x</p:attrName>
                                        </p:attrNameLst>
                                      </p:cBhvr>
                                      <p:tavLst>
                                        <p:tav tm="0">
                                          <p:val>
                                            <p:strVal val="#ppt_x"/>
                                          </p:val>
                                        </p:tav>
                                        <p:tav tm="100000">
                                          <p:val>
                                            <p:strVal val="#ppt_x"/>
                                          </p:val>
                                        </p:tav>
                                      </p:tavLst>
                                    </p:anim>
                                    <p:anim calcmode="lin" valueType="num">
                                      <p:cBhvr>
                                        <p:cTn id="17" dur="400" fill="hold"/>
                                        <p:tgtEl>
                                          <p:spTgt spid="8"/>
                                        </p:tgtEl>
                                        <p:attrNameLst>
                                          <p:attrName>ppt_y</p:attrName>
                                        </p:attrNameLst>
                                      </p:cBhvr>
                                      <p:tavLst>
                                        <p:tav tm="0">
                                          <p:val>
                                            <p:strVal val="#ppt_y+0.31"/>
                                          </p:val>
                                        </p:tav>
                                        <p:tav tm="100000">
                                          <p:val>
                                            <p:strVal val="#ppt_y+0.31"/>
                                          </p:val>
                                        </p:tav>
                                      </p:tavLst>
                                    </p:anim>
                                    <p:anim calcmode="lin" valueType="num">
                                      <p:cBhvr>
                                        <p:cTn id="18" dur="600" decel="50000" fill="hold">
                                          <p:stCondLst>
                                            <p:cond delay="400"/>
                                          </p:stCondLst>
                                        </p:cTn>
                                        <p:tgtEl>
                                          <p:spTgt spid="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9" dur="600" decel="50000" fill="hold">
                                          <p:stCondLst>
                                            <p:cond delay="400"/>
                                          </p:stCondLst>
                                        </p:cTn>
                                        <p:tgtEl>
                                          <p:spTgt spid="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4833" name="Picture 2" descr="b_bulb_glow"/>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04834" name="Picture 3" descr="international[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43000" y="914400"/>
            <a:ext cx="7239000"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1252" name="Title 5"/>
          <p:cNvSpPr>
            <a:spLocks noGrp="1"/>
          </p:cNvSpPr>
          <p:nvPr>
            <p:ph type="title" idx="4294967295"/>
          </p:nvPr>
        </p:nvSpPr>
        <p:spPr>
          <a:xfrm>
            <a:off x="0" y="0"/>
            <a:ext cx="9144000" cy="914400"/>
          </a:xfrm>
        </p:spPr>
        <p:txBody>
          <a:bodyPr/>
          <a:lstStyle/>
          <a:p>
            <a:pPr eaLnBrk="1" hangingPunct="1">
              <a:defRPr/>
            </a:pPr>
            <a:r>
              <a:rPr lang="en-US" sz="3200">
                <a:solidFill>
                  <a:srgbClr val="FFFFFF"/>
                </a:solidFill>
                <a:latin typeface="Arial" charset="0"/>
                <a:cs typeface="ＭＳ Ｐゴシック" charset="0"/>
              </a:rPr>
              <a:t>Contrasting Two Key Covenants</a:t>
            </a:r>
          </a:p>
        </p:txBody>
      </p:sp>
      <p:sp>
        <p:nvSpPr>
          <p:cNvPr id="7" name="Text Box 5"/>
          <p:cNvSpPr txBox="1">
            <a:spLocks noChangeArrowheads="1"/>
          </p:cNvSpPr>
          <p:nvPr/>
        </p:nvSpPr>
        <p:spPr bwMode="auto">
          <a:xfrm>
            <a:off x="8451850" y="0"/>
            <a:ext cx="628650" cy="46196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pitchFamily="-112" charset="0"/>
                <a:ea typeface="ＭＳ Ｐゴシック" charset="0"/>
                <a:cs typeface="ＭＳ Ｐゴシック" charset="0"/>
              </a:rPr>
              <a:t>116</a:t>
            </a:r>
          </a:p>
        </p:txBody>
      </p:sp>
      <p:graphicFrame>
        <p:nvGraphicFramePr>
          <p:cNvPr id="8" name="Table 7"/>
          <p:cNvGraphicFramePr>
            <a:graphicFrameLocks noGrp="1"/>
          </p:cNvGraphicFramePr>
          <p:nvPr/>
        </p:nvGraphicFramePr>
        <p:xfrm>
          <a:off x="76200" y="990600"/>
          <a:ext cx="8991600" cy="5686425"/>
        </p:xfrm>
        <a:graphic>
          <a:graphicData uri="http://schemas.openxmlformats.org/drawingml/2006/table">
            <a:tbl>
              <a:tblPr/>
              <a:tblGrid>
                <a:gridCol w="1752600">
                  <a:extLst>
                    <a:ext uri="{9D8B030D-6E8A-4147-A177-3AD203B41FA5}">
                      <a16:colId xmlns:a16="http://schemas.microsoft.com/office/drawing/2014/main" val="20000"/>
                    </a:ext>
                  </a:extLst>
                </a:gridCol>
                <a:gridCol w="3733800">
                  <a:extLst>
                    <a:ext uri="{9D8B030D-6E8A-4147-A177-3AD203B41FA5}">
                      <a16:colId xmlns:a16="http://schemas.microsoft.com/office/drawing/2014/main" val="20001"/>
                    </a:ext>
                  </a:extLst>
                </a:gridCol>
                <a:gridCol w="3505200">
                  <a:extLst>
                    <a:ext uri="{9D8B030D-6E8A-4147-A177-3AD203B41FA5}">
                      <a16:colId xmlns:a16="http://schemas.microsoft.com/office/drawing/2014/main" val="20002"/>
                    </a:ext>
                  </a:extLst>
                </a:gridCol>
              </a:tblGrid>
              <a:tr h="609600">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dirty="0">
                        <a:ln>
                          <a:noFill/>
                        </a:ln>
                        <a:solidFill>
                          <a:srgbClr val="FFFFFF"/>
                        </a:solidFill>
                        <a:effectLst/>
                        <a:latin typeface="Arial" charset="0"/>
                        <a:ea typeface="ＭＳ Ｐゴシック" charset="0"/>
                        <a:cs typeface="ＭＳ Ｐゴシック" charset="0"/>
                      </a:endParaRPr>
                    </a:p>
                  </a:txBody>
                  <a:tcPr horzOverflow="overflow">
                    <a:lnL>
                      <a:noFill/>
                    </a:lnL>
                    <a:lnR>
                      <a:noFill/>
                    </a:lnR>
                    <a:lnT>
                      <a:noFill/>
                    </a:lnT>
                    <a:lnB>
                      <a:noFill/>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800" b="1" i="0" u="sng" strike="noStrike" cap="none" normalizeH="0" baseline="0">
                          <a:ln>
                            <a:noFill/>
                          </a:ln>
                          <a:solidFill>
                            <a:srgbClr val="FFFFFF"/>
                          </a:solidFill>
                          <a:effectLst/>
                          <a:latin typeface="Arial" charset="0"/>
                          <a:ea typeface="ＭＳ Ｐゴシック" charset="0"/>
                          <a:cs typeface="Times New Roman" charset="0"/>
                        </a:rPr>
                        <a:t>Abrahamic</a:t>
                      </a:r>
                    </a:p>
                  </a:txBody>
                  <a:tcPr marL="50800" marR="50800" marT="0" marB="0" horzOverflow="overflow">
                    <a:lnL>
                      <a:noFill/>
                    </a:lnL>
                    <a:lnR>
                      <a:noFill/>
                    </a:lnR>
                    <a:lnT>
                      <a:noFill/>
                    </a:lnT>
                    <a:lnB>
                      <a:noFill/>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800" b="1" i="0" u="sng" strike="noStrike" cap="none" normalizeH="0" baseline="0">
                          <a:ln>
                            <a:noFill/>
                          </a:ln>
                          <a:solidFill>
                            <a:srgbClr val="FFFFFF"/>
                          </a:solidFill>
                          <a:effectLst/>
                          <a:latin typeface="Arial" charset="0"/>
                          <a:ea typeface="ＭＳ Ｐゴシック" charset="0"/>
                          <a:cs typeface="Times New Roman" charset="0"/>
                        </a:rPr>
                        <a:t>Mosaic</a:t>
                      </a:r>
                    </a:p>
                  </a:txBody>
                  <a:tcPr marL="50800" marR="50800" marT="0" marB="0" horzOverflow="overflow">
                    <a:lnL>
                      <a:noFill/>
                    </a:lnL>
                    <a:lnR>
                      <a:noFill/>
                    </a:lnR>
                    <a:lnT>
                      <a:noFill/>
                    </a:lnT>
                    <a:lnB>
                      <a:noFill/>
                    </a:lnB>
                    <a:lnTlToBr>
                      <a:noFill/>
                    </a:lnTlToBr>
                    <a:lnBlToTr>
                      <a:noFill/>
                    </a:lnBlToTr>
                    <a:solidFill>
                      <a:srgbClr val="000000"/>
                    </a:solidFill>
                  </a:tcPr>
                </a:tc>
                <a:extLst>
                  <a:ext uri="{0D108BD9-81ED-4DB2-BD59-A6C34878D82A}">
                    <a16:rowId xmlns:a16="http://schemas.microsoft.com/office/drawing/2014/main" val="10000"/>
                  </a:ext>
                </a:extLst>
              </a:tr>
              <a:tr h="10826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1" u="none" strike="noStrike" cap="none" normalizeH="0" baseline="0">
                          <a:ln>
                            <a:noFill/>
                          </a:ln>
                          <a:solidFill>
                            <a:srgbClr val="FFFFFF"/>
                          </a:solidFill>
                          <a:effectLst/>
                          <a:latin typeface="Arial" charset="0"/>
                          <a:ea typeface="ＭＳ Ｐゴシック" charset="0"/>
                          <a:cs typeface="Times New Roman" charset="0"/>
                        </a:rPr>
                        <a:t>Form</a:t>
                      </a:r>
                      <a:endParaRPr kumimoji="0" lang="en-US" sz="2400" b="1" i="0" u="none" strike="noStrike" cap="none" normalizeH="0" baseline="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FF"/>
                          </a:solidFill>
                          <a:effectLst/>
                          <a:latin typeface="Arial" charset="0"/>
                          <a:ea typeface="ＭＳ Ｐゴシック" charset="0"/>
                          <a:cs typeface="Times New Roman" charset="0"/>
                        </a:rPr>
                        <a:t>Oral (no written stipulations)</a:t>
                      </a: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FF"/>
                          </a:solidFill>
                          <a:effectLst/>
                          <a:latin typeface="Arial" charset="0"/>
                          <a:ea typeface="ＭＳ Ｐゴシック" charset="0"/>
                          <a:cs typeface="Times New Roman" charset="0"/>
                        </a:rPr>
                        <a:t>Written on tablets of stone &amp; Pentateuch</a:t>
                      </a: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18288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1" u="none" strike="noStrike" cap="none" normalizeH="0" baseline="0">
                          <a:ln>
                            <a:noFill/>
                          </a:ln>
                          <a:solidFill>
                            <a:srgbClr val="FFFFFF"/>
                          </a:solidFill>
                          <a:effectLst/>
                          <a:latin typeface="Arial" charset="0"/>
                          <a:ea typeface="ＭＳ Ｐゴシック" charset="0"/>
                          <a:cs typeface="Times New Roman" charset="0"/>
                        </a:rPr>
                        <a:t>Emphasis</a:t>
                      </a:r>
                      <a:endParaRPr kumimoji="0" lang="en-US" sz="2400" b="1" i="0" u="none" strike="noStrike" cap="none" normalizeH="0" baseline="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latin typeface="Arial" charset="0"/>
                          <a:ea typeface="ＭＳ Ｐゴシック" charset="0"/>
                          <a:cs typeface="Times New Roman" charset="0"/>
                        </a:rPr>
                        <a:t>Blessing over discipline/judgment</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latin typeface="Arial" charset="0"/>
                          <a:ea typeface="ＭＳ Ｐゴシック" charset="0"/>
                          <a:cs typeface="Times New Roman" charset="0"/>
                        </a:rPr>
                        <a:t>(five </a:t>
                      </a:r>
                      <a:r>
                        <a:rPr kumimoji="0" lang="mr-IN" altLang="ja-JP" sz="2400" b="1" i="0" u="none" strike="noStrike" cap="none" normalizeH="0" baseline="0" dirty="0">
                          <a:ln>
                            <a:noFill/>
                          </a:ln>
                          <a:solidFill>
                            <a:srgbClr val="FFFFFF"/>
                          </a:solidFill>
                          <a:effectLst/>
                          <a:latin typeface="Arial" charset="0"/>
                          <a:ea typeface="ＭＳ Ｐゴシック" charset="0"/>
                          <a:cs typeface="Times New Roman" charset="0"/>
                        </a:rPr>
                        <a:t>"</a:t>
                      </a:r>
                      <a:r>
                        <a:rPr kumimoji="0" lang="en-US" sz="2400" b="1" i="0" u="none" strike="noStrike" cap="none" normalizeH="0" baseline="0" dirty="0">
                          <a:ln>
                            <a:noFill/>
                          </a:ln>
                          <a:solidFill>
                            <a:srgbClr val="FFFFFF"/>
                          </a:solidFill>
                          <a:effectLst/>
                          <a:latin typeface="Arial" charset="0"/>
                          <a:ea typeface="ＭＳ Ｐゴシック" charset="0"/>
                          <a:cs typeface="Times New Roman" charset="0"/>
                        </a:rPr>
                        <a:t>blessings</a:t>
                      </a:r>
                      <a:r>
                        <a:rPr kumimoji="0" lang="mr-IN" altLang="ja-JP" sz="2400" b="1" i="0" u="none" strike="noStrike" cap="none" normalizeH="0" baseline="0" dirty="0">
                          <a:ln>
                            <a:noFill/>
                          </a:ln>
                          <a:solidFill>
                            <a:srgbClr val="FFFFFF"/>
                          </a:solidFill>
                          <a:effectLst/>
                          <a:latin typeface="Arial" charset="0"/>
                          <a:ea typeface="ＭＳ Ｐゴシック" charset="0"/>
                          <a:cs typeface="Times New Roman" charset="0"/>
                        </a:rPr>
                        <a:t>"</a:t>
                      </a:r>
                      <a:r>
                        <a:rPr kumimoji="0" lang="en-US" sz="2400" b="1" i="0" u="none" strike="noStrike" cap="none" normalizeH="0" baseline="0" dirty="0">
                          <a:ln>
                            <a:noFill/>
                          </a:ln>
                          <a:solidFill>
                            <a:srgbClr val="FFFFFF"/>
                          </a:solidFill>
                          <a:effectLst/>
                          <a:latin typeface="Arial" charset="0"/>
                          <a:ea typeface="ＭＳ Ｐゴシック" charset="0"/>
                          <a:cs typeface="Times New Roman" charset="0"/>
                        </a:rPr>
                        <a:t> in Gen. 12:1-3)</a:t>
                      </a: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FF"/>
                          </a:solidFill>
                          <a:effectLst/>
                          <a:latin typeface="Arial" charset="0"/>
                          <a:ea typeface="ＭＳ Ｐゴシック" charset="0"/>
                          <a:cs typeface="Times New Roman" charset="0"/>
                        </a:rPr>
                        <a:t>Judgment/discipline over blessing </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FF"/>
                          </a:solidFill>
                          <a:effectLst/>
                          <a:latin typeface="Arial" charset="0"/>
                          <a:ea typeface="ＭＳ Ｐゴシック" charset="0"/>
                          <a:cs typeface="Times New Roman" charset="0"/>
                        </a:rPr>
                        <a:t>(contrast Deut. 28:1-14 &amp; 28:15-68)</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10826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1" u="none" strike="noStrike" cap="none" normalizeH="0" baseline="0">
                          <a:ln>
                            <a:noFill/>
                          </a:ln>
                          <a:solidFill>
                            <a:srgbClr val="FFFFFF"/>
                          </a:solidFill>
                          <a:effectLst/>
                          <a:latin typeface="Arial" charset="0"/>
                          <a:ea typeface="ＭＳ Ｐゴシック" charset="0"/>
                          <a:cs typeface="Times New Roman" charset="0"/>
                        </a:rPr>
                        <a:t>Christ</a:t>
                      </a:r>
                      <a:endParaRPr kumimoji="0" lang="en-US" sz="2400" b="1" i="0" u="none" strike="noStrike" cap="none" normalizeH="0" baseline="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FF"/>
                          </a:solidFill>
                          <a:effectLst/>
                          <a:latin typeface="Arial" charset="0"/>
                          <a:ea typeface="ＭＳ Ｐゴシック" charset="0"/>
                          <a:cs typeface="Times New Roman" charset="0"/>
                        </a:rPr>
                        <a:t>Ultimate seed (Gen. 12:3)</a:t>
                      </a: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FF"/>
                          </a:solidFill>
                          <a:effectLst/>
                          <a:latin typeface="Arial" charset="0"/>
                          <a:ea typeface="ＭＳ Ｐゴシック" charset="0"/>
                          <a:cs typeface="Times New Roman" charset="0"/>
                        </a:rPr>
                        <a:t>Typified in tabernacle (Heb. 8–10)</a:t>
                      </a: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10826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1" u="none" strike="noStrike" cap="none" normalizeH="0" baseline="0">
                          <a:ln>
                            <a:noFill/>
                          </a:ln>
                          <a:solidFill>
                            <a:srgbClr val="FFFFFF"/>
                          </a:solidFill>
                          <a:effectLst/>
                          <a:latin typeface="Arial" charset="0"/>
                          <a:ea typeface="ＭＳ Ｐゴシック" charset="0"/>
                          <a:cs typeface="Times New Roman" charset="0"/>
                        </a:rPr>
                        <a:t>Sign</a:t>
                      </a:r>
                      <a:endParaRPr kumimoji="0" lang="en-US" sz="2400" b="1" i="0" u="none" strike="noStrike" cap="none" normalizeH="0" baseline="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latin typeface="Arial" charset="0"/>
                          <a:ea typeface="ＭＳ Ｐゴシック" charset="0"/>
                          <a:cs typeface="Times New Roman" charset="0"/>
                        </a:rPr>
                        <a:t>Circumcision (Gen. 17:11)</a:t>
                      </a: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FF"/>
                          </a:solidFill>
                          <a:effectLst/>
                          <a:latin typeface="Arial" charset="0"/>
                          <a:ea typeface="ＭＳ Ｐゴシック" charset="0"/>
                          <a:cs typeface="Times New Roman" charset="0"/>
                        </a:rPr>
                        <a:t>Sabbath (Exod. 31:13, 17)</a:t>
                      </a: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bl>
          </a:graphicData>
        </a:graphic>
      </p:graphicFrame>
      <p:sp>
        <p:nvSpPr>
          <p:cNvPr id="9" name="Oval 8"/>
          <p:cNvSpPr/>
          <p:nvPr/>
        </p:nvSpPr>
        <p:spPr bwMode="auto">
          <a:xfrm>
            <a:off x="5323543" y="4199216"/>
            <a:ext cx="3744257" cy="1518789"/>
          </a:xfrm>
          <a:prstGeom prst="ellipse">
            <a:avLst/>
          </a:prstGeom>
          <a:noFill/>
          <a:ln w="38100" cap="sq" cmpd="sng" algn="ctr">
            <a:solidFill>
              <a:schemeClr val="bg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00"/>
              </a:solidFill>
              <a:effectLst/>
              <a:uLnTx/>
              <a:uFillTx/>
              <a:latin typeface="Times New Roman" pitchFamily="-108" charset="0"/>
              <a:ea typeface="+mn-ea"/>
              <a:cs typeface="+mn-cs"/>
            </a:endParaRPr>
          </a:p>
        </p:txBody>
      </p:sp>
      <p:sp>
        <p:nvSpPr>
          <p:cNvPr id="10" name="Oval 9"/>
          <p:cNvSpPr/>
          <p:nvPr/>
        </p:nvSpPr>
        <p:spPr bwMode="auto">
          <a:xfrm>
            <a:off x="5323543" y="1313156"/>
            <a:ext cx="3744257" cy="1518789"/>
          </a:xfrm>
          <a:prstGeom prst="ellipse">
            <a:avLst/>
          </a:prstGeom>
          <a:noFill/>
          <a:ln w="38100" cap="sq" cmpd="sng" algn="ctr">
            <a:solidFill>
              <a:schemeClr val="bg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00"/>
              </a:solidFill>
              <a:effectLst/>
              <a:uLnTx/>
              <a:uFillTx/>
              <a:latin typeface="Times New Roman" pitchFamily="-108" charset="0"/>
              <a:ea typeface="+mn-ea"/>
              <a:cs typeface="+mn-cs"/>
            </a:endParaRPr>
          </a:p>
        </p:txBody>
      </p:sp>
    </p:spTree>
    <p:extLst>
      <p:ext uri="{BB962C8B-B14F-4D97-AF65-F5344CB8AC3E}">
        <p14:creationId xmlns:p14="http://schemas.microsoft.com/office/powerpoint/2010/main" val="113766846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
                                        <p:tgtEl>
                                          <p:spTgt spid="10"/>
                                        </p:tgtEl>
                                      </p:cBhvr>
                                    </p:animEffect>
                                    <p:anim calcmode="lin" valueType="num">
                                      <p:cBhvr>
                                        <p:cTn id="8" dur="400" fill="hold"/>
                                        <p:tgtEl>
                                          <p:spTgt spid="10"/>
                                        </p:tgtEl>
                                        <p:attrNameLst>
                                          <p:attrName>ppt_x</p:attrName>
                                        </p:attrNameLst>
                                      </p:cBhvr>
                                      <p:tavLst>
                                        <p:tav tm="0">
                                          <p:val>
                                            <p:strVal val="#ppt_x"/>
                                          </p:val>
                                        </p:tav>
                                        <p:tav tm="100000">
                                          <p:val>
                                            <p:strVal val="#ppt_x"/>
                                          </p:val>
                                        </p:tav>
                                      </p:tavLst>
                                    </p:anim>
                                    <p:anim calcmode="lin" valueType="num">
                                      <p:cBhvr>
                                        <p:cTn id="9" dur="400" fill="hold"/>
                                        <p:tgtEl>
                                          <p:spTgt spid="10"/>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1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1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43"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
                                        <p:tgtEl>
                                          <p:spTgt spid="9"/>
                                        </p:tgtEl>
                                      </p:cBhvr>
                                    </p:animEffect>
                                    <p:anim calcmode="lin" valueType="num">
                                      <p:cBhvr>
                                        <p:cTn id="16" dur="400" fill="hold"/>
                                        <p:tgtEl>
                                          <p:spTgt spid="9"/>
                                        </p:tgtEl>
                                        <p:attrNameLst>
                                          <p:attrName>ppt_x</p:attrName>
                                        </p:attrNameLst>
                                      </p:cBhvr>
                                      <p:tavLst>
                                        <p:tav tm="0">
                                          <p:val>
                                            <p:strVal val="#ppt_x"/>
                                          </p:val>
                                        </p:tav>
                                        <p:tav tm="100000">
                                          <p:val>
                                            <p:strVal val="#ppt_x"/>
                                          </p:val>
                                        </p:tav>
                                      </p:tavLst>
                                    </p:anim>
                                    <p:anim calcmode="lin" valueType="num">
                                      <p:cBhvr>
                                        <p:cTn id="17" dur="400" fill="hold"/>
                                        <p:tgtEl>
                                          <p:spTgt spid="9"/>
                                        </p:tgtEl>
                                        <p:attrNameLst>
                                          <p:attrName>ppt_y</p:attrName>
                                        </p:attrNameLst>
                                      </p:cBhvr>
                                      <p:tavLst>
                                        <p:tav tm="0">
                                          <p:val>
                                            <p:strVal val="#ppt_y+0.31"/>
                                          </p:val>
                                        </p:tav>
                                        <p:tav tm="100000">
                                          <p:val>
                                            <p:strVal val="#ppt_y+0.31"/>
                                          </p:val>
                                        </p:tav>
                                      </p:tavLst>
                                    </p:anim>
                                    <p:anim calcmode="lin" valueType="num">
                                      <p:cBhvr>
                                        <p:cTn id="18" dur="600" decel="50000" fill="hold">
                                          <p:stCondLst>
                                            <p:cond delay="400"/>
                                          </p:stCondLst>
                                        </p:cTn>
                                        <p:tgtEl>
                                          <p:spTgt spid="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9" dur="600" decel="50000" fill="hold">
                                          <p:stCondLst>
                                            <p:cond delay="400"/>
                                          </p:stCondLst>
                                        </p:cTn>
                                        <p:tgtEl>
                                          <p:spTgt spid="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Galatians 4</a:t>
            </a:r>
          </a:p>
        </p:txBody>
      </p:sp>
    </p:spTree>
    <p:extLst>
      <p:ext uri="{BB962C8B-B14F-4D97-AF65-F5344CB8AC3E}">
        <p14:creationId xmlns:p14="http://schemas.microsoft.com/office/powerpoint/2010/main" val="2164452435"/>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4" name="Picture 2" descr="Image result for inheritance">
            <a:extLst>
              <a:ext uri="{FF2B5EF4-FFF2-40B4-BE49-F238E27FC236}">
                <a16:creationId xmlns:a16="http://schemas.microsoft.com/office/drawing/2014/main" id="{B703A0DD-5C67-6F45-8292-4F55A1379A2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flipH="1">
            <a:off x="2362592" y="3175248"/>
            <a:ext cx="6771154" cy="3717032"/>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1815355"/>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Think of it this way. If a father dies and leaves an inheritance for his young children, those children are not much better off than slaves until they grow up, even though they actually own everything their father had</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(Galatians 4:1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682609518"/>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5"/>
            <a:ext cx="9144000" cy="1867047"/>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II. Salvation has </a:t>
            </a:r>
            <a:r>
              <a:rPr lang="en-US" b="1" dirty="0">
                <a:solidFill>
                  <a:srgbClr val="FFFF00"/>
                </a:solidFill>
                <a:effectLst>
                  <a:glow rad="127000">
                    <a:schemeClr val="tx1"/>
                  </a:glow>
                </a:effectLst>
                <a:latin typeface="Arial" charset="0"/>
                <a:ea typeface="ＭＳ Ｐゴシック" charset="0"/>
                <a:cs typeface="ＭＳ Ｐゴシック" charset="0"/>
              </a:rPr>
              <a:t>always</a:t>
            </a:r>
            <a:r>
              <a:rPr lang="en-US" b="1" dirty="0">
                <a:effectLst>
                  <a:glow rad="127000">
                    <a:schemeClr val="tx1"/>
                  </a:glow>
                </a:effectLst>
                <a:latin typeface="Arial" charset="0"/>
                <a:ea typeface="ＭＳ Ｐゴシック" charset="0"/>
                <a:cs typeface="ＭＳ Ｐゴシック" charset="0"/>
              </a:rPr>
              <a:t> been by faith (Chapters 3–4).</a:t>
            </a:r>
          </a:p>
        </p:txBody>
      </p:sp>
      <p:pic>
        <p:nvPicPr>
          <p:cNvPr id="5" name="Picture 1028" descr="Crosses">
            <a:extLst>
              <a:ext uri="{FF2B5EF4-FFF2-40B4-BE49-F238E27FC236}">
                <a16:creationId xmlns:a16="http://schemas.microsoft.com/office/drawing/2014/main" id="{6FD6A3B6-889C-414A-B2C6-26BD022C523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14800" y="2808474"/>
            <a:ext cx="1447800" cy="3997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1029">
            <a:extLst>
              <a:ext uri="{FF2B5EF4-FFF2-40B4-BE49-F238E27FC236}">
                <a16:creationId xmlns:a16="http://schemas.microsoft.com/office/drawing/2014/main" id="{1CB2488B-150B-8049-82F1-0DD28EF482E5}"/>
              </a:ext>
            </a:extLst>
          </p:cNvPr>
          <p:cNvSpPr>
            <a:spLocks noChangeArrowheads="1"/>
          </p:cNvSpPr>
          <p:nvPr/>
        </p:nvSpPr>
        <p:spPr bwMode="auto">
          <a:xfrm>
            <a:off x="5158680" y="3875274"/>
            <a:ext cx="30480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indent="101600" algn="ctr">
              <a:lnSpc>
                <a:spcPct val="110000"/>
              </a:lnSpc>
              <a:spcBef>
                <a:spcPct val="20000"/>
              </a:spcBef>
              <a:buClr>
                <a:srgbClr val="960000"/>
              </a:buClr>
              <a:buSzPct val="100000"/>
              <a:buFont typeface="Wingdings" charset="0"/>
              <a:buNone/>
            </a:pPr>
            <a:endParaRPr lang="en-US" sz="3200">
              <a:solidFill>
                <a:srgbClr val="FFFFFF"/>
              </a:solidFill>
              <a:latin typeface="Helvetica" charset="0"/>
              <a:ea typeface="Osaka" charset="0"/>
              <a:cs typeface="Osaka" charset="0"/>
            </a:endParaRPr>
          </a:p>
        </p:txBody>
      </p:sp>
      <p:sp>
        <p:nvSpPr>
          <p:cNvPr id="7" name="AutoShape 1031">
            <a:extLst>
              <a:ext uri="{FF2B5EF4-FFF2-40B4-BE49-F238E27FC236}">
                <a16:creationId xmlns:a16="http://schemas.microsoft.com/office/drawing/2014/main" id="{79EE29ED-DC33-EA46-9E34-7603866D2715}"/>
              </a:ext>
            </a:extLst>
          </p:cNvPr>
          <p:cNvSpPr>
            <a:spLocks noChangeArrowheads="1"/>
          </p:cNvSpPr>
          <p:nvPr/>
        </p:nvSpPr>
        <p:spPr bwMode="auto">
          <a:xfrm>
            <a:off x="2928698" y="4111668"/>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8" name="AutoShape 1032">
            <a:extLst>
              <a:ext uri="{FF2B5EF4-FFF2-40B4-BE49-F238E27FC236}">
                <a16:creationId xmlns:a16="http://schemas.microsoft.com/office/drawing/2014/main" id="{40415C8C-17C9-844C-BF75-E6B00626C01A}"/>
              </a:ext>
            </a:extLst>
          </p:cNvPr>
          <p:cNvSpPr>
            <a:spLocks noChangeArrowheads="1"/>
          </p:cNvSpPr>
          <p:nvPr/>
        </p:nvSpPr>
        <p:spPr bwMode="auto">
          <a:xfrm rot="10800000">
            <a:off x="5453608" y="4103874"/>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10" name="Rectangle 1034">
            <a:extLst>
              <a:ext uri="{FF2B5EF4-FFF2-40B4-BE49-F238E27FC236}">
                <a16:creationId xmlns:a16="http://schemas.microsoft.com/office/drawing/2014/main" id="{AF2A0788-FB53-744C-B883-06A3858CB35F}"/>
              </a:ext>
            </a:extLst>
          </p:cNvPr>
          <p:cNvSpPr>
            <a:spLocks noChangeArrowheads="1"/>
          </p:cNvSpPr>
          <p:nvPr/>
        </p:nvSpPr>
        <p:spPr bwMode="auto">
          <a:xfrm>
            <a:off x="53280" y="3951474"/>
            <a:ext cx="2895600"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indent="101600" algn="ctr">
              <a:lnSpc>
                <a:spcPct val="110000"/>
              </a:lnSpc>
              <a:spcBef>
                <a:spcPct val="20000"/>
              </a:spcBef>
              <a:buClr>
                <a:srgbClr val="960000"/>
              </a:buClr>
              <a:buSzPct val="100000"/>
              <a:buFont typeface="Wingdings" charset="0"/>
              <a:buNone/>
            </a:pPr>
            <a:r>
              <a:rPr lang="en-US" sz="3200" b="1" dirty="0">
                <a:solidFill>
                  <a:srgbClr val="FFFFFF"/>
                </a:solidFill>
                <a:latin typeface="Helvetica" charset="0"/>
                <a:ea typeface="Osaka" charset="0"/>
                <a:cs typeface="Osaka" charset="0"/>
              </a:rPr>
              <a:t>B.C.</a:t>
            </a:r>
          </a:p>
          <a:p>
            <a:pPr indent="101600" algn="ctr">
              <a:lnSpc>
                <a:spcPct val="110000"/>
              </a:lnSpc>
              <a:spcBef>
                <a:spcPct val="20000"/>
              </a:spcBef>
              <a:buClr>
                <a:srgbClr val="960000"/>
              </a:buClr>
              <a:buSzPct val="100000"/>
              <a:buFont typeface="Wingdings" charset="0"/>
              <a:buNone/>
            </a:pPr>
            <a:r>
              <a:rPr lang="en-US" sz="3200" b="1" dirty="0">
                <a:solidFill>
                  <a:srgbClr val="FFFFFF"/>
                </a:solidFill>
                <a:latin typeface="Helvetica" charset="0"/>
                <a:ea typeface="Osaka" charset="0"/>
                <a:cs typeface="Osaka" charset="0"/>
              </a:rPr>
              <a:t>Faith looked forward to the Cross of Christ</a:t>
            </a:r>
          </a:p>
        </p:txBody>
      </p:sp>
      <p:sp>
        <p:nvSpPr>
          <p:cNvPr id="11" name="Rectangle 1035">
            <a:extLst>
              <a:ext uri="{FF2B5EF4-FFF2-40B4-BE49-F238E27FC236}">
                <a16:creationId xmlns:a16="http://schemas.microsoft.com/office/drawing/2014/main" id="{109D65E0-00DD-7D41-BA15-277005A3BFA0}"/>
              </a:ext>
            </a:extLst>
          </p:cNvPr>
          <p:cNvSpPr>
            <a:spLocks noChangeArrowheads="1"/>
          </p:cNvSpPr>
          <p:nvPr/>
        </p:nvSpPr>
        <p:spPr bwMode="auto">
          <a:xfrm>
            <a:off x="6156176" y="3966590"/>
            <a:ext cx="2956681"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indent="101600" algn="ctr">
              <a:lnSpc>
                <a:spcPct val="110000"/>
              </a:lnSpc>
              <a:spcBef>
                <a:spcPct val="20000"/>
              </a:spcBef>
              <a:buClr>
                <a:srgbClr val="960000"/>
              </a:buClr>
              <a:buSzPct val="100000"/>
              <a:buFont typeface="Wingdings" charset="0"/>
              <a:buNone/>
            </a:pPr>
            <a:r>
              <a:rPr lang="en-US" sz="3200" b="1" dirty="0">
                <a:solidFill>
                  <a:srgbClr val="FFFFFF"/>
                </a:solidFill>
                <a:latin typeface="Helvetica" charset="0"/>
                <a:ea typeface="Osaka" charset="0"/>
                <a:cs typeface="Osaka" charset="0"/>
              </a:rPr>
              <a:t>A.D.</a:t>
            </a:r>
          </a:p>
          <a:p>
            <a:pPr indent="101600" algn="ctr">
              <a:lnSpc>
                <a:spcPct val="110000"/>
              </a:lnSpc>
              <a:spcBef>
                <a:spcPct val="20000"/>
              </a:spcBef>
              <a:buClr>
                <a:srgbClr val="960000"/>
              </a:buClr>
              <a:buSzPct val="100000"/>
              <a:buFont typeface="Wingdings" charset="0"/>
              <a:buNone/>
            </a:pPr>
            <a:r>
              <a:rPr lang="en-US" sz="3200" b="1" dirty="0">
                <a:solidFill>
                  <a:srgbClr val="FFFFFF"/>
                </a:solidFill>
                <a:latin typeface="Helvetica" charset="0"/>
                <a:ea typeface="Osaka" charset="0"/>
                <a:cs typeface="Osaka" charset="0"/>
              </a:rPr>
              <a:t>Faith looks back at the Cross of Christ</a:t>
            </a:r>
          </a:p>
        </p:txBody>
      </p:sp>
      <p:sp>
        <p:nvSpPr>
          <p:cNvPr id="12" name="Rectangle 2">
            <a:extLst>
              <a:ext uri="{FF2B5EF4-FFF2-40B4-BE49-F238E27FC236}">
                <a16:creationId xmlns:a16="http://schemas.microsoft.com/office/drawing/2014/main" id="{4433CCDA-1F76-D540-9F37-714DE5B814C0}"/>
              </a:ext>
            </a:extLst>
          </p:cNvPr>
          <p:cNvSpPr txBox="1">
            <a:spLocks noChangeArrowheads="1"/>
          </p:cNvSpPr>
          <p:nvPr/>
        </p:nvSpPr>
        <p:spPr bwMode="auto">
          <a:xfrm>
            <a:off x="929272" y="5927860"/>
            <a:ext cx="7272808" cy="8640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914353" rtl="0" eaLnBrk="0" fontAlgn="base" latinLnBrk="0" hangingPunct="0">
              <a:lnSpc>
                <a:spcPct val="100000"/>
              </a:lnSpc>
              <a:spcBef>
                <a:spcPct val="0"/>
              </a:spcBef>
              <a:spcAft>
                <a:spcPct val="0"/>
              </a:spcAft>
              <a:buClrTx/>
              <a:buSzTx/>
              <a:buFontTx/>
              <a:buNone/>
              <a:tabLst/>
              <a:defRPr/>
            </a:pPr>
            <a:r>
              <a:rPr kumimoji="0" 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Galatian</a:t>
            </a:r>
            <a:r>
              <a:rPr lang="en-US" sz="4800" b="1" i="1" dirty="0">
                <a:solidFill>
                  <a:srgbClr val="FFFFFF"/>
                </a:solidFill>
                <a:effectLst>
                  <a:glow rad="127000">
                    <a:srgbClr val="000000"/>
                  </a:glow>
                </a:effectLst>
                <a:latin typeface="Arial" charset="0"/>
                <a:ea typeface="ＭＳ Ｐゴシック" charset="0"/>
                <a:cs typeface="ＭＳ Ｐゴシック" charset="0"/>
              </a:rPr>
              <a:t>s</a:t>
            </a:r>
            <a:endParaRPr kumimoji="0" 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2" name="Rectangle 2">
            <a:extLst>
              <a:ext uri="{FF2B5EF4-FFF2-40B4-BE49-F238E27FC236}">
                <a16:creationId xmlns:a16="http://schemas.microsoft.com/office/drawing/2014/main" id="{3E75F253-F514-87F1-D9C1-6B3CBFDACA58}"/>
              </a:ext>
            </a:extLst>
          </p:cNvPr>
          <p:cNvSpPr txBox="1">
            <a:spLocks noChangeArrowheads="1"/>
          </p:cNvSpPr>
          <p:nvPr/>
        </p:nvSpPr>
        <p:spPr bwMode="auto">
          <a:xfrm>
            <a:off x="0" y="1957517"/>
            <a:ext cx="9144000" cy="10394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en-US" kern="0" dirty="0">
                <a:effectLst>
                  <a:glow rad="127000">
                    <a:schemeClr val="tx1"/>
                  </a:glow>
                </a:effectLst>
                <a:latin typeface="Arial" charset="0"/>
                <a:ea typeface="ＭＳ Ｐゴシック" charset="0"/>
                <a:cs typeface="ＭＳ Ｐゴシック" charset="0"/>
              </a:rPr>
              <a:t>The Centrality of the Cross</a:t>
            </a:r>
          </a:p>
        </p:txBody>
      </p:sp>
    </p:spTree>
    <p:extLst>
      <p:ext uri="{BB962C8B-B14F-4D97-AF65-F5344CB8AC3E}">
        <p14:creationId xmlns:p14="http://schemas.microsoft.com/office/powerpoint/2010/main" val="20854034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nodePh="1">
                                  <p:stCondLst>
                                    <p:cond delay="0"/>
                                  </p:stCondLst>
                                  <p:endCondLst>
                                    <p:cond evt="begin" delay="0">
                                      <p:tn val="12"/>
                                    </p:cond>
                                  </p:endCondLst>
                                  <p:childTnLst>
                                    <p:set>
                                      <p:cBhvr>
                                        <p:cTn id="13" dur="1" fill="hold">
                                          <p:stCondLst>
                                            <p:cond delay="0"/>
                                          </p:stCondLst>
                                        </p:cTn>
                                        <p:tgtEl>
                                          <p:spTgt spid="6"/>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11"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8" name="Picture 6" descr="Image result for boy versus young man">
            <a:extLst>
              <a:ext uri="{FF2B5EF4-FFF2-40B4-BE49-F238E27FC236}">
                <a16:creationId xmlns:a16="http://schemas.microsoft.com/office/drawing/2014/main" id="{9CD84B29-3D6F-EA45-9045-F62095946A8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084" y="0"/>
            <a:ext cx="9159228" cy="6885434"/>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5580112" cy="4983707"/>
          </a:xfrm>
          <a:effectLst/>
        </p:spPr>
        <p:txBody>
          <a:bodyPr anchor="t"/>
          <a:lstStyle/>
          <a:p>
            <a:pPr>
              <a:defRPr/>
            </a:pPr>
            <a:r>
              <a:rPr lang="ru-RU" sz="3200" b="1" dirty="0">
                <a:solidFill>
                  <a:schemeClr val="tx1"/>
                </a:solidFill>
                <a:effectLst/>
                <a:latin typeface="Arial" charset="0"/>
                <a:ea typeface="ＭＳ Ｐゴシック" charset="0"/>
                <a:cs typeface="ＭＳ Ｐゴシック" charset="0"/>
              </a:rPr>
              <a:t>"</a:t>
            </a:r>
            <a:r>
              <a:rPr lang="en-US" sz="3200" b="1" dirty="0">
                <a:solidFill>
                  <a:schemeClr val="tx1"/>
                </a:solidFill>
                <a:effectLst/>
                <a:latin typeface="Arial" charset="0"/>
                <a:ea typeface="ＭＳ Ｐゴシック" charset="0"/>
                <a:cs typeface="ＭＳ Ｐゴシック" charset="0"/>
              </a:rPr>
              <a:t>They have to obey their guardians until they reach whatever age their father set.  </a:t>
            </a:r>
            <a:r>
              <a:rPr lang="en-US" sz="3200" b="1" baseline="30000" dirty="0">
                <a:solidFill>
                  <a:schemeClr val="tx1"/>
                </a:solidFill>
                <a:effectLst/>
                <a:latin typeface="Arial" charset="0"/>
                <a:ea typeface="ＭＳ Ｐゴシック" charset="0"/>
                <a:cs typeface="ＭＳ Ｐゴシック" charset="0"/>
              </a:rPr>
              <a:t>3</a:t>
            </a:r>
            <a:r>
              <a:rPr lang="en-US" sz="3200" b="1" dirty="0">
                <a:solidFill>
                  <a:schemeClr val="tx1"/>
                </a:solidFill>
                <a:effectLst/>
                <a:latin typeface="Arial" charset="0"/>
                <a:ea typeface="ＭＳ Ｐゴシック" charset="0"/>
                <a:cs typeface="ＭＳ Ｐゴシック" charset="0"/>
              </a:rPr>
              <a:t>And that’s the way it was with us before Christ came. We were like children; we were slaves to the basic spiritual principles of this world</a:t>
            </a:r>
            <a:r>
              <a:rPr lang="ru-RU" sz="3200" b="1" dirty="0">
                <a:solidFill>
                  <a:schemeClr val="tx1"/>
                </a:solidFill>
                <a:effectLst/>
                <a:latin typeface="Arial" charset="0"/>
                <a:ea typeface="ＭＳ Ｐゴシック" charset="0"/>
                <a:cs typeface="ＭＳ Ｐゴシック" charset="0"/>
              </a:rPr>
              <a:t>"</a:t>
            </a:r>
            <a:r>
              <a:rPr lang="en-US" sz="3200" b="1" dirty="0">
                <a:solidFill>
                  <a:schemeClr val="tx1"/>
                </a:solidFill>
                <a:effectLst/>
                <a:latin typeface="Arial" charset="0"/>
                <a:ea typeface="ＭＳ Ｐゴシック" charset="0"/>
                <a:cs typeface="ＭＳ Ｐゴシック" charset="0"/>
              </a:rPr>
              <a:t> </a:t>
            </a:r>
            <a:br>
              <a:rPr lang="en-US" sz="3200" b="1" dirty="0">
                <a:solidFill>
                  <a:schemeClr val="tx1"/>
                </a:solidFill>
                <a:effectLst/>
                <a:latin typeface="Arial" charset="0"/>
                <a:ea typeface="ＭＳ Ｐゴシック" charset="0"/>
                <a:cs typeface="ＭＳ Ｐゴシック" charset="0"/>
              </a:rPr>
            </a:br>
            <a:r>
              <a:rPr lang="en-US" sz="3200" b="1" dirty="0">
                <a:solidFill>
                  <a:schemeClr val="tx1"/>
                </a:solidFill>
                <a:effectLst/>
                <a:latin typeface="Arial" charset="0"/>
                <a:ea typeface="ＭＳ Ｐゴシック" charset="0"/>
                <a:cs typeface="ＭＳ Ｐゴシック" charset="0"/>
              </a:rPr>
              <a:t>(Gal 4:2-3 </a:t>
            </a:r>
            <a:r>
              <a:rPr lang="en-US" sz="2800" b="1" dirty="0">
                <a:solidFill>
                  <a:schemeClr val="tx1"/>
                </a:solidFill>
                <a:effectLst/>
                <a:latin typeface="Arial" charset="0"/>
                <a:ea typeface="ＭＳ Ｐゴシック" charset="0"/>
                <a:cs typeface="ＭＳ Ｐゴシック" charset="0"/>
              </a:rPr>
              <a:t>NLT</a:t>
            </a:r>
            <a:r>
              <a:rPr lang="en-US" sz="3200" b="1" dirty="0">
                <a:solidFill>
                  <a:schemeClr val="tx1"/>
                </a:solidFill>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4831144"/>
      </p:ext>
    </p:extLst>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677544" y="29468"/>
            <a:ext cx="4466456" cy="3005133"/>
          </a:xfrm>
          <a:effectLst>
            <a:outerShdw blurRad="63500" dist="35921" dir="2700000" algn="ctr" rotWithShape="0">
              <a:schemeClr val="tx2">
                <a:alpha val="74998"/>
              </a:schemeClr>
            </a:outerShdw>
          </a:effectLst>
        </p:spPr>
        <p:txBody>
          <a:bodyPr anchor="t"/>
          <a:lstStyle/>
          <a:p>
            <a:pPr>
              <a:defRPr/>
            </a:pPr>
            <a:r>
              <a:rPr lang="en-SG" sz="3200" b="1" dirty="0">
                <a:effectLst>
                  <a:glow rad="127000">
                    <a:schemeClr val="tx1"/>
                  </a:glow>
                </a:effectLst>
                <a:latin typeface="Arial" charset="0"/>
                <a:ea typeface="ＭＳ Ｐゴシック" charset="0"/>
                <a:cs typeface="ＭＳ Ｐゴシック" charset="0"/>
              </a:rPr>
              <a:t>"We were slaves to the basic spiritual principles of this world" </a:t>
            </a:r>
            <a:br>
              <a:rPr lang="en-SG" sz="3200" b="1" dirty="0">
                <a:effectLst>
                  <a:glow rad="127000">
                    <a:schemeClr val="tx1"/>
                  </a:glow>
                </a:effectLst>
                <a:latin typeface="Arial" charset="0"/>
                <a:ea typeface="ＭＳ Ｐゴシック" charset="0"/>
                <a:cs typeface="ＭＳ Ｐゴシック" charset="0"/>
              </a:rPr>
            </a:br>
            <a:r>
              <a:rPr lang="en-SG" sz="3200" b="1" dirty="0">
                <a:effectLst>
                  <a:glow rad="127000">
                    <a:schemeClr val="tx1"/>
                  </a:glow>
                </a:effectLst>
                <a:latin typeface="Arial" charset="0"/>
                <a:ea typeface="ＭＳ Ｐゴシック" charset="0"/>
                <a:cs typeface="ＭＳ Ｐゴシック" charset="0"/>
              </a:rPr>
              <a:t>(Gal 4:3b NLT).</a:t>
            </a:r>
            <a:endParaRPr lang="en-US" sz="32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0" y="29469"/>
            <a:ext cx="4677544" cy="6828531"/>
          </a:xfrm>
          <a:prstGeom prst="rect">
            <a:avLst/>
          </a:prstGeom>
        </p:spPr>
      </p:pic>
      <p:sp>
        <p:nvSpPr>
          <p:cNvPr id="5" name="Rectangle 2">
            <a:extLst>
              <a:ext uri="{FF2B5EF4-FFF2-40B4-BE49-F238E27FC236}">
                <a16:creationId xmlns:a16="http://schemas.microsoft.com/office/drawing/2014/main" id="{BBB1030F-A130-2347-B945-C1AFFFB84C19}"/>
              </a:ext>
            </a:extLst>
          </p:cNvPr>
          <p:cNvSpPr txBox="1">
            <a:spLocks noChangeArrowheads="1"/>
          </p:cNvSpPr>
          <p:nvPr/>
        </p:nvSpPr>
        <p:spPr bwMode="auto">
          <a:xfrm>
            <a:off x="4607205" y="3727261"/>
            <a:ext cx="4466456" cy="3005133"/>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sz="32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Is this the Mosaic Law or man’s ceremonial religion?</a:t>
            </a:r>
            <a:endParaRPr kumimoji="0" lang="en-US" sz="32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685946887"/>
      </p:ext>
    </p:extLst>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BA12E1-C6F1-C541-8F9A-6688B7A7AA94}"/>
              </a:ext>
            </a:extLst>
          </p:cNvPr>
          <p:cNvPicPr>
            <a:picLocks noChangeAspect="1"/>
          </p:cNvPicPr>
          <p:nvPr/>
        </p:nvPicPr>
        <p:blipFill>
          <a:blip r:embed="rId3"/>
          <a:stretch>
            <a:fillRect/>
          </a:stretch>
        </p:blipFill>
        <p:spPr>
          <a:xfrm>
            <a:off x="0" y="-27384"/>
            <a:ext cx="9144000" cy="646176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1599331"/>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But when the right time came, God sent his Son, born of a woman, subject to the law</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(Gal 4:4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135088169"/>
      </p:ext>
    </p:extLst>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1815355"/>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God sent him to buy freedom for us who were slaves to the law, so that he could adopt us as his very own children</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(Gal 4:5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
        <p:nvSpPr>
          <p:cNvPr id="4" name="Rectangle 2">
            <a:extLst>
              <a:ext uri="{FF2B5EF4-FFF2-40B4-BE49-F238E27FC236}">
                <a16:creationId xmlns:a16="http://schemas.microsoft.com/office/drawing/2014/main" id="{670B8A56-AE66-1946-A3E2-F299A09B7DCC}"/>
              </a:ext>
            </a:extLst>
          </p:cNvPr>
          <p:cNvSpPr txBox="1">
            <a:spLocks noChangeArrowheads="1"/>
          </p:cNvSpPr>
          <p:nvPr/>
        </p:nvSpPr>
        <p:spPr bwMode="auto">
          <a:xfrm>
            <a:off x="0" y="2060848"/>
            <a:ext cx="9144000" cy="970661"/>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Two reasons “God sent his son” (4:4):</a:t>
            </a:r>
          </a:p>
        </p:txBody>
      </p:sp>
      <p:sp>
        <p:nvSpPr>
          <p:cNvPr id="5" name="Rectangle 2">
            <a:extLst>
              <a:ext uri="{FF2B5EF4-FFF2-40B4-BE49-F238E27FC236}">
                <a16:creationId xmlns:a16="http://schemas.microsoft.com/office/drawing/2014/main" id="{D7FC48D1-CA5E-E94E-B766-8BCB06A05298}"/>
              </a:ext>
            </a:extLst>
          </p:cNvPr>
          <p:cNvSpPr txBox="1">
            <a:spLocks noChangeArrowheads="1"/>
          </p:cNvSpPr>
          <p:nvPr/>
        </p:nvSpPr>
        <p:spPr bwMode="auto">
          <a:xfrm>
            <a:off x="683568" y="3390908"/>
            <a:ext cx="8064896" cy="277439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14350" marR="0" lvl="0" indent="-514350" algn="l" defTabSz="914400" rtl="0" eaLnBrk="0" fontAlgn="base" latinLnBrk="0" hangingPunct="0">
              <a:lnSpc>
                <a:spcPct val="100000"/>
              </a:lnSpc>
              <a:spcBef>
                <a:spcPct val="0"/>
              </a:spcBef>
              <a:spcAft>
                <a:spcPct val="0"/>
              </a:spcAft>
              <a:buClrTx/>
              <a:buSzTx/>
              <a:buFont typeface="+mj-lt"/>
              <a:buAutoNum type="arabicPeriod"/>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To redeem us from slavery to the Mosaic Law</a:t>
            </a:r>
          </a:p>
          <a:p>
            <a:pPr marL="514350" marR="0" lvl="0" indent="-514350" algn="l" defTabSz="914400" rtl="0" eaLnBrk="0" fontAlgn="base" latinLnBrk="0" hangingPunct="0">
              <a:lnSpc>
                <a:spcPct val="100000"/>
              </a:lnSpc>
              <a:spcBef>
                <a:spcPct val="0"/>
              </a:spcBef>
              <a:spcAft>
                <a:spcPct val="0"/>
              </a:spcAft>
              <a:buClrTx/>
              <a:buSzTx/>
              <a:buFont typeface="+mj-lt"/>
              <a:buAutoNum type="arabicPeriod"/>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To give us “the full rights of sons” (NIV)</a:t>
            </a:r>
          </a:p>
        </p:txBody>
      </p:sp>
    </p:spTree>
    <p:extLst>
      <p:ext uri="{BB962C8B-B14F-4D97-AF65-F5344CB8AC3E}">
        <p14:creationId xmlns:p14="http://schemas.microsoft.com/office/powerpoint/2010/main" val="18245511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blinds(horizontal)">
                                      <p:cBhvr>
                                        <p:cTn id="13" dur="500"/>
                                        <p:tgtEl>
                                          <p:spTgt spid="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blinds(horizontal)">
                                      <p:cBhvr>
                                        <p:cTn id="18"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
          <p:cNvSpPr>
            <a:spLocks noChangeArrowheads="1"/>
          </p:cNvSpPr>
          <p:nvPr/>
        </p:nvSpPr>
        <p:spPr bwMode="auto">
          <a:xfrm>
            <a:off x="0" y="1412875"/>
            <a:ext cx="9144000" cy="1008063"/>
          </a:xfrm>
          <a:prstGeom prst="rect">
            <a:avLst/>
          </a:prstGeom>
          <a:solidFill>
            <a:schemeClr val="bg2"/>
          </a:solidFill>
          <a:ln w="57150" cap="sq">
            <a:solidFill>
              <a:srgbClr val="FF0000"/>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75778" name="Rectangle 2"/>
          <p:cNvSpPr>
            <a:spLocks noGrp="1" noChangeArrowheads="1"/>
          </p:cNvSpPr>
          <p:nvPr>
            <p:ph type="title"/>
          </p:nvPr>
        </p:nvSpPr>
        <p:spPr>
          <a:xfrm>
            <a:off x="1295400" y="152400"/>
            <a:ext cx="6553200" cy="1143000"/>
          </a:xfrm>
          <a:solidFill>
            <a:schemeClr val="tx1"/>
          </a:solidFill>
          <a:ln>
            <a:solidFill>
              <a:schemeClr val="tx1"/>
            </a:solidFill>
            <a:miter lim="800000"/>
            <a:headEnd/>
            <a:tailEnd/>
          </a:ln>
          <a:effectLst>
            <a:outerShdw blurRad="50800" dist="38100" dir="2700000">
              <a:srgbClr val="000000">
                <a:alpha val="43000"/>
              </a:srgbClr>
            </a:outerShdw>
          </a:effectLst>
        </p:spPr>
        <p:txBody>
          <a:bodyPr/>
          <a:lstStyle/>
          <a:p>
            <a:pPr algn="ctr" eaLnBrk="1" hangingPunct="1">
              <a:defRPr/>
            </a:pPr>
            <a:r>
              <a:rPr lang="en-US" altLang="zh-CN" sz="3600" b="1">
                <a:solidFill>
                  <a:schemeClr val="bg2"/>
                </a:solidFill>
                <a:latin typeface="Arial" charset="0"/>
                <a:ea typeface="宋体" charset="0"/>
                <a:cs typeface="宋体" charset="0"/>
              </a:rPr>
              <a:t>The Intertestamental Era</a:t>
            </a:r>
            <a:br>
              <a:rPr lang="en-US" altLang="zh-CN" sz="3600" b="1">
                <a:solidFill>
                  <a:schemeClr val="bg2"/>
                </a:solidFill>
                <a:latin typeface="Arial" charset="0"/>
                <a:ea typeface="宋体" charset="0"/>
                <a:cs typeface="宋体" charset="0"/>
              </a:rPr>
            </a:br>
            <a:r>
              <a:rPr lang="en-US" altLang="zh-CN" sz="3600" b="1">
                <a:solidFill>
                  <a:schemeClr val="bg2"/>
                </a:solidFill>
                <a:latin typeface="Arial" charset="0"/>
                <a:ea typeface="宋体" charset="0"/>
                <a:cs typeface="宋体" charset="0"/>
              </a:rPr>
              <a:t>(425 </a:t>
            </a:r>
            <a:r>
              <a:rPr lang="en-US" altLang="zh-CN" sz="2800" b="1">
                <a:solidFill>
                  <a:schemeClr val="bg2"/>
                </a:solidFill>
                <a:latin typeface="Arial" charset="0"/>
                <a:ea typeface="宋体" charset="0"/>
                <a:cs typeface="宋体" charset="0"/>
              </a:rPr>
              <a:t>BC</a:t>
            </a:r>
            <a:r>
              <a:rPr lang="en-US" altLang="zh-CN" sz="3600" b="1">
                <a:solidFill>
                  <a:schemeClr val="bg2"/>
                </a:solidFill>
                <a:latin typeface="Arial" charset="0"/>
                <a:ea typeface="宋体" charset="0"/>
                <a:cs typeface="宋体" charset="0"/>
              </a:rPr>
              <a:t>—5 </a:t>
            </a:r>
            <a:r>
              <a:rPr lang="en-US" altLang="zh-CN" sz="2800" b="1">
                <a:solidFill>
                  <a:schemeClr val="bg2"/>
                </a:solidFill>
                <a:latin typeface="Arial" charset="0"/>
                <a:ea typeface="宋体" charset="0"/>
                <a:cs typeface="宋体" charset="0"/>
              </a:rPr>
              <a:t>BC</a:t>
            </a:r>
            <a:r>
              <a:rPr lang="en-US" altLang="zh-CN" sz="3600" b="1">
                <a:solidFill>
                  <a:schemeClr val="bg2"/>
                </a:solidFill>
                <a:latin typeface="Arial" charset="0"/>
                <a:ea typeface="宋体" charset="0"/>
                <a:cs typeface="宋体" charset="0"/>
              </a:rPr>
              <a:t>)</a:t>
            </a:r>
            <a:endParaRPr lang="en-US" sz="3600" b="1">
              <a:solidFill>
                <a:schemeClr val="bg2"/>
              </a:solidFill>
              <a:latin typeface="Arial" charset="0"/>
              <a:ea typeface="ＭＳ Ｐゴシック" charset="0"/>
              <a:cs typeface="Times New Roman" charset="0"/>
            </a:endParaRPr>
          </a:p>
        </p:txBody>
      </p:sp>
      <p:sp>
        <p:nvSpPr>
          <p:cNvPr id="75779" name="Text Box 4"/>
          <p:cNvSpPr txBox="1">
            <a:spLocks noChangeArrowheads="1"/>
          </p:cNvSpPr>
          <p:nvPr/>
        </p:nvSpPr>
        <p:spPr bwMode="auto">
          <a:xfrm>
            <a:off x="8559800" y="101600"/>
            <a:ext cx="527050" cy="461963"/>
          </a:xfrm>
          <a:prstGeom prst="rect">
            <a:avLst/>
          </a:prstGeom>
          <a:noFill/>
          <a:ln>
            <a:noFill/>
          </a:ln>
          <a:effectLst>
            <a:outerShdw blurRad="50800" dist="38100" dir="2700000">
              <a:srgbClr val="000000">
                <a:alpha val="43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10</a:t>
            </a:r>
          </a:p>
        </p:txBody>
      </p:sp>
      <p:sp>
        <p:nvSpPr>
          <p:cNvPr id="12541" name="Rectangle 253"/>
          <p:cNvSpPr>
            <a:spLocks noChangeArrowheads="1"/>
          </p:cNvSpPr>
          <p:nvPr/>
        </p:nvSpPr>
        <p:spPr bwMode="auto">
          <a:xfrm>
            <a:off x="7315200" y="5561013"/>
            <a:ext cx="1828800" cy="1281112"/>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 Aramaic / Greek / Latin</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2540" name="Rectangle 252"/>
          <p:cNvSpPr>
            <a:spLocks noChangeArrowheads="1"/>
          </p:cNvSpPr>
          <p:nvPr/>
        </p:nvSpPr>
        <p:spPr bwMode="auto">
          <a:xfrm>
            <a:off x="4764088" y="5561013"/>
            <a:ext cx="2551112" cy="1281112"/>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Greek (Septuagint)</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2539" name="Rectangle 251"/>
          <p:cNvSpPr>
            <a:spLocks noChangeArrowheads="1"/>
          </p:cNvSpPr>
          <p:nvPr/>
        </p:nvSpPr>
        <p:spPr bwMode="auto">
          <a:xfrm>
            <a:off x="2362200" y="5576888"/>
            <a:ext cx="2306638" cy="1281112"/>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Hebrew / Aramaic</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2538" name="Rectangle 250"/>
          <p:cNvSpPr>
            <a:spLocks noChangeArrowheads="1"/>
          </p:cNvSpPr>
          <p:nvPr/>
        </p:nvSpPr>
        <p:spPr bwMode="auto">
          <a:xfrm>
            <a:off x="152400" y="5576888"/>
            <a:ext cx="2305050" cy="1281112"/>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Language in Palestine</a:t>
            </a:r>
            <a:endParaRPr kumimoji="0" lang="en-US"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2537" name="Rectangle 249"/>
          <p:cNvSpPr>
            <a:spLocks noChangeArrowheads="1"/>
          </p:cNvSpPr>
          <p:nvPr/>
        </p:nvSpPr>
        <p:spPr bwMode="auto">
          <a:xfrm>
            <a:off x="7315200" y="4191000"/>
            <a:ext cx="1828800" cy="1677988"/>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High</a:t>
            </a:r>
          </a:p>
        </p:txBody>
      </p:sp>
      <p:sp>
        <p:nvSpPr>
          <p:cNvPr id="12536" name="Rectangle 248"/>
          <p:cNvSpPr>
            <a:spLocks noChangeArrowheads="1"/>
          </p:cNvSpPr>
          <p:nvPr/>
        </p:nvSpPr>
        <p:spPr bwMode="auto">
          <a:xfrm>
            <a:off x="4764088" y="4191000"/>
            <a:ext cx="2551112" cy="1677988"/>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Increasing</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“Two Messiahs” </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2535" name="Rectangle 247"/>
          <p:cNvSpPr>
            <a:spLocks noChangeArrowheads="1"/>
          </p:cNvSpPr>
          <p:nvPr/>
        </p:nvSpPr>
        <p:spPr bwMode="auto">
          <a:xfrm>
            <a:off x="2362200" y="4191000"/>
            <a:ext cx="2306638" cy="1677988"/>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Moderate</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2534" name="Rectangle 246"/>
          <p:cNvSpPr>
            <a:spLocks noChangeArrowheads="1"/>
          </p:cNvSpPr>
          <p:nvPr/>
        </p:nvSpPr>
        <p:spPr bwMode="auto">
          <a:xfrm>
            <a:off x="152400" y="4191000"/>
            <a:ext cx="2305050" cy="1677988"/>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Expectation of Messiah &amp; Kingdom</a:t>
            </a:r>
            <a:endParaRPr kumimoji="0" lang="en-US"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2533" name="Rectangle 245"/>
          <p:cNvSpPr>
            <a:spLocks noChangeArrowheads="1"/>
          </p:cNvSpPr>
          <p:nvPr/>
        </p:nvSpPr>
        <p:spPr bwMode="auto">
          <a:xfrm>
            <a:off x="7315200" y="3124200"/>
            <a:ext cx="1828800" cy="1677988"/>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Peace (but via Rome!)</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2532" name="Rectangle 244"/>
          <p:cNvSpPr>
            <a:spLocks noChangeArrowheads="1"/>
          </p:cNvSpPr>
          <p:nvPr/>
        </p:nvSpPr>
        <p:spPr bwMode="auto">
          <a:xfrm>
            <a:off x="4764088" y="3124200"/>
            <a:ext cx="2551112" cy="1677988"/>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Many wars</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(Dan. 11:1-35)</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2531" name="Rectangle 243"/>
          <p:cNvSpPr>
            <a:spLocks noChangeArrowheads="1"/>
          </p:cNvSpPr>
          <p:nvPr/>
        </p:nvSpPr>
        <p:spPr bwMode="auto">
          <a:xfrm>
            <a:off x="2362200" y="3124200"/>
            <a:ext cx="2306638" cy="1677988"/>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Peace / autonomy</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2530" name="Rectangle 242"/>
          <p:cNvSpPr>
            <a:spLocks noChangeArrowheads="1"/>
          </p:cNvSpPr>
          <p:nvPr/>
        </p:nvSpPr>
        <p:spPr bwMode="auto">
          <a:xfrm>
            <a:off x="152400" y="3124200"/>
            <a:ext cx="2305050" cy="1677988"/>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Political Stability</a:t>
            </a:r>
            <a:endParaRPr kumimoji="0" lang="en-US"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2529" name="Rectangle 241"/>
          <p:cNvSpPr>
            <a:spLocks noChangeArrowheads="1"/>
          </p:cNvSpPr>
          <p:nvPr/>
        </p:nvSpPr>
        <p:spPr bwMode="auto">
          <a:xfrm>
            <a:off x="7315200" y="2411413"/>
            <a:ext cx="1828800" cy="1258887"/>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Rome </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(58 yrs.)</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2528" name="Rectangle 240"/>
          <p:cNvSpPr>
            <a:spLocks noChangeArrowheads="1"/>
          </p:cNvSpPr>
          <p:nvPr/>
        </p:nvSpPr>
        <p:spPr bwMode="auto">
          <a:xfrm>
            <a:off x="4419600" y="2411413"/>
            <a:ext cx="3048000" cy="1258887"/>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Greeks (188 yrs.)</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0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Arial" charset="0"/>
                <a:cs typeface="Arial" charset="0"/>
              </a:rPr>
              <a:t>Hasmoneans</a:t>
            </a:r>
            <a:r>
              <a:rPr kumimoji="0" lang="en-US" altLang="zh-CN"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 (80 yrs.)</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2527" name="Rectangle 239"/>
          <p:cNvSpPr>
            <a:spLocks noChangeArrowheads="1"/>
          </p:cNvSpPr>
          <p:nvPr/>
        </p:nvSpPr>
        <p:spPr bwMode="auto">
          <a:xfrm>
            <a:off x="2362200" y="2411413"/>
            <a:ext cx="2306638" cy="1258887"/>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Persia </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(208 yrs.)</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2526" name="Rectangle 238"/>
          <p:cNvSpPr>
            <a:spLocks noChangeArrowheads="1"/>
          </p:cNvSpPr>
          <p:nvPr/>
        </p:nvSpPr>
        <p:spPr bwMode="auto">
          <a:xfrm>
            <a:off x="152400" y="2411413"/>
            <a:ext cx="2305050" cy="1258887"/>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Rulers Over Israel</a:t>
            </a:r>
            <a:endParaRPr kumimoji="0" lang="en-US"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2525" name="Rectangle 237"/>
          <p:cNvSpPr>
            <a:spLocks noChangeArrowheads="1"/>
          </p:cNvSpPr>
          <p:nvPr/>
        </p:nvSpPr>
        <p:spPr bwMode="auto">
          <a:xfrm>
            <a:off x="7315200" y="1447800"/>
            <a:ext cx="1828800" cy="963613"/>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Advent of Christ</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2524" name="Rectangle 236"/>
          <p:cNvSpPr>
            <a:spLocks noChangeArrowheads="1"/>
          </p:cNvSpPr>
          <p:nvPr/>
        </p:nvSpPr>
        <p:spPr bwMode="auto">
          <a:xfrm>
            <a:off x="4764088" y="1447800"/>
            <a:ext cx="2551112" cy="963613"/>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Arial" charset="0"/>
                <a:cs typeface="Arial" charset="0"/>
              </a:rPr>
              <a:t>Intertestamental</a:t>
            </a: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 Era</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2523" name="Rectangle 235"/>
          <p:cNvSpPr>
            <a:spLocks noChangeArrowheads="1"/>
          </p:cNvSpPr>
          <p:nvPr/>
        </p:nvSpPr>
        <p:spPr bwMode="auto">
          <a:xfrm>
            <a:off x="2362200" y="1447800"/>
            <a:ext cx="2306638" cy="963613"/>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Malachi </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(close of OT)</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2522" name="Rectangle 234"/>
          <p:cNvSpPr>
            <a:spLocks noChangeArrowheads="1"/>
          </p:cNvSpPr>
          <p:nvPr/>
        </p:nvSpPr>
        <p:spPr bwMode="auto">
          <a:xfrm>
            <a:off x="152400" y="1447800"/>
            <a:ext cx="2305050" cy="963613"/>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Issue / </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Time Period</a:t>
            </a:r>
            <a:endParaRPr kumimoji="0" lang="en-US"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75802" name="Line 257"/>
          <p:cNvSpPr>
            <a:spLocks noChangeShapeType="1"/>
          </p:cNvSpPr>
          <p:nvPr/>
        </p:nvSpPr>
        <p:spPr bwMode="auto">
          <a:xfrm>
            <a:off x="152400" y="3505200"/>
            <a:ext cx="8991600" cy="0"/>
          </a:xfrm>
          <a:prstGeom prst="line">
            <a:avLst/>
          </a:prstGeom>
          <a:noFill/>
          <a:ln w="12700">
            <a:solidFill>
              <a:schemeClr val="tx1"/>
            </a:solidFill>
            <a:round/>
            <a:headEnd type="none" w="sm" len="sm"/>
            <a:tailEnd type="none" w="sm" len="sm"/>
          </a:ln>
          <a:effectLst>
            <a:outerShdw blurRad="50800" dist="38100" dir="2700000">
              <a:srgbClr val="000000">
                <a:alpha val="43000"/>
              </a:srgbClr>
            </a:outerShdw>
          </a:effectLst>
          <a:extLst>
            <a:ext uri="{909E8E84-426E-40dd-AFC4-6F175D3DCCD1}">
              <a14:hiddenFill xmlns:a14="http://schemas.microsoft.com/office/drawing/2010/main" xmlns="">
                <a:noFill/>
              </a14:hiddenFill>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75803" name="Line 258"/>
          <p:cNvSpPr>
            <a:spLocks noChangeShapeType="1"/>
          </p:cNvSpPr>
          <p:nvPr/>
        </p:nvSpPr>
        <p:spPr bwMode="auto">
          <a:xfrm>
            <a:off x="152400" y="4419600"/>
            <a:ext cx="8991600" cy="0"/>
          </a:xfrm>
          <a:prstGeom prst="line">
            <a:avLst/>
          </a:prstGeom>
          <a:noFill/>
          <a:ln w="12700">
            <a:solidFill>
              <a:schemeClr val="tx1"/>
            </a:solidFill>
            <a:round/>
            <a:headEnd type="none" w="sm" len="sm"/>
            <a:tailEnd type="none" w="sm" len="sm"/>
          </a:ln>
          <a:effectLst>
            <a:outerShdw blurRad="50800" dist="38100" dir="2700000">
              <a:srgbClr val="000000">
                <a:alpha val="43000"/>
              </a:srgbClr>
            </a:outerShdw>
          </a:effectLst>
          <a:extLst>
            <a:ext uri="{909E8E84-426E-40dd-AFC4-6F175D3DCCD1}">
              <a14:hiddenFill xmlns:a14="http://schemas.microsoft.com/office/drawing/2010/main" xmlns="">
                <a:noFill/>
              </a14:hiddenFill>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75804" name="Line 259"/>
          <p:cNvSpPr>
            <a:spLocks noChangeShapeType="1"/>
          </p:cNvSpPr>
          <p:nvPr/>
        </p:nvSpPr>
        <p:spPr bwMode="auto">
          <a:xfrm>
            <a:off x="152400" y="5638800"/>
            <a:ext cx="8991600" cy="0"/>
          </a:xfrm>
          <a:prstGeom prst="line">
            <a:avLst/>
          </a:prstGeom>
          <a:noFill/>
          <a:ln w="12700">
            <a:solidFill>
              <a:schemeClr val="tx1"/>
            </a:solidFill>
            <a:round/>
            <a:headEnd type="none" w="sm" len="sm"/>
            <a:tailEnd type="none" w="sm" len="sm"/>
          </a:ln>
          <a:effectLst>
            <a:outerShdw blurRad="50800" dist="38100" dir="2700000">
              <a:srgbClr val="000000">
                <a:alpha val="43000"/>
              </a:srgbClr>
            </a:outerShdw>
          </a:effectLst>
          <a:extLst>
            <a:ext uri="{909E8E84-426E-40dd-AFC4-6F175D3DCCD1}">
              <a14:hiddenFill xmlns:a14="http://schemas.microsoft.com/office/drawing/2010/main" xmlns="">
                <a:noFill/>
              </a14:hiddenFill>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75805" name="Line 260"/>
          <p:cNvSpPr>
            <a:spLocks noChangeShapeType="1"/>
          </p:cNvSpPr>
          <p:nvPr/>
        </p:nvSpPr>
        <p:spPr bwMode="auto">
          <a:xfrm>
            <a:off x="152400" y="6858000"/>
            <a:ext cx="8991600" cy="0"/>
          </a:xfrm>
          <a:prstGeom prst="line">
            <a:avLst/>
          </a:prstGeom>
          <a:noFill/>
          <a:ln w="28575" cap="sq">
            <a:solidFill>
              <a:schemeClr val="tx1"/>
            </a:solidFill>
            <a:round/>
            <a:headEnd type="none" w="sm" len="sm"/>
            <a:tailEnd type="none" w="sm" len="sm"/>
          </a:ln>
          <a:effectLst>
            <a:outerShdw blurRad="50800" dist="38100" dir="2700000">
              <a:srgbClr val="000000">
                <a:alpha val="43000"/>
              </a:srgbClr>
            </a:outerShdw>
          </a:effectLst>
          <a:extLst>
            <a:ext uri="{909E8E84-426E-40dd-AFC4-6F175D3DCCD1}">
              <a14:hiddenFill xmlns:a14="http://schemas.microsoft.com/office/drawing/2010/main" xmlns="">
                <a:noFill/>
              </a14:hiddenFill>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75806" name="Line 261"/>
          <p:cNvSpPr>
            <a:spLocks noChangeShapeType="1"/>
          </p:cNvSpPr>
          <p:nvPr/>
        </p:nvSpPr>
        <p:spPr bwMode="auto">
          <a:xfrm>
            <a:off x="34925" y="1447800"/>
            <a:ext cx="0" cy="6859588"/>
          </a:xfrm>
          <a:prstGeom prst="line">
            <a:avLst/>
          </a:prstGeom>
          <a:noFill/>
          <a:ln w="28575" cap="sq">
            <a:solidFill>
              <a:schemeClr val="tx1"/>
            </a:solidFill>
            <a:round/>
            <a:headEnd type="none" w="sm" len="sm"/>
            <a:tailEnd type="none" w="sm" len="sm"/>
          </a:ln>
          <a:effectLst>
            <a:outerShdw blurRad="50800" dist="38100" dir="2700000">
              <a:srgbClr val="000000">
                <a:alpha val="43000"/>
              </a:srgbClr>
            </a:outerShdw>
          </a:effectLst>
          <a:extLst>
            <a:ext uri="{909E8E84-426E-40dd-AFC4-6F175D3DCCD1}">
              <a14:hiddenFill xmlns:a14="http://schemas.microsoft.com/office/drawing/2010/main" xmlns="">
                <a:noFill/>
              </a14:hiddenFill>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75807" name="Line 262"/>
          <p:cNvSpPr>
            <a:spLocks noChangeShapeType="1"/>
          </p:cNvSpPr>
          <p:nvPr/>
        </p:nvSpPr>
        <p:spPr bwMode="auto">
          <a:xfrm>
            <a:off x="2457450" y="1447800"/>
            <a:ext cx="0" cy="6859588"/>
          </a:xfrm>
          <a:prstGeom prst="line">
            <a:avLst/>
          </a:prstGeom>
          <a:noFill/>
          <a:ln w="12700">
            <a:solidFill>
              <a:schemeClr val="tx1"/>
            </a:solidFill>
            <a:round/>
            <a:headEnd type="none" w="sm" len="sm"/>
            <a:tailEnd type="none" w="sm" len="sm"/>
          </a:ln>
          <a:effectLst>
            <a:outerShdw blurRad="50800" dist="38100" dir="2700000">
              <a:srgbClr val="000000">
                <a:alpha val="43000"/>
              </a:srgbClr>
            </a:outerShdw>
          </a:effectLst>
          <a:extLst>
            <a:ext uri="{909E8E84-426E-40dd-AFC4-6F175D3DCCD1}">
              <a14:hiddenFill xmlns:a14="http://schemas.microsoft.com/office/drawing/2010/main" xmlns="">
                <a:noFill/>
              </a14:hiddenFill>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75808" name="Line 263"/>
          <p:cNvSpPr>
            <a:spLocks noChangeShapeType="1"/>
          </p:cNvSpPr>
          <p:nvPr/>
        </p:nvSpPr>
        <p:spPr bwMode="auto">
          <a:xfrm>
            <a:off x="4495800" y="1447800"/>
            <a:ext cx="0" cy="6859588"/>
          </a:xfrm>
          <a:prstGeom prst="line">
            <a:avLst/>
          </a:prstGeom>
          <a:noFill/>
          <a:ln w="12700">
            <a:solidFill>
              <a:schemeClr val="tx1"/>
            </a:solidFill>
            <a:round/>
            <a:headEnd type="none" w="sm" len="sm"/>
            <a:tailEnd type="none" w="sm" len="sm"/>
          </a:ln>
          <a:effectLst>
            <a:outerShdw blurRad="50800" dist="38100" dir="2700000">
              <a:srgbClr val="000000">
                <a:alpha val="43000"/>
              </a:srgbClr>
            </a:outerShdw>
          </a:effectLst>
          <a:extLst>
            <a:ext uri="{909E8E84-426E-40dd-AFC4-6F175D3DCCD1}">
              <a14:hiddenFill xmlns:a14="http://schemas.microsoft.com/office/drawing/2010/main" xmlns="">
                <a:noFill/>
              </a14:hiddenFill>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75809" name="Line 264"/>
          <p:cNvSpPr>
            <a:spLocks noChangeShapeType="1"/>
          </p:cNvSpPr>
          <p:nvPr/>
        </p:nvSpPr>
        <p:spPr bwMode="auto">
          <a:xfrm>
            <a:off x="7391400" y="1447800"/>
            <a:ext cx="0" cy="6859588"/>
          </a:xfrm>
          <a:prstGeom prst="line">
            <a:avLst/>
          </a:prstGeom>
          <a:noFill/>
          <a:ln w="12700">
            <a:solidFill>
              <a:schemeClr val="tx1"/>
            </a:solidFill>
            <a:round/>
            <a:headEnd type="none" w="sm" len="sm"/>
            <a:tailEnd type="none" w="sm" len="sm"/>
          </a:ln>
          <a:effectLst>
            <a:outerShdw blurRad="50800" dist="38100" dir="2700000">
              <a:srgbClr val="000000">
                <a:alpha val="43000"/>
              </a:srgbClr>
            </a:outerShdw>
          </a:effectLst>
          <a:extLst>
            <a:ext uri="{909E8E84-426E-40dd-AFC4-6F175D3DCCD1}">
              <a14:hiddenFill xmlns:a14="http://schemas.microsoft.com/office/drawing/2010/main" xmlns="">
                <a:noFill/>
              </a14:hiddenFill>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75810" name="Line 265"/>
          <p:cNvSpPr>
            <a:spLocks noChangeShapeType="1"/>
          </p:cNvSpPr>
          <p:nvPr/>
        </p:nvSpPr>
        <p:spPr bwMode="auto">
          <a:xfrm>
            <a:off x="9144000" y="1447800"/>
            <a:ext cx="0" cy="6859588"/>
          </a:xfrm>
          <a:prstGeom prst="line">
            <a:avLst/>
          </a:prstGeom>
          <a:noFill/>
          <a:ln w="28575" cap="sq">
            <a:solidFill>
              <a:schemeClr val="tx1"/>
            </a:solidFill>
            <a:round/>
            <a:headEnd type="none" w="sm" len="sm"/>
            <a:tailEnd type="none" w="sm" len="sm"/>
          </a:ln>
          <a:effectLst>
            <a:outerShdw blurRad="50800" dist="38100" dir="2700000">
              <a:srgbClr val="000000">
                <a:alpha val="43000"/>
              </a:srgbClr>
            </a:outerShdw>
          </a:effectLst>
          <a:extLst>
            <a:ext uri="{909E8E84-426E-40dd-AFC4-6F175D3DCCD1}">
              <a14:hiddenFill xmlns:a14="http://schemas.microsoft.com/office/drawing/2010/main" xmlns="">
                <a:noFill/>
              </a14:hiddenFill>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1806284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526"/>
                                        </p:tgtEl>
                                        <p:attrNameLst>
                                          <p:attrName>style.visibility</p:attrName>
                                        </p:attrNameLst>
                                      </p:cBhvr>
                                      <p:to>
                                        <p:strVal val="visible"/>
                                      </p:to>
                                    </p:set>
                                    <p:animEffect transition="in" filter="fade">
                                      <p:cBhvr>
                                        <p:cTn id="7" dur="500"/>
                                        <p:tgtEl>
                                          <p:spTgt spid="125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527"/>
                                        </p:tgtEl>
                                        <p:attrNameLst>
                                          <p:attrName>style.visibility</p:attrName>
                                        </p:attrNameLst>
                                      </p:cBhvr>
                                      <p:to>
                                        <p:strVal val="visible"/>
                                      </p:to>
                                    </p:set>
                                    <p:animEffect transition="in" filter="fade">
                                      <p:cBhvr>
                                        <p:cTn id="12" dur="500"/>
                                        <p:tgtEl>
                                          <p:spTgt spid="1252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528"/>
                                        </p:tgtEl>
                                        <p:attrNameLst>
                                          <p:attrName>style.visibility</p:attrName>
                                        </p:attrNameLst>
                                      </p:cBhvr>
                                      <p:to>
                                        <p:strVal val="visible"/>
                                      </p:to>
                                    </p:set>
                                    <p:animEffect transition="in" filter="fade">
                                      <p:cBhvr>
                                        <p:cTn id="17" dur="500"/>
                                        <p:tgtEl>
                                          <p:spTgt spid="1252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529"/>
                                        </p:tgtEl>
                                        <p:attrNameLst>
                                          <p:attrName>style.visibility</p:attrName>
                                        </p:attrNameLst>
                                      </p:cBhvr>
                                      <p:to>
                                        <p:strVal val="visible"/>
                                      </p:to>
                                    </p:set>
                                    <p:animEffect transition="in" filter="fade">
                                      <p:cBhvr>
                                        <p:cTn id="22" dur="500"/>
                                        <p:tgtEl>
                                          <p:spTgt spid="1252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530"/>
                                        </p:tgtEl>
                                        <p:attrNameLst>
                                          <p:attrName>style.visibility</p:attrName>
                                        </p:attrNameLst>
                                      </p:cBhvr>
                                      <p:to>
                                        <p:strVal val="visible"/>
                                      </p:to>
                                    </p:set>
                                    <p:animEffect transition="in" filter="fade">
                                      <p:cBhvr>
                                        <p:cTn id="27" dur="500"/>
                                        <p:tgtEl>
                                          <p:spTgt spid="1253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531"/>
                                        </p:tgtEl>
                                        <p:attrNameLst>
                                          <p:attrName>style.visibility</p:attrName>
                                        </p:attrNameLst>
                                      </p:cBhvr>
                                      <p:to>
                                        <p:strVal val="visible"/>
                                      </p:to>
                                    </p:set>
                                    <p:animEffect transition="in" filter="fade">
                                      <p:cBhvr>
                                        <p:cTn id="32" dur="500"/>
                                        <p:tgtEl>
                                          <p:spTgt spid="1253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532"/>
                                        </p:tgtEl>
                                        <p:attrNameLst>
                                          <p:attrName>style.visibility</p:attrName>
                                        </p:attrNameLst>
                                      </p:cBhvr>
                                      <p:to>
                                        <p:strVal val="visible"/>
                                      </p:to>
                                    </p:set>
                                    <p:animEffect transition="in" filter="fade">
                                      <p:cBhvr>
                                        <p:cTn id="37" dur="500"/>
                                        <p:tgtEl>
                                          <p:spTgt spid="1253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533"/>
                                        </p:tgtEl>
                                        <p:attrNameLst>
                                          <p:attrName>style.visibility</p:attrName>
                                        </p:attrNameLst>
                                      </p:cBhvr>
                                      <p:to>
                                        <p:strVal val="visible"/>
                                      </p:to>
                                    </p:set>
                                    <p:animEffect transition="in" filter="fade">
                                      <p:cBhvr>
                                        <p:cTn id="42" dur="500"/>
                                        <p:tgtEl>
                                          <p:spTgt spid="12533"/>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534"/>
                                        </p:tgtEl>
                                        <p:attrNameLst>
                                          <p:attrName>style.visibility</p:attrName>
                                        </p:attrNameLst>
                                      </p:cBhvr>
                                      <p:to>
                                        <p:strVal val="visible"/>
                                      </p:to>
                                    </p:set>
                                    <p:animEffect transition="in" filter="fade">
                                      <p:cBhvr>
                                        <p:cTn id="47" dur="500"/>
                                        <p:tgtEl>
                                          <p:spTgt spid="12534"/>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2535"/>
                                        </p:tgtEl>
                                        <p:attrNameLst>
                                          <p:attrName>style.visibility</p:attrName>
                                        </p:attrNameLst>
                                      </p:cBhvr>
                                      <p:to>
                                        <p:strVal val="visible"/>
                                      </p:to>
                                    </p:set>
                                    <p:animEffect transition="in" filter="fade">
                                      <p:cBhvr>
                                        <p:cTn id="52" dur="500"/>
                                        <p:tgtEl>
                                          <p:spTgt spid="12535"/>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2536"/>
                                        </p:tgtEl>
                                        <p:attrNameLst>
                                          <p:attrName>style.visibility</p:attrName>
                                        </p:attrNameLst>
                                      </p:cBhvr>
                                      <p:to>
                                        <p:strVal val="visible"/>
                                      </p:to>
                                    </p:set>
                                    <p:animEffect transition="in" filter="fade">
                                      <p:cBhvr>
                                        <p:cTn id="57" dur="500"/>
                                        <p:tgtEl>
                                          <p:spTgt spid="12536"/>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2537"/>
                                        </p:tgtEl>
                                        <p:attrNameLst>
                                          <p:attrName>style.visibility</p:attrName>
                                        </p:attrNameLst>
                                      </p:cBhvr>
                                      <p:to>
                                        <p:strVal val="visible"/>
                                      </p:to>
                                    </p:set>
                                    <p:animEffect transition="in" filter="fade">
                                      <p:cBhvr>
                                        <p:cTn id="62" dur="500"/>
                                        <p:tgtEl>
                                          <p:spTgt spid="12537"/>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2538"/>
                                        </p:tgtEl>
                                        <p:attrNameLst>
                                          <p:attrName>style.visibility</p:attrName>
                                        </p:attrNameLst>
                                      </p:cBhvr>
                                      <p:to>
                                        <p:strVal val="visible"/>
                                      </p:to>
                                    </p:set>
                                    <p:animEffect transition="in" filter="fade">
                                      <p:cBhvr>
                                        <p:cTn id="67" dur="500"/>
                                        <p:tgtEl>
                                          <p:spTgt spid="12538"/>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2539"/>
                                        </p:tgtEl>
                                        <p:attrNameLst>
                                          <p:attrName>style.visibility</p:attrName>
                                        </p:attrNameLst>
                                      </p:cBhvr>
                                      <p:to>
                                        <p:strVal val="visible"/>
                                      </p:to>
                                    </p:set>
                                    <p:animEffect transition="in" filter="fade">
                                      <p:cBhvr>
                                        <p:cTn id="72" dur="500"/>
                                        <p:tgtEl>
                                          <p:spTgt spid="12539"/>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2540"/>
                                        </p:tgtEl>
                                        <p:attrNameLst>
                                          <p:attrName>style.visibility</p:attrName>
                                        </p:attrNameLst>
                                      </p:cBhvr>
                                      <p:to>
                                        <p:strVal val="visible"/>
                                      </p:to>
                                    </p:set>
                                    <p:animEffect transition="in" filter="fade">
                                      <p:cBhvr>
                                        <p:cTn id="77" dur="500"/>
                                        <p:tgtEl>
                                          <p:spTgt spid="12540"/>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2541"/>
                                        </p:tgtEl>
                                        <p:attrNameLst>
                                          <p:attrName>style.visibility</p:attrName>
                                        </p:attrNameLst>
                                      </p:cBhvr>
                                      <p:to>
                                        <p:strVal val="visible"/>
                                      </p:to>
                                    </p:set>
                                    <p:animEffect transition="in" filter="fade">
                                      <p:cBhvr>
                                        <p:cTn id="82" dur="500"/>
                                        <p:tgtEl>
                                          <p:spTgt spid="125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41" grpId="0" autoUpdateAnimBg="0"/>
      <p:bldP spid="12540" grpId="0" autoUpdateAnimBg="0"/>
      <p:bldP spid="12539" grpId="0" autoUpdateAnimBg="0"/>
      <p:bldP spid="12538" grpId="0" autoUpdateAnimBg="0"/>
      <p:bldP spid="12537" grpId="0" autoUpdateAnimBg="0"/>
      <p:bldP spid="12536" grpId="0" autoUpdateAnimBg="0"/>
      <p:bldP spid="12535" grpId="0" autoUpdateAnimBg="0"/>
      <p:bldP spid="12534" grpId="0" autoUpdateAnimBg="0"/>
      <p:bldP spid="12533" grpId="0" autoUpdateAnimBg="0"/>
      <p:bldP spid="12532" grpId="0" autoUpdateAnimBg="0"/>
      <p:bldP spid="12531" grpId="0" autoUpdateAnimBg="0"/>
      <p:bldP spid="12530" grpId="0" autoUpdateAnimBg="0"/>
      <p:bldP spid="12529" grpId="0" autoUpdateAnimBg="0"/>
      <p:bldP spid="12528" grpId="0" autoUpdateAnimBg="0"/>
      <p:bldP spid="12527" grpId="0" autoUpdateAnimBg="0"/>
      <p:bldP spid="12526" grpId="0" autoUpdateAnimBg="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35"/>
          <p:cNvSpPr>
            <a:spLocks noChangeArrowheads="1"/>
          </p:cNvSpPr>
          <p:nvPr/>
        </p:nvSpPr>
        <p:spPr bwMode="auto">
          <a:xfrm>
            <a:off x="0" y="1412875"/>
            <a:ext cx="9144000" cy="1008063"/>
          </a:xfrm>
          <a:prstGeom prst="rect">
            <a:avLst/>
          </a:prstGeom>
          <a:solidFill>
            <a:schemeClr val="bg2"/>
          </a:solidFill>
          <a:ln w="57150" cap="sq">
            <a:solidFill>
              <a:srgbClr val="FF0000"/>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57346" name="Rectangle 128"/>
          <p:cNvSpPr>
            <a:spLocks noGrp="1" noChangeArrowheads="1"/>
          </p:cNvSpPr>
          <p:nvPr>
            <p:ph type="title" idx="4294967295"/>
          </p:nvPr>
        </p:nvSpPr>
        <p:spPr>
          <a:xfrm>
            <a:off x="1371600" y="762000"/>
            <a:ext cx="6553200" cy="685800"/>
          </a:xfrm>
        </p:spPr>
        <p:txBody>
          <a:bodyPr/>
          <a:lstStyle/>
          <a:p>
            <a:pPr eaLnBrk="1" hangingPunct="1"/>
            <a:r>
              <a:rPr lang="en-US" sz="2800">
                <a:solidFill>
                  <a:schemeClr val="tx1"/>
                </a:solidFill>
                <a:latin typeface="Arial" charset="0"/>
                <a:ea typeface="ＭＳ Ｐゴシック" charset="0"/>
              </a:rPr>
              <a:t>The Intertestamental Era (3 slides)</a:t>
            </a:r>
          </a:p>
        </p:txBody>
      </p:sp>
      <p:sp>
        <p:nvSpPr>
          <p:cNvPr id="13433" name="Rectangle 121"/>
          <p:cNvSpPr>
            <a:spLocks noChangeArrowheads="1"/>
          </p:cNvSpPr>
          <p:nvPr/>
        </p:nvSpPr>
        <p:spPr bwMode="auto">
          <a:xfrm>
            <a:off x="6858000" y="1484313"/>
            <a:ext cx="2286000" cy="828675"/>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Advent of Christ</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3431" name="Rectangle 119"/>
          <p:cNvSpPr>
            <a:spLocks noChangeArrowheads="1"/>
          </p:cNvSpPr>
          <p:nvPr/>
        </p:nvSpPr>
        <p:spPr bwMode="auto">
          <a:xfrm>
            <a:off x="4572000" y="1484313"/>
            <a:ext cx="2286000" cy="828675"/>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Arial" charset="0"/>
                <a:cs typeface="Arial" charset="0"/>
              </a:rPr>
              <a:t>Intertestament</a:t>
            </a: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 Era</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3429" name="Rectangle 117"/>
          <p:cNvSpPr>
            <a:spLocks noChangeArrowheads="1"/>
          </p:cNvSpPr>
          <p:nvPr/>
        </p:nvSpPr>
        <p:spPr bwMode="auto">
          <a:xfrm>
            <a:off x="2286000" y="1484313"/>
            <a:ext cx="2286000" cy="828675"/>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Malachi </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(close of OT)</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3427" name="Rectangle 115"/>
          <p:cNvSpPr>
            <a:spLocks noChangeArrowheads="1"/>
          </p:cNvSpPr>
          <p:nvPr/>
        </p:nvSpPr>
        <p:spPr bwMode="auto">
          <a:xfrm>
            <a:off x="0" y="1484313"/>
            <a:ext cx="2286000" cy="828675"/>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Issue / </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Time Period</a:t>
            </a:r>
            <a:endParaRPr kumimoji="0" lang="en-US"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3366" name="Rectangle 54"/>
          <p:cNvSpPr>
            <a:spLocks noChangeArrowheads="1"/>
          </p:cNvSpPr>
          <p:nvPr/>
        </p:nvSpPr>
        <p:spPr bwMode="auto">
          <a:xfrm>
            <a:off x="6858000" y="5099050"/>
            <a:ext cx="2286000" cy="957263"/>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 Pharisees / Sadducees</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3365" name="Rectangle 53"/>
          <p:cNvSpPr>
            <a:spLocks noChangeArrowheads="1"/>
          </p:cNvSpPr>
          <p:nvPr/>
        </p:nvSpPr>
        <p:spPr bwMode="auto">
          <a:xfrm>
            <a:off x="4572000" y="5099050"/>
            <a:ext cx="2286000" cy="957263"/>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Rise of Jewish Sects</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3364" name="Rectangle 52"/>
          <p:cNvSpPr>
            <a:spLocks noChangeArrowheads="1"/>
          </p:cNvSpPr>
          <p:nvPr/>
        </p:nvSpPr>
        <p:spPr bwMode="auto">
          <a:xfrm>
            <a:off x="2286000" y="5099050"/>
            <a:ext cx="2286000" cy="957263"/>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Priests/Levites</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3363" name="Rectangle 51"/>
          <p:cNvSpPr>
            <a:spLocks noChangeArrowheads="1"/>
          </p:cNvSpPr>
          <p:nvPr/>
        </p:nvSpPr>
        <p:spPr bwMode="auto">
          <a:xfrm>
            <a:off x="0" y="5099050"/>
            <a:ext cx="2286000" cy="957263"/>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Religious Leaders</a:t>
            </a:r>
            <a:endParaRPr kumimoji="0" lang="en-US"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3362" name="Rectangle 50"/>
          <p:cNvSpPr>
            <a:spLocks noChangeArrowheads="1"/>
          </p:cNvSpPr>
          <p:nvPr/>
        </p:nvSpPr>
        <p:spPr bwMode="auto">
          <a:xfrm>
            <a:off x="6858000" y="4119563"/>
            <a:ext cx="2286000" cy="979487"/>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Synagogues / Temple</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3361" name="Rectangle 49"/>
          <p:cNvSpPr>
            <a:spLocks noChangeArrowheads="1"/>
          </p:cNvSpPr>
          <p:nvPr/>
        </p:nvSpPr>
        <p:spPr bwMode="auto">
          <a:xfrm>
            <a:off x="4572000" y="4119563"/>
            <a:ext cx="2286000" cy="979487"/>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Rise of Synagogues</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3360" name="Rectangle 48"/>
          <p:cNvSpPr>
            <a:spLocks noChangeArrowheads="1"/>
          </p:cNvSpPr>
          <p:nvPr/>
        </p:nvSpPr>
        <p:spPr bwMode="auto">
          <a:xfrm>
            <a:off x="2286000" y="4119563"/>
            <a:ext cx="2286000" cy="979487"/>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Temple only</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3359" name="Rectangle 47"/>
          <p:cNvSpPr>
            <a:spLocks noChangeArrowheads="1"/>
          </p:cNvSpPr>
          <p:nvPr/>
        </p:nvSpPr>
        <p:spPr bwMode="auto">
          <a:xfrm>
            <a:off x="0" y="4119563"/>
            <a:ext cx="2286000" cy="979487"/>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Places of Worship</a:t>
            </a:r>
            <a:endParaRPr kumimoji="0" lang="en-US"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3358" name="Rectangle 46"/>
          <p:cNvSpPr>
            <a:spLocks noChangeArrowheads="1"/>
          </p:cNvSpPr>
          <p:nvPr/>
        </p:nvSpPr>
        <p:spPr bwMode="auto">
          <a:xfrm>
            <a:off x="6858000" y="3141663"/>
            <a:ext cx="2286000" cy="977900"/>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Extensive</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3357" name="Rectangle 45"/>
          <p:cNvSpPr>
            <a:spLocks noChangeArrowheads="1"/>
          </p:cNvSpPr>
          <p:nvPr/>
        </p:nvSpPr>
        <p:spPr bwMode="auto">
          <a:xfrm>
            <a:off x="4572000" y="3141663"/>
            <a:ext cx="2286000" cy="977900"/>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Expanded</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3356" name="Rectangle 44"/>
          <p:cNvSpPr>
            <a:spLocks noChangeArrowheads="1"/>
          </p:cNvSpPr>
          <p:nvPr/>
        </p:nvSpPr>
        <p:spPr bwMode="auto">
          <a:xfrm>
            <a:off x="2286000" y="3141663"/>
            <a:ext cx="2286000" cy="977900"/>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Very Limited</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3355" name="Rectangle 43"/>
          <p:cNvSpPr>
            <a:spLocks noChangeArrowheads="1"/>
          </p:cNvSpPr>
          <p:nvPr/>
        </p:nvSpPr>
        <p:spPr bwMode="auto">
          <a:xfrm>
            <a:off x="0" y="3141663"/>
            <a:ext cx="2286000" cy="977900"/>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Road System</a:t>
            </a:r>
            <a:endParaRPr kumimoji="0" lang="en-US"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3354" name="Rectangle 42"/>
          <p:cNvSpPr>
            <a:spLocks noChangeArrowheads="1"/>
          </p:cNvSpPr>
          <p:nvPr/>
        </p:nvSpPr>
        <p:spPr bwMode="auto">
          <a:xfrm>
            <a:off x="6858000" y="2312988"/>
            <a:ext cx="2286000" cy="828675"/>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Extensive</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3353" name="Rectangle 41"/>
          <p:cNvSpPr>
            <a:spLocks noChangeArrowheads="1"/>
          </p:cNvSpPr>
          <p:nvPr/>
        </p:nvSpPr>
        <p:spPr bwMode="auto">
          <a:xfrm>
            <a:off x="4572000" y="2312988"/>
            <a:ext cx="2286000" cy="828675"/>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Increased</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3352" name="Rectangle 40"/>
          <p:cNvSpPr>
            <a:spLocks noChangeArrowheads="1"/>
          </p:cNvSpPr>
          <p:nvPr/>
        </p:nvSpPr>
        <p:spPr bwMode="auto">
          <a:xfrm>
            <a:off x="2286000" y="2312988"/>
            <a:ext cx="2286000" cy="828675"/>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Limited</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3351" name="Rectangle 39"/>
          <p:cNvSpPr>
            <a:spLocks noChangeArrowheads="1"/>
          </p:cNvSpPr>
          <p:nvPr/>
        </p:nvSpPr>
        <p:spPr bwMode="auto">
          <a:xfrm>
            <a:off x="0" y="2312988"/>
            <a:ext cx="2286000" cy="828675"/>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Ability to Evangelize</a:t>
            </a:r>
            <a:endParaRPr kumimoji="0" lang="en-US"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57367" name="Line 68"/>
          <p:cNvSpPr>
            <a:spLocks noChangeShapeType="1"/>
          </p:cNvSpPr>
          <p:nvPr/>
        </p:nvSpPr>
        <p:spPr bwMode="auto">
          <a:xfrm>
            <a:off x="0" y="3141663"/>
            <a:ext cx="91440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57368" name="Line 69"/>
          <p:cNvSpPr>
            <a:spLocks noChangeShapeType="1"/>
          </p:cNvSpPr>
          <p:nvPr/>
        </p:nvSpPr>
        <p:spPr bwMode="auto">
          <a:xfrm>
            <a:off x="0" y="4119563"/>
            <a:ext cx="91440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57369" name="Line 70"/>
          <p:cNvSpPr>
            <a:spLocks noChangeShapeType="1"/>
          </p:cNvSpPr>
          <p:nvPr/>
        </p:nvSpPr>
        <p:spPr bwMode="auto">
          <a:xfrm>
            <a:off x="0" y="5099050"/>
            <a:ext cx="91440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57370" name="Line 74"/>
          <p:cNvSpPr>
            <a:spLocks noChangeShapeType="1"/>
          </p:cNvSpPr>
          <p:nvPr/>
        </p:nvSpPr>
        <p:spPr bwMode="auto">
          <a:xfrm>
            <a:off x="0" y="6056313"/>
            <a:ext cx="9144000" cy="0"/>
          </a:xfrm>
          <a:prstGeom prst="line">
            <a:avLst/>
          </a:prstGeom>
          <a:noFill/>
          <a:ln w="28575" cap="sq">
            <a:solidFill>
              <a:schemeClr val="tx1"/>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57371" name="Line 75"/>
          <p:cNvSpPr>
            <a:spLocks noChangeShapeType="1"/>
          </p:cNvSpPr>
          <p:nvPr/>
        </p:nvSpPr>
        <p:spPr bwMode="auto">
          <a:xfrm>
            <a:off x="0" y="1484313"/>
            <a:ext cx="0" cy="4572000"/>
          </a:xfrm>
          <a:prstGeom prst="line">
            <a:avLst/>
          </a:prstGeom>
          <a:noFill/>
          <a:ln w="28575" cap="sq">
            <a:solidFill>
              <a:schemeClr val="tx1"/>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57372" name="Line 76"/>
          <p:cNvSpPr>
            <a:spLocks noChangeShapeType="1"/>
          </p:cNvSpPr>
          <p:nvPr/>
        </p:nvSpPr>
        <p:spPr bwMode="auto">
          <a:xfrm>
            <a:off x="2286000" y="1484313"/>
            <a:ext cx="0" cy="45720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57373" name="Line 77"/>
          <p:cNvSpPr>
            <a:spLocks noChangeShapeType="1"/>
          </p:cNvSpPr>
          <p:nvPr/>
        </p:nvSpPr>
        <p:spPr bwMode="auto">
          <a:xfrm>
            <a:off x="4572000" y="1484313"/>
            <a:ext cx="0" cy="45720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57374" name="Line 78"/>
          <p:cNvSpPr>
            <a:spLocks noChangeShapeType="1"/>
          </p:cNvSpPr>
          <p:nvPr/>
        </p:nvSpPr>
        <p:spPr bwMode="auto">
          <a:xfrm>
            <a:off x="6858000" y="1484313"/>
            <a:ext cx="0" cy="45720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57375" name="Line 79"/>
          <p:cNvSpPr>
            <a:spLocks noChangeShapeType="1"/>
          </p:cNvSpPr>
          <p:nvPr/>
        </p:nvSpPr>
        <p:spPr bwMode="auto">
          <a:xfrm>
            <a:off x="9144000" y="1484313"/>
            <a:ext cx="0" cy="4572000"/>
          </a:xfrm>
          <a:prstGeom prst="line">
            <a:avLst/>
          </a:prstGeom>
          <a:noFill/>
          <a:ln w="28575" cap="sq">
            <a:solidFill>
              <a:schemeClr val="tx1"/>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57376" name="Rectangle 126"/>
          <p:cNvSpPr>
            <a:spLocks noChangeArrowheads="1"/>
          </p:cNvSpPr>
          <p:nvPr/>
        </p:nvSpPr>
        <p:spPr bwMode="auto">
          <a:xfrm>
            <a:off x="1295400" y="115888"/>
            <a:ext cx="6553200" cy="1143000"/>
          </a:xfrm>
          <a:prstGeom prst="rect">
            <a:avLst/>
          </a:prstGeom>
          <a:solidFill>
            <a:schemeClr val="tx1"/>
          </a:solidFill>
          <a:ln w="9525">
            <a:solidFill>
              <a:schemeClr val="tx1"/>
            </a:solidFill>
            <a:miter lim="800000"/>
            <a:headEnd/>
            <a:tailEnd/>
          </a:ln>
        </p:spPr>
        <p:txBody>
          <a:bodyPr lIns="92075" tIns="46038" rIns="92075" bIns="46038"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a:ln>
                  <a:noFill/>
                </a:ln>
                <a:solidFill>
                  <a:srgbClr val="000000"/>
                </a:solidFill>
                <a:effectLst/>
                <a:uLnTx/>
                <a:uFillTx/>
                <a:latin typeface="Arial" charset="0"/>
                <a:ea typeface="ＭＳ Ｐゴシック" charset="0"/>
                <a:cs typeface="Arial" charset="0"/>
              </a:rPr>
              <a:t>The Intertestamental Era</a:t>
            </a:r>
            <a:br>
              <a:rPr kumimoji="0" lang="en-US" altLang="zh-CN" sz="3600" b="1" i="0" u="none" strike="noStrike" kern="1200" cap="none" spc="0" normalizeH="0" baseline="0" noProof="0">
                <a:ln>
                  <a:noFill/>
                </a:ln>
                <a:solidFill>
                  <a:srgbClr val="000000"/>
                </a:solidFill>
                <a:effectLst/>
                <a:uLnTx/>
                <a:uFillTx/>
                <a:latin typeface="Arial" charset="0"/>
                <a:ea typeface="ＭＳ Ｐゴシック" charset="0"/>
                <a:cs typeface="Arial" charset="0"/>
              </a:rPr>
            </a:br>
            <a:r>
              <a:rPr kumimoji="0" lang="en-US" altLang="zh-CN" sz="3600" b="1" i="0" u="none" strike="noStrike" kern="1200" cap="none" spc="0" normalizeH="0" baseline="0" noProof="0">
                <a:ln>
                  <a:noFill/>
                </a:ln>
                <a:solidFill>
                  <a:srgbClr val="000000"/>
                </a:solidFill>
                <a:effectLst/>
                <a:uLnTx/>
                <a:uFillTx/>
                <a:latin typeface="Arial" charset="0"/>
                <a:ea typeface="ＭＳ Ｐゴシック" charset="0"/>
                <a:cs typeface="Arial" charset="0"/>
              </a:rPr>
              <a:t>(425 </a:t>
            </a:r>
            <a:r>
              <a:rPr kumimoji="0" lang="en-US" altLang="zh-CN"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BC</a:t>
            </a:r>
            <a:r>
              <a:rPr kumimoji="0" lang="en-US" altLang="zh-CN" sz="3600" b="1" i="0" u="none" strike="noStrike" kern="1200" cap="none" spc="0" normalizeH="0" baseline="0" noProof="0">
                <a:ln>
                  <a:noFill/>
                </a:ln>
                <a:solidFill>
                  <a:srgbClr val="000000"/>
                </a:solidFill>
                <a:effectLst/>
                <a:uLnTx/>
                <a:uFillTx/>
                <a:latin typeface="Arial" charset="0"/>
                <a:ea typeface="ＭＳ Ｐゴシック" charset="0"/>
                <a:cs typeface="Arial" charset="0"/>
              </a:rPr>
              <a:t>—5 </a:t>
            </a:r>
            <a:r>
              <a:rPr kumimoji="0" lang="en-US" altLang="zh-CN"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BC</a:t>
            </a:r>
            <a:r>
              <a:rPr kumimoji="0" lang="en-US" altLang="zh-CN" sz="3600" b="1" i="0" u="none" strike="noStrike" kern="1200" cap="none" spc="0" normalizeH="0" baseline="0" noProof="0">
                <a:ln>
                  <a:noFill/>
                </a:ln>
                <a:solidFill>
                  <a:srgbClr val="000000"/>
                </a:solidFill>
                <a:effectLst/>
                <a:uLnTx/>
                <a:uFillTx/>
                <a:latin typeface="Arial" charset="0"/>
                <a:ea typeface="ＭＳ Ｐゴシック" charset="0"/>
                <a:cs typeface="Arial" charset="0"/>
              </a:rPr>
              <a:t>)</a:t>
            </a:r>
            <a:endParaRPr kumimoji="0" lang="en-US" sz="36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57377" name="Text Box 127"/>
          <p:cNvSpPr txBox="1">
            <a:spLocks noChangeArrowheads="1"/>
          </p:cNvSpPr>
          <p:nvPr/>
        </p:nvSpPr>
        <p:spPr bwMode="auto">
          <a:xfrm>
            <a:off x="8559800" y="1016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10</a:t>
            </a:r>
          </a:p>
        </p:txBody>
      </p:sp>
    </p:spTree>
    <p:extLst>
      <p:ext uri="{BB962C8B-B14F-4D97-AF65-F5344CB8AC3E}">
        <p14:creationId xmlns:p14="http://schemas.microsoft.com/office/powerpoint/2010/main" val="40750412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351"/>
                                        </p:tgtEl>
                                        <p:attrNameLst>
                                          <p:attrName>style.visibility</p:attrName>
                                        </p:attrNameLst>
                                      </p:cBhvr>
                                      <p:to>
                                        <p:strVal val="visible"/>
                                      </p:to>
                                    </p:set>
                                    <p:animEffect transition="in" filter="fade">
                                      <p:cBhvr>
                                        <p:cTn id="7" dur="500"/>
                                        <p:tgtEl>
                                          <p:spTgt spid="133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352"/>
                                        </p:tgtEl>
                                        <p:attrNameLst>
                                          <p:attrName>style.visibility</p:attrName>
                                        </p:attrNameLst>
                                      </p:cBhvr>
                                      <p:to>
                                        <p:strVal val="visible"/>
                                      </p:to>
                                    </p:set>
                                    <p:animEffect transition="in" filter="fade">
                                      <p:cBhvr>
                                        <p:cTn id="12" dur="500"/>
                                        <p:tgtEl>
                                          <p:spTgt spid="1335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353"/>
                                        </p:tgtEl>
                                        <p:attrNameLst>
                                          <p:attrName>style.visibility</p:attrName>
                                        </p:attrNameLst>
                                      </p:cBhvr>
                                      <p:to>
                                        <p:strVal val="visible"/>
                                      </p:to>
                                    </p:set>
                                    <p:animEffect transition="in" filter="fade">
                                      <p:cBhvr>
                                        <p:cTn id="17" dur="500"/>
                                        <p:tgtEl>
                                          <p:spTgt spid="1335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354"/>
                                        </p:tgtEl>
                                        <p:attrNameLst>
                                          <p:attrName>style.visibility</p:attrName>
                                        </p:attrNameLst>
                                      </p:cBhvr>
                                      <p:to>
                                        <p:strVal val="visible"/>
                                      </p:to>
                                    </p:set>
                                    <p:animEffect transition="in" filter="fade">
                                      <p:cBhvr>
                                        <p:cTn id="22" dur="500"/>
                                        <p:tgtEl>
                                          <p:spTgt spid="1335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355"/>
                                        </p:tgtEl>
                                        <p:attrNameLst>
                                          <p:attrName>style.visibility</p:attrName>
                                        </p:attrNameLst>
                                      </p:cBhvr>
                                      <p:to>
                                        <p:strVal val="visible"/>
                                      </p:to>
                                    </p:set>
                                    <p:animEffect transition="in" filter="fade">
                                      <p:cBhvr>
                                        <p:cTn id="27" dur="500"/>
                                        <p:tgtEl>
                                          <p:spTgt spid="1335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356"/>
                                        </p:tgtEl>
                                        <p:attrNameLst>
                                          <p:attrName>style.visibility</p:attrName>
                                        </p:attrNameLst>
                                      </p:cBhvr>
                                      <p:to>
                                        <p:strVal val="visible"/>
                                      </p:to>
                                    </p:set>
                                    <p:animEffect transition="in" filter="fade">
                                      <p:cBhvr>
                                        <p:cTn id="32" dur="500"/>
                                        <p:tgtEl>
                                          <p:spTgt spid="1335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357"/>
                                        </p:tgtEl>
                                        <p:attrNameLst>
                                          <p:attrName>style.visibility</p:attrName>
                                        </p:attrNameLst>
                                      </p:cBhvr>
                                      <p:to>
                                        <p:strVal val="visible"/>
                                      </p:to>
                                    </p:set>
                                    <p:animEffect transition="in" filter="fade">
                                      <p:cBhvr>
                                        <p:cTn id="37" dur="500"/>
                                        <p:tgtEl>
                                          <p:spTgt spid="13357"/>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358"/>
                                        </p:tgtEl>
                                        <p:attrNameLst>
                                          <p:attrName>style.visibility</p:attrName>
                                        </p:attrNameLst>
                                      </p:cBhvr>
                                      <p:to>
                                        <p:strVal val="visible"/>
                                      </p:to>
                                    </p:set>
                                    <p:animEffect transition="in" filter="fade">
                                      <p:cBhvr>
                                        <p:cTn id="42" dur="500"/>
                                        <p:tgtEl>
                                          <p:spTgt spid="13358"/>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3359"/>
                                        </p:tgtEl>
                                        <p:attrNameLst>
                                          <p:attrName>style.visibility</p:attrName>
                                        </p:attrNameLst>
                                      </p:cBhvr>
                                      <p:to>
                                        <p:strVal val="visible"/>
                                      </p:to>
                                    </p:set>
                                    <p:animEffect transition="in" filter="fade">
                                      <p:cBhvr>
                                        <p:cTn id="47" dur="500"/>
                                        <p:tgtEl>
                                          <p:spTgt spid="13359"/>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3360"/>
                                        </p:tgtEl>
                                        <p:attrNameLst>
                                          <p:attrName>style.visibility</p:attrName>
                                        </p:attrNameLst>
                                      </p:cBhvr>
                                      <p:to>
                                        <p:strVal val="visible"/>
                                      </p:to>
                                    </p:set>
                                    <p:animEffect transition="in" filter="fade">
                                      <p:cBhvr>
                                        <p:cTn id="52" dur="500"/>
                                        <p:tgtEl>
                                          <p:spTgt spid="13360"/>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3361"/>
                                        </p:tgtEl>
                                        <p:attrNameLst>
                                          <p:attrName>style.visibility</p:attrName>
                                        </p:attrNameLst>
                                      </p:cBhvr>
                                      <p:to>
                                        <p:strVal val="visible"/>
                                      </p:to>
                                    </p:set>
                                    <p:animEffect transition="in" filter="fade">
                                      <p:cBhvr>
                                        <p:cTn id="57" dur="500"/>
                                        <p:tgtEl>
                                          <p:spTgt spid="13361"/>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3362"/>
                                        </p:tgtEl>
                                        <p:attrNameLst>
                                          <p:attrName>style.visibility</p:attrName>
                                        </p:attrNameLst>
                                      </p:cBhvr>
                                      <p:to>
                                        <p:strVal val="visible"/>
                                      </p:to>
                                    </p:set>
                                    <p:animEffect transition="in" filter="fade">
                                      <p:cBhvr>
                                        <p:cTn id="62" dur="500"/>
                                        <p:tgtEl>
                                          <p:spTgt spid="13362"/>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3363"/>
                                        </p:tgtEl>
                                        <p:attrNameLst>
                                          <p:attrName>style.visibility</p:attrName>
                                        </p:attrNameLst>
                                      </p:cBhvr>
                                      <p:to>
                                        <p:strVal val="visible"/>
                                      </p:to>
                                    </p:set>
                                    <p:animEffect transition="in" filter="fade">
                                      <p:cBhvr>
                                        <p:cTn id="67" dur="500"/>
                                        <p:tgtEl>
                                          <p:spTgt spid="13363"/>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3364"/>
                                        </p:tgtEl>
                                        <p:attrNameLst>
                                          <p:attrName>style.visibility</p:attrName>
                                        </p:attrNameLst>
                                      </p:cBhvr>
                                      <p:to>
                                        <p:strVal val="visible"/>
                                      </p:to>
                                    </p:set>
                                    <p:animEffect transition="in" filter="fade">
                                      <p:cBhvr>
                                        <p:cTn id="72" dur="500"/>
                                        <p:tgtEl>
                                          <p:spTgt spid="13364"/>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3365"/>
                                        </p:tgtEl>
                                        <p:attrNameLst>
                                          <p:attrName>style.visibility</p:attrName>
                                        </p:attrNameLst>
                                      </p:cBhvr>
                                      <p:to>
                                        <p:strVal val="visible"/>
                                      </p:to>
                                    </p:set>
                                    <p:animEffect transition="in" filter="fade">
                                      <p:cBhvr>
                                        <p:cTn id="77" dur="500"/>
                                        <p:tgtEl>
                                          <p:spTgt spid="13365"/>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3366"/>
                                        </p:tgtEl>
                                        <p:attrNameLst>
                                          <p:attrName>style.visibility</p:attrName>
                                        </p:attrNameLst>
                                      </p:cBhvr>
                                      <p:to>
                                        <p:strVal val="visible"/>
                                      </p:to>
                                    </p:set>
                                    <p:animEffect transition="in" filter="fade">
                                      <p:cBhvr>
                                        <p:cTn id="82" dur="500"/>
                                        <p:tgtEl>
                                          <p:spTgt spid="133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66" grpId="0" autoUpdateAnimBg="0"/>
      <p:bldP spid="13365" grpId="0" autoUpdateAnimBg="0"/>
      <p:bldP spid="13364" grpId="0" autoUpdateAnimBg="0"/>
      <p:bldP spid="13363" grpId="0" autoUpdateAnimBg="0"/>
      <p:bldP spid="13362" grpId="0" autoUpdateAnimBg="0"/>
      <p:bldP spid="13361" grpId="0" autoUpdateAnimBg="0"/>
      <p:bldP spid="13360" grpId="0" autoUpdateAnimBg="0"/>
      <p:bldP spid="13359" grpId="0" autoUpdateAnimBg="0"/>
      <p:bldP spid="13358" grpId="0" autoUpdateAnimBg="0"/>
      <p:bldP spid="13357" grpId="0" autoUpdateAnimBg="0"/>
      <p:bldP spid="13356" grpId="0" autoUpdateAnimBg="0"/>
      <p:bldP spid="13355" grpId="0" autoUpdateAnimBg="0"/>
      <p:bldP spid="13354" grpId="0" autoUpdateAnimBg="0"/>
      <p:bldP spid="13353" grpId="0" autoUpdateAnimBg="0"/>
      <p:bldP spid="13352" grpId="0" autoUpdateAnimBg="0"/>
      <p:bldP spid="13351" grpId="0" autoUpdateAnimBg="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35"/>
          <p:cNvSpPr>
            <a:spLocks noChangeArrowheads="1"/>
          </p:cNvSpPr>
          <p:nvPr/>
        </p:nvSpPr>
        <p:spPr bwMode="auto">
          <a:xfrm>
            <a:off x="0" y="1412875"/>
            <a:ext cx="9144000" cy="1008063"/>
          </a:xfrm>
          <a:prstGeom prst="rect">
            <a:avLst/>
          </a:prstGeom>
          <a:solidFill>
            <a:schemeClr val="bg2"/>
          </a:solidFill>
          <a:ln w="57150" cap="sq">
            <a:solidFill>
              <a:srgbClr val="FF0000"/>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59394" name="Rectangle 57"/>
          <p:cNvSpPr>
            <a:spLocks noGrp="1" noChangeArrowheads="1"/>
          </p:cNvSpPr>
          <p:nvPr>
            <p:ph type="title" idx="4294967295"/>
          </p:nvPr>
        </p:nvSpPr>
        <p:spPr>
          <a:xfrm>
            <a:off x="827088" y="44450"/>
            <a:ext cx="7416800" cy="1143000"/>
          </a:xfrm>
        </p:spPr>
        <p:txBody>
          <a:bodyPr/>
          <a:lstStyle/>
          <a:p>
            <a:pPr algn="ctr" eaLnBrk="1" hangingPunct="1"/>
            <a:r>
              <a:rPr lang="en-US" sz="4000">
                <a:solidFill>
                  <a:schemeClr val="tx1"/>
                </a:solidFill>
                <a:latin typeface="Arial" charset="0"/>
                <a:ea typeface="ＭＳ Ｐゴシック" charset="0"/>
              </a:rPr>
              <a:t>The Intertestamental Era</a:t>
            </a:r>
          </a:p>
        </p:txBody>
      </p:sp>
      <p:sp>
        <p:nvSpPr>
          <p:cNvPr id="15397" name="Rectangle 37"/>
          <p:cNvSpPr>
            <a:spLocks noChangeArrowheads="1"/>
          </p:cNvSpPr>
          <p:nvPr/>
        </p:nvSpPr>
        <p:spPr bwMode="auto">
          <a:xfrm>
            <a:off x="6858000" y="1484313"/>
            <a:ext cx="2286000" cy="1081087"/>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Advent of Christ</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5395" name="Rectangle 35"/>
          <p:cNvSpPr>
            <a:spLocks noChangeArrowheads="1"/>
          </p:cNvSpPr>
          <p:nvPr/>
        </p:nvSpPr>
        <p:spPr bwMode="auto">
          <a:xfrm>
            <a:off x="4572000" y="1484313"/>
            <a:ext cx="2286000" cy="1081087"/>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Arial" charset="0"/>
                <a:cs typeface="Arial" charset="0"/>
              </a:rPr>
              <a:t>Intertestament</a:t>
            </a: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 Era</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5393" name="Rectangle 33"/>
          <p:cNvSpPr>
            <a:spLocks noChangeArrowheads="1"/>
          </p:cNvSpPr>
          <p:nvPr/>
        </p:nvSpPr>
        <p:spPr bwMode="auto">
          <a:xfrm>
            <a:off x="2286000" y="1484313"/>
            <a:ext cx="2286000" cy="1081087"/>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Malachi </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(close of OT)</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5391" name="Rectangle 31"/>
          <p:cNvSpPr>
            <a:spLocks noChangeArrowheads="1"/>
          </p:cNvSpPr>
          <p:nvPr/>
        </p:nvSpPr>
        <p:spPr bwMode="auto">
          <a:xfrm>
            <a:off x="0" y="1484313"/>
            <a:ext cx="2286000" cy="1081087"/>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Issue / </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Time Period</a:t>
            </a:r>
            <a:endParaRPr kumimoji="0" lang="en-US"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5378" name="Rectangle 18"/>
          <p:cNvSpPr>
            <a:spLocks noChangeArrowheads="1"/>
          </p:cNvSpPr>
          <p:nvPr/>
        </p:nvSpPr>
        <p:spPr bwMode="auto">
          <a:xfrm>
            <a:off x="6858000" y="4608513"/>
            <a:ext cx="2286000" cy="763587"/>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Arial" charset="0"/>
                <a:cs typeface="Arial" charset="0"/>
              </a:rPr>
              <a:t>Letterism</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5377" name="Rectangle 17"/>
          <p:cNvSpPr>
            <a:spLocks noChangeArrowheads="1"/>
          </p:cNvSpPr>
          <p:nvPr/>
        </p:nvSpPr>
        <p:spPr bwMode="auto">
          <a:xfrm>
            <a:off x="4572000" y="4608513"/>
            <a:ext cx="2286000" cy="763587"/>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Instable + Apocalyptic</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5376" name="Rectangle 16"/>
          <p:cNvSpPr>
            <a:spLocks noChangeArrowheads="1"/>
          </p:cNvSpPr>
          <p:nvPr/>
        </p:nvSpPr>
        <p:spPr bwMode="auto">
          <a:xfrm>
            <a:off x="2286000" y="4608513"/>
            <a:ext cx="2286000" cy="763587"/>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Literal</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5375" name="Rectangle 15"/>
          <p:cNvSpPr>
            <a:spLocks noChangeArrowheads="1"/>
          </p:cNvSpPr>
          <p:nvPr/>
        </p:nvSpPr>
        <p:spPr bwMode="auto">
          <a:xfrm>
            <a:off x="0" y="4610100"/>
            <a:ext cx="2286000" cy="763588"/>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Hermeneutic</a:t>
            </a:r>
            <a:endParaRPr kumimoji="0" lang="en-US"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5374" name="Rectangle 14"/>
          <p:cNvSpPr>
            <a:spLocks noChangeArrowheads="1"/>
          </p:cNvSpPr>
          <p:nvPr/>
        </p:nvSpPr>
        <p:spPr bwMode="auto">
          <a:xfrm>
            <a:off x="6837363" y="3603625"/>
            <a:ext cx="2286000" cy="914400"/>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 Corrupt Sanhedrin</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5373" name="Rectangle 13"/>
          <p:cNvSpPr>
            <a:spLocks noChangeArrowheads="1"/>
          </p:cNvSpPr>
          <p:nvPr/>
        </p:nvSpPr>
        <p:spPr bwMode="auto">
          <a:xfrm>
            <a:off x="4551363" y="3603625"/>
            <a:ext cx="2286000" cy="914400"/>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Rise of Sanhedrin</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5372" name="Rectangle 12"/>
          <p:cNvSpPr>
            <a:spLocks noChangeArrowheads="1"/>
          </p:cNvSpPr>
          <p:nvPr/>
        </p:nvSpPr>
        <p:spPr bwMode="auto">
          <a:xfrm>
            <a:off x="2265363" y="3603625"/>
            <a:ext cx="2286000" cy="914400"/>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Local Jurisdiction</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5371" name="Rectangle 11"/>
          <p:cNvSpPr>
            <a:spLocks noChangeArrowheads="1"/>
          </p:cNvSpPr>
          <p:nvPr/>
        </p:nvSpPr>
        <p:spPr bwMode="auto">
          <a:xfrm>
            <a:off x="-20638" y="3603625"/>
            <a:ext cx="2286001" cy="914400"/>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Extent of Power</a:t>
            </a:r>
            <a:endParaRPr kumimoji="0" lang="en-US"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5370" name="Rectangle 10"/>
          <p:cNvSpPr>
            <a:spLocks noChangeArrowheads="1"/>
          </p:cNvSpPr>
          <p:nvPr/>
        </p:nvSpPr>
        <p:spPr bwMode="auto">
          <a:xfrm>
            <a:off x="6837363" y="2398713"/>
            <a:ext cx="2286000" cy="1128712"/>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Bribes / Executions</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5369" name="Rectangle 9"/>
          <p:cNvSpPr>
            <a:spLocks noChangeArrowheads="1"/>
          </p:cNvSpPr>
          <p:nvPr/>
        </p:nvSpPr>
        <p:spPr bwMode="auto">
          <a:xfrm>
            <a:off x="4551363" y="2371725"/>
            <a:ext cx="2286000" cy="1128713"/>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Fighting illegitimate high priest</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5368" name="Rectangle 8"/>
          <p:cNvSpPr>
            <a:spLocks noChangeArrowheads="1"/>
          </p:cNvSpPr>
          <p:nvPr/>
        </p:nvSpPr>
        <p:spPr bwMode="auto">
          <a:xfrm>
            <a:off x="2265363" y="2398713"/>
            <a:ext cx="2286000" cy="1128712"/>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Genealogy</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5367" name="Rectangle 7"/>
          <p:cNvSpPr>
            <a:spLocks noChangeArrowheads="1"/>
          </p:cNvSpPr>
          <p:nvPr/>
        </p:nvSpPr>
        <p:spPr bwMode="auto">
          <a:xfrm>
            <a:off x="-20638" y="2398713"/>
            <a:ext cx="2286001" cy="1128712"/>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Priesthood achieved by . . .</a:t>
            </a:r>
            <a:endParaRPr kumimoji="0" lang="en-US"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59411" name="Line 21"/>
          <p:cNvSpPr>
            <a:spLocks noChangeShapeType="1"/>
          </p:cNvSpPr>
          <p:nvPr/>
        </p:nvSpPr>
        <p:spPr bwMode="auto">
          <a:xfrm>
            <a:off x="0" y="3541713"/>
            <a:ext cx="91440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59412" name="Line 22"/>
          <p:cNvSpPr>
            <a:spLocks noChangeShapeType="1"/>
          </p:cNvSpPr>
          <p:nvPr/>
        </p:nvSpPr>
        <p:spPr bwMode="auto">
          <a:xfrm>
            <a:off x="0" y="4532313"/>
            <a:ext cx="91440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59413" name="Line 23"/>
          <p:cNvSpPr>
            <a:spLocks noChangeShapeType="1"/>
          </p:cNvSpPr>
          <p:nvPr/>
        </p:nvSpPr>
        <p:spPr bwMode="auto">
          <a:xfrm>
            <a:off x="0" y="6132513"/>
            <a:ext cx="9144000" cy="0"/>
          </a:xfrm>
          <a:prstGeom prst="line">
            <a:avLst/>
          </a:prstGeom>
          <a:noFill/>
          <a:ln w="28575" cap="sq">
            <a:solidFill>
              <a:schemeClr val="tx1"/>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59414" name="Line 24"/>
          <p:cNvSpPr>
            <a:spLocks noChangeShapeType="1"/>
          </p:cNvSpPr>
          <p:nvPr/>
        </p:nvSpPr>
        <p:spPr bwMode="auto">
          <a:xfrm>
            <a:off x="0" y="1484313"/>
            <a:ext cx="0" cy="4648200"/>
          </a:xfrm>
          <a:prstGeom prst="line">
            <a:avLst/>
          </a:prstGeom>
          <a:noFill/>
          <a:ln w="28575" cap="sq">
            <a:solidFill>
              <a:schemeClr val="tx1"/>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59415" name="Line 25"/>
          <p:cNvSpPr>
            <a:spLocks noChangeShapeType="1"/>
          </p:cNvSpPr>
          <p:nvPr/>
        </p:nvSpPr>
        <p:spPr bwMode="auto">
          <a:xfrm>
            <a:off x="2286000" y="1484313"/>
            <a:ext cx="0" cy="46482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59416" name="Line 26"/>
          <p:cNvSpPr>
            <a:spLocks noChangeShapeType="1"/>
          </p:cNvSpPr>
          <p:nvPr/>
        </p:nvSpPr>
        <p:spPr bwMode="auto">
          <a:xfrm>
            <a:off x="4419600" y="1484313"/>
            <a:ext cx="0" cy="46482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59417" name="Line 27"/>
          <p:cNvSpPr>
            <a:spLocks noChangeShapeType="1"/>
          </p:cNvSpPr>
          <p:nvPr/>
        </p:nvSpPr>
        <p:spPr bwMode="auto">
          <a:xfrm>
            <a:off x="6934200" y="1484313"/>
            <a:ext cx="0" cy="46482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59418" name="Line 28"/>
          <p:cNvSpPr>
            <a:spLocks noChangeShapeType="1"/>
          </p:cNvSpPr>
          <p:nvPr/>
        </p:nvSpPr>
        <p:spPr bwMode="auto">
          <a:xfrm>
            <a:off x="9144000" y="1484313"/>
            <a:ext cx="0" cy="4648200"/>
          </a:xfrm>
          <a:prstGeom prst="line">
            <a:avLst/>
          </a:prstGeom>
          <a:noFill/>
          <a:ln w="28575" cap="sq">
            <a:solidFill>
              <a:schemeClr val="tx1"/>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59419" name="Rectangle 44"/>
          <p:cNvSpPr>
            <a:spLocks noChangeArrowheads="1"/>
          </p:cNvSpPr>
          <p:nvPr/>
        </p:nvSpPr>
        <p:spPr bwMode="auto">
          <a:xfrm>
            <a:off x="1295400" y="44450"/>
            <a:ext cx="6553200" cy="1143000"/>
          </a:xfrm>
          <a:prstGeom prst="rect">
            <a:avLst/>
          </a:prstGeom>
          <a:solidFill>
            <a:schemeClr val="tx1"/>
          </a:solidFill>
          <a:ln w="9525">
            <a:solidFill>
              <a:schemeClr val="tx1"/>
            </a:solidFill>
            <a:miter lim="800000"/>
            <a:headEnd/>
            <a:tailEnd/>
          </a:ln>
        </p:spPr>
        <p:txBody>
          <a:bodyPr lIns="92075" tIns="46038" rIns="92075" bIns="46038"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a:ln>
                  <a:noFill/>
                </a:ln>
                <a:solidFill>
                  <a:srgbClr val="000000"/>
                </a:solidFill>
                <a:effectLst/>
                <a:uLnTx/>
                <a:uFillTx/>
                <a:latin typeface="Arial" charset="0"/>
                <a:ea typeface="ＭＳ Ｐゴシック" charset="0"/>
                <a:cs typeface="Arial" charset="0"/>
              </a:rPr>
              <a:t>The Intertestamental Era</a:t>
            </a:r>
            <a:br>
              <a:rPr kumimoji="0" lang="en-US" altLang="zh-CN" sz="3600" b="1" i="0" u="none" strike="noStrike" kern="1200" cap="none" spc="0" normalizeH="0" baseline="0" noProof="0">
                <a:ln>
                  <a:noFill/>
                </a:ln>
                <a:solidFill>
                  <a:srgbClr val="000000"/>
                </a:solidFill>
                <a:effectLst/>
                <a:uLnTx/>
                <a:uFillTx/>
                <a:latin typeface="Arial" charset="0"/>
                <a:ea typeface="ＭＳ Ｐゴシック" charset="0"/>
                <a:cs typeface="Arial" charset="0"/>
              </a:rPr>
            </a:br>
            <a:r>
              <a:rPr kumimoji="0" lang="en-US" altLang="zh-CN" sz="3600" b="1" i="0" u="none" strike="noStrike" kern="1200" cap="none" spc="0" normalizeH="0" baseline="0" noProof="0">
                <a:ln>
                  <a:noFill/>
                </a:ln>
                <a:solidFill>
                  <a:srgbClr val="000000"/>
                </a:solidFill>
                <a:effectLst/>
                <a:uLnTx/>
                <a:uFillTx/>
                <a:latin typeface="Arial" charset="0"/>
                <a:ea typeface="ＭＳ Ｐゴシック" charset="0"/>
                <a:cs typeface="Arial" charset="0"/>
              </a:rPr>
              <a:t>(425 </a:t>
            </a:r>
            <a:r>
              <a:rPr kumimoji="0" lang="en-US" altLang="zh-CN"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BC</a:t>
            </a:r>
            <a:r>
              <a:rPr kumimoji="0" lang="en-US" altLang="zh-CN" sz="3600" b="1" i="0" u="none" strike="noStrike" kern="1200" cap="none" spc="0" normalizeH="0" baseline="0" noProof="0">
                <a:ln>
                  <a:noFill/>
                </a:ln>
                <a:solidFill>
                  <a:srgbClr val="000000"/>
                </a:solidFill>
                <a:effectLst/>
                <a:uLnTx/>
                <a:uFillTx/>
                <a:latin typeface="Arial" charset="0"/>
                <a:ea typeface="ＭＳ Ｐゴシック" charset="0"/>
                <a:cs typeface="Arial" charset="0"/>
              </a:rPr>
              <a:t>—5 </a:t>
            </a:r>
            <a:r>
              <a:rPr kumimoji="0" lang="en-US" altLang="zh-CN"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BC</a:t>
            </a:r>
            <a:r>
              <a:rPr kumimoji="0" lang="en-US" altLang="zh-CN" sz="3600" b="1" i="0" u="none" strike="noStrike" kern="1200" cap="none" spc="0" normalizeH="0" baseline="0" noProof="0">
                <a:ln>
                  <a:noFill/>
                </a:ln>
                <a:solidFill>
                  <a:srgbClr val="000000"/>
                </a:solidFill>
                <a:effectLst/>
                <a:uLnTx/>
                <a:uFillTx/>
                <a:latin typeface="Arial" charset="0"/>
                <a:ea typeface="ＭＳ Ｐゴシック" charset="0"/>
                <a:cs typeface="Arial" charset="0"/>
              </a:rPr>
              <a:t>)</a:t>
            </a:r>
            <a:endParaRPr kumimoji="0" lang="en-US" sz="36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59420" name="Text Box 45"/>
          <p:cNvSpPr txBox="1">
            <a:spLocks noChangeArrowheads="1"/>
          </p:cNvSpPr>
          <p:nvPr/>
        </p:nvSpPr>
        <p:spPr bwMode="auto">
          <a:xfrm>
            <a:off x="8559800" y="1016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10</a:t>
            </a:r>
          </a:p>
        </p:txBody>
      </p:sp>
      <p:sp>
        <p:nvSpPr>
          <p:cNvPr id="15412" name="Rectangle 52"/>
          <p:cNvSpPr>
            <a:spLocks noChangeArrowheads="1"/>
          </p:cNvSpPr>
          <p:nvPr/>
        </p:nvSpPr>
        <p:spPr bwMode="auto">
          <a:xfrm>
            <a:off x="6781800" y="5675313"/>
            <a:ext cx="2286000" cy="382587"/>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Pharisees</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5413" name="Rectangle 53"/>
          <p:cNvSpPr>
            <a:spLocks noChangeArrowheads="1"/>
          </p:cNvSpPr>
          <p:nvPr/>
        </p:nvSpPr>
        <p:spPr bwMode="auto">
          <a:xfrm>
            <a:off x="4343400" y="5675313"/>
            <a:ext cx="2743200" cy="381000"/>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Rise of Oral Law</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5414" name="Rectangle 54"/>
          <p:cNvSpPr>
            <a:spLocks noChangeArrowheads="1"/>
          </p:cNvSpPr>
          <p:nvPr/>
        </p:nvSpPr>
        <p:spPr bwMode="auto">
          <a:xfrm>
            <a:off x="2209800" y="5675313"/>
            <a:ext cx="2286000" cy="382587"/>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OT Law</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5415" name="Rectangle 55"/>
          <p:cNvSpPr>
            <a:spLocks noChangeArrowheads="1"/>
          </p:cNvSpPr>
          <p:nvPr/>
        </p:nvSpPr>
        <p:spPr bwMode="auto">
          <a:xfrm>
            <a:off x="-55563" y="5675313"/>
            <a:ext cx="2286001" cy="382587"/>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Authority</a:t>
            </a:r>
            <a:endParaRPr kumimoji="0" lang="en-US"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59425" name="Line 56"/>
          <p:cNvSpPr>
            <a:spLocks noChangeShapeType="1"/>
          </p:cNvSpPr>
          <p:nvPr/>
        </p:nvSpPr>
        <p:spPr bwMode="auto">
          <a:xfrm>
            <a:off x="0" y="5522913"/>
            <a:ext cx="91440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15069212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367"/>
                                        </p:tgtEl>
                                        <p:attrNameLst>
                                          <p:attrName>style.visibility</p:attrName>
                                        </p:attrNameLst>
                                      </p:cBhvr>
                                      <p:to>
                                        <p:strVal val="visible"/>
                                      </p:to>
                                    </p:set>
                                    <p:animEffect transition="in" filter="fade">
                                      <p:cBhvr>
                                        <p:cTn id="7" dur="500"/>
                                        <p:tgtEl>
                                          <p:spTgt spid="153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368"/>
                                        </p:tgtEl>
                                        <p:attrNameLst>
                                          <p:attrName>style.visibility</p:attrName>
                                        </p:attrNameLst>
                                      </p:cBhvr>
                                      <p:to>
                                        <p:strVal val="visible"/>
                                      </p:to>
                                    </p:set>
                                    <p:animEffect transition="in" filter="fade">
                                      <p:cBhvr>
                                        <p:cTn id="12" dur="500"/>
                                        <p:tgtEl>
                                          <p:spTgt spid="1536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369"/>
                                        </p:tgtEl>
                                        <p:attrNameLst>
                                          <p:attrName>style.visibility</p:attrName>
                                        </p:attrNameLst>
                                      </p:cBhvr>
                                      <p:to>
                                        <p:strVal val="visible"/>
                                      </p:to>
                                    </p:set>
                                    <p:animEffect transition="in" filter="fade">
                                      <p:cBhvr>
                                        <p:cTn id="17" dur="500"/>
                                        <p:tgtEl>
                                          <p:spTgt spid="1536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370"/>
                                        </p:tgtEl>
                                        <p:attrNameLst>
                                          <p:attrName>style.visibility</p:attrName>
                                        </p:attrNameLst>
                                      </p:cBhvr>
                                      <p:to>
                                        <p:strVal val="visible"/>
                                      </p:to>
                                    </p:set>
                                    <p:animEffect transition="in" filter="fade">
                                      <p:cBhvr>
                                        <p:cTn id="22" dur="500"/>
                                        <p:tgtEl>
                                          <p:spTgt spid="1537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371"/>
                                        </p:tgtEl>
                                        <p:attrNameLst>
                                          <p:attrName>style.visibility</p:attrName>
                                        </p:attrNameLst>
                                      </p:cBhvr>
                                      <p:to>
                                        <p:strVal val="visible"/>
                                      </p:to>
                                    </p:set>
                                    <p:animEffect transition="in" filter="fade">
                                      <p:cBhvr>
                                        <p:cTn id="27" dur="500"/>
                                        <p:tgtEl>
                                          <p:spTgt spid="1537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372"/>
                                        </p:tgtEl>
                                        <p:attrNameLst>
                                          <p:attrName>style.visibility</p:attrName>
                                        </p:attrNameLst>
                                      </p:cBhvr>
                                      <p:to>
                                        <p:strVal val="visible"/>
                                      </p:to>
                                    </p:set>
                                    <p:animEffect transition="in" filter="fade">
                                      <p:cBhvr>
                                        <p:cTn id="32" dur="500"/>
                                        <p:tgtEl>
                                          <p:spTgt spid="1537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373"/>
                                        </p:tgtEl>
                                        <p:attrNameLst>
                                          <p:attrName>style.visibility</p:attrName>
                                        </p:attrNameLst>
                                      </p:cBhvr>
                                      <p:to>
                                        <p:strVal val="visible"/>
                                      </p:to>
                                    </p:set>
                                    <p:animEffect transition="in" filter="fade">
                                      <p:cBhvr>
                                        <p:cTn id="37" dur="500"/>
                                        <p:tgtEl>
                                          <p:spTgt spid="1537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5374"/>
                                        </p:tgtEl>
                                        <p:attrNameLst>
                                          <p:attrName>style.visibility</p:attrName>
                                        </p:attrNameLst>
                                      </p:cBhvr>
                                      <p:to>
                                        <p:strVal val="visible"/>
                                      </p:to>
                                    </p:set>
                                    <p:animEffect transition="in" filter="fade">
                                      <p:cBhvr>
                                        <p:cTn id="42" dur="500"/>
                                        <p:tgtEl>
                                          <p:spTgt spid="15374"/>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5375"/>
                                        </p:tgtEl>
                                        <p:attrNameLst>
                                          <p:attrName>style.visibility</p:attrName>
                                        </p:attrNameLst>
                                      </p:cBhvr>
                                      <p:to>
                                        <p:strVal val="visible"/>
                                      </p:to>
                                    </p:set>
                                    <p:animEffect transition="in" filter="fade">
                                      <p:cBhvr>
                                        <p:cTn id="47" dur="500"/>
                                        <p:tgtEl>
                                          <p:spTgt spid="15375"/>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5376"/>
                                        </p:tgtEl>
                                        <p:attrNameLst>
                                          <p:attrName>style.visibility</p:attrName>
                                        </p:attrNameLst>
                                      </p:cBhvr>
                                      <p:to>
                                        <p:strVal val="visible"/>
                                      </p:to>
                                    </p:set>
                                    <p:animEffect transition="in" filter="fade">
                                      <p:cBhvr>
                                        <p:cTn id="52" dur="500"/>
                                        <p:tgtEl>
                                          <p:spTgt spid="15376"/>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5377"/>
                                        </p:tgtEl>
                                        <p:attrNameLst>
                                          <p:attrName>style.visibility</p:attrName>
                                        </p:attrNameLst>
                                      </p:cBhvr>
                                      <p:to>
                                        <p:strVal val="visible"/>
                                      </p:to>
                                    </p:set>
                                    <p:animEffect transition="in" filter="fade">
                                      <p:cBhvr>
                                        <p:cTn id="57" dur="500"/>
                                        <p:tgtEl>
                                          <p:spTgt spid="15377"/>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5378"/>
                                        </p:tgtEl>
                                        <p:attrNameLst>
                                          <p:attrName>style.visibility</p:attrName>
                                        </p:attrNameLst>
                                      </p:cBhvr>
                                      <p:to>
                                        <p:strVal val="visible"/>
                                      </p:to>
                                    </p:set>
                                    <p:animEffect transition="in" filter="fade">
                                      <p:cBhvr>
                                        <p:cTn id="62" dur="500"/>
                                        <p:tgtEl>
                                          <p:spTgt spid="15378"/>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5415"/>
                                        </p:tgtEl>
                                        <p:attrNameLst>
                                          <p:attrName>style.visibility</p:attrName>
                                        </p:attrNameLst>
                                      </p:cBhvr>
                                      <p:to>
                                        <p:strVal val="visible"/>
                                      </p:to>
                                    </p:set>
                                    <p:animEffect transition="in" filter="fade">
                                      <p:cBhvr>
                                        <p:cTn id="67" dur="500"/>
                                        <p:tgtEl>
                                          <p:spTgt spid="15415"/>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5414"/>
                                        </p:tgtEl>
                                        <p:attrNameLst>
                                          <p:attrName>style.visibility</p:attrName>
                                        </p:attrNameLst>
                                      </p:cBhvr>
                                      <p:to>
                                        <p:strVal val="visible"/>
                                      </p:to>
                                    </p:set>
                                    <p:animEffect transition="in" filter="fade">
                                      <p:cBhvr>
                                        <p:cTn id="72" dur="500"/>
                                        <p:tgtEl>
                                          <p:spTgt spid="15414"/>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5413"/>
                                        </p:tgtEl>
                                        <p:attrNameLst>
                                          <p:attrName>style.visibility</p:attrName>
                                        </p:attrNameLst>
                                      </p:cBhvr>
                                      <p:to>
                                        <p:strVal val="visible"/>
                                      </p:to>
                                    </p:set>
                                    <p:animEffect transition="in" filter="fade">
                                      <p:cBhvr>
                                        <p:cTn id="77" dur="500"/>
                                        <p:tgtEl>
                                          <p:spTgt spid="15413"/>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5412"/>
                                        </p:tgtEl>
                                        <p:attrNameLst>
                                          <p:attrName>style.visibility</p:attrName>
                                        </p:attrNameLst>
                                      </p:cBhvr>
                                      <p:to>
                                        <p:strVal val="visible"/>
                                      </p:to>
                                    </p:set>
                                    <p:animEffect transition="in" filter="fade">
                                      <p:cBhvr>
                                        <p:cTn id="82" dur="500"/>
                                        <p:tgtEl>
                                          <p:spTgt spid="15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78" grpId="0" autoUpdateAnimBg="0"/>
      <p:bldP spid="15377" grpId="0" autoUpdateAnimBg="0"/>
      <p:bldP spid="15376" grpId="0" autoUpdateAnimBg="0"/>
      <p:bldP spid="15375" grpId="0" autoUpdateAnimBg="0"/>
      <p:bldP spid="15374" grpId="0" autoUpdateAnimBg="0"/>
      <p:bldP spid="15373" grpId="0" autoUpdateAnimBg="0"/>
      <p:bldP spid="15372" grpId="0" autoUpdateAnimBg="0"/>
      <p:bldP spid="15371" grpId="0" autoUpdateAnimBg="0"/>
      <p:bldP spid="15370" grpId="0" autoUpdateAnimBg="0"/>
      <p:bldP spid="15369" grpId="0" autoUpdateAnimBg="0"/>
      <p:bldP spid="15368" grpId="0" autoUpdateAnimBg="0"/>
      <p:bldP spid="15367" grpId="0" autoUpdateAnimBg="0"/>
      <p:bldP spid="15412" grpId="0" autoUpdateAnimBg="0"/>
      <p:bldP spid="15413" grpId="0" autoUpdateAnimBg="0"/>
      <p:bldP spid="15414" grpId="0" autoUpdateAnimBg="0"/>
      <p:bldP spid="15415" grpId="0" autoUpdateAnimBg="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ext Box 11"/>
          <p:cNvSpPr txBox="1">
            <a:spLocks noChangeArrowheads="1"/>
          </p:cNvSpPr>
          <p:nvPr/>
        </p:nvSpPr>
        <p:spPr bwMode="auto">
          <a:xfrm>
            <a:off x="8559800" y="1524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10</a:t>
            </a:r>
          </a:p>
        </p:txBody>
      </p:sp>
      <p:sp>
        <p:nvSpPr>
          <p:cNvPr id="16403" name="Rectangle 19"/>
          <p:cNvSpPr>
            <a:spLocks noChangeArrowheads="1"/>
          </p:cNvSpPr>
          <p:nvPr/>
        </p:nvSpPr>
        <p:spPr bwMode="auto">
          <a:xfrm>
            <a:off x="5029200" y="5207000"/>
            <a:ext cx="3581400" cy="1270000"/>
          </a:xfrm>
          <a:prstGeom prst="rect">
            <a:avLst/>
          </a:prstGeom>
          <a:noFill/>
          <a:ln w="12700" cap="sq">
            <a:noFill/>
            <a:miter lim="800000"/>
            <a:headEnd type="none" w="sm" len="sm"/>
            <a:tailEnd type="none" w="sm" len="sm"/>
          </a:ln>
          <a:effectLst/>
        </p:spPr>
        <p:txBody>
          <a:bodyPr anchor="ctr"/>
          <a:lstStyle/>
          <a:p>
            <a:pPr marL="0" marR="0" lvl="0" indent="0" algn="l" defTabSz="914400" rtl="0"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en-US" altLang="zh-CN"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Arial" charset="0"/>
                <a:cs typeface="Arial" charset="0"/>
              </a:rPr>
              <a:t> Transportationally</a:t>
            </a:r>
            <a:endPar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6402" name="Rectangle 18"/>
          <p:cNvSpPr>
            <a:spLocks noChangeArrowheads="1"/>
          </p:cNvSpPr>
          <p:nvPr/>
        </p:nvSpPr>
        <p:spPr bwMode="auto">
          <a:xfrm>
            <a:off x="1600200" y="5207000"/>
            <a:ext cx="3308350" cy="1270000"/>
          </a:xfrm>
          <a:prstGeom prst="rect">
            <a:avLst/>
          </a:prstGeom>
          <a:noFill/>
          <a:ln w="12700" cap="sq">
            <a:noFill/>
            <a:miter lim="800000"/>
            <a:headEnd type="none" w="sm" len="sm"/>
            <a:tailEnd type="none" w="sm" len="sm"/>
          </a:ln>
          <a:effectLst/>
        </p:spPr>
        <p:txBody>
          <a:bodyPr anchor="ctr"/>
          <a:lstStyle/>
          <a:p>
            <a:pPr marL="0" marR="0" lvl="0" indent="0" algn="l" defTabSz="914400" rtl="0"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en-US" altLang="zh-CN"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Arial" charset="0"/>
                <a:cs typeface="Arial" charset="0"/>
              </a:rPr>
              <a:t> Religiously</a:t>
            </a:r>
            <a:endPar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6401" name="Rectangle 17"/>
          <p:cNvSpPr>
            <a:spLocks noChangeArrowheads="1"/>
          </p:cNvSpPr>
          <p:nvPr/>
        </p:nvSpPr>
        <p:spPr bwMode="auto">
          <a:xfrm>
            <a:off x="5029200" y="3937000"/>
            <a:ext cx="3581400" cy="1270000"/>
          </a:xfrm>
          <a:prstGeom prst="rect">
            <a:avLst/>
          </a:prstGeom>
          <a:noFill/>
          <a:ln w="12700" cap="sq">
            <a:noFill/>
            <a:miter lim="800000"/>
            <a:headEnd type="none" w="sm" len="sm"/>
            <a:tailEnd type="none" w="sm" len="sm"/>
          </a:ln>
          <a:effectLst/>
        </p:spPr>
        <p:txBody>
          <a:bodyPr anchor="ctr"/>
          <a:lstStyle/>
          <a:p>
            <a:pPr marL="0" marR="0" lvl="0" indent="0" algn="l" defTabSz="914400" rtl="0"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en-US" altLang="zh-CN"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Arial" charset="0"/>
                <a:cs typeface="Arial" charset="0"/>
              </a:rPr>
              <a:t> Emotionally</a:t>
            </a:r>
            <a:endPar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6400" name="Rectangle 16"/>
          <p:cNvSpPr>
            <a:spLocks noChangeArrowheads="1"/>
          </p:cNvSpPr>
          <p:nvPr/>
        </p:nvSpPr>
        <p:spPr bwMode="auto">
          <a:xfrm>
            <a:off x="1600200" y="3937000"/>
            <a:ext cx="3308350" cy="1270000"/>
          </a:xfrm>
          <a:prstGeom prst="rect">
            <a:avLst/>
          </a:prstGeom>
          <a:noFill/>
          <a:ln w="12700" cap="sq">
            <a:noFill/>
            <a:miter lim="800000"/>
            <a:headEnd type="none" w="sm" len="sm"/>
            <a:tailEnd type="none" w="sm" len="sm"/>
          </a:ln>
          <a:effectLst/>
        </p:spPr>
        <p:txBody>
          <a:bodyPr anchor="ctr"/>
          <a:lstStyle/>
          <a:p>
            <a:pPr marL="0" marR="0" lvl="0" indent="0" algn="l" defTabSz="914400" rtl="0"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en-US" altLang="zh-CN"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Arial" charset="0"/>
                <a:cs typeface="Arial" charset="0"/>
              </a:rPr>
              <a:t> Linguistically</a:t>
            </a:r>
            <a:endPar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6399" name="Rectangle 15"/>
          <p:cNvSpPr>
            <a:spLocks noChangeArrowheads="1"/>
          </p:cNvSpPr>
          <p:nvPr/>
        </p:nvSpPr>
        <p:spPr bwMode="auto">
          <a:xfrm>
            <a:off x="5029200" y="2667000"/>
            <a:ext cx="3581400" cy="1270000"/>
          </a:xfrm>
          <a:prstGeom prst="rect">
            <a:avLst/>
          </a:prstGeom>
          <a:noFill/>
          <a:ln w="12700" cap="sq">
            <a:noFill/>
            <a:miter lim="800000"/>
            <a:headEnd type="none" w="sm" len="sm"/>
            <a:tailEnd type="none" w="sm" len="sm"/>
          </a:ln>
          <a:effectLst/>
        </p:spPr>
        <p:txBody>
          <a:bodyPr anchor="ctr"/>
          <a:lstStyle/>
          <a:p>
            <a:pPr marL="0" marR="0" lvl="0" indent="0" algn="l" defTabSz="914400" rtl="0"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en-US" altLang="zh-CN"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Arial" charset="0"/>
                <a:cs typeface="Arial" charset="0"/>
              </a:rPr>
              <a:t> Prophetically </a:t>
            </a:r>
          </a:p>
          <a:p>
            <a:pPr marL="0" marR="0" lvl="0" indent="0" algn="l"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Arial" charset="0"/>
                <a:cs typeface="Arial" charset="0"/>
              </a:rPr>
              <a:t>(Dan. 9:25-26)</a:t>
            </a:r>
            <a:endPar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6398" name="Rectangle 14"/>
          <p:cNvSpPr>
            <a:spLocks noChangeArrowheads="1"/>
          </p:cNvSpPr>
          <p:nvPr/>
        </p:nvSpPr>
        <p:spPr bwMode="auto">
          <a:xfrm>
            <a:off x="1600200" y="2667000"/>
            <a:ext cx="3308350" cy="1270000"/>
          </a:xfrm>
          <a:prstGeom prst="rect">
            <a:avLst/>
          </a:prstGeom>
          <a:noFill/>
          <a:ln w="12700" cap="sq">
            <a:noFill/>
            <a:miter lim="800000"/>
            <a:headEnd type="none" w="sm" len="sm"/>
            <a:tailEnd type="none" w="sm" len="sm"/>
          </a:ln>
          <a:effectLst/>
        </p:spPr>
        <p:txBody>
          <a:bodyPr anchor="ctr"/>
          <a:lstStyle/>
          <a:p>
            <a:pPr marL="0" marR="0" lvl="0" indent="0" algn="l" defTabSz="914400" rtl="0"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en-US" altLang="zh-CN"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Arial" charset="0"/>
                <a:cs typeface="Arial" charset="0"/>
              </a:rPr>
              <a:t> Politically</a:t>
            </a:r>
            <a:endPar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61448" name="Line 21"/>
          <p:cNvSpPr>
            <a:spLocks noChangeShapeType="1"/>
          </p:cNvSpPr>
          <p:nvPr/>
        </p:nvSpPr>
        <p:spPr bwMode="auto">
          <a:xfrm>
            <a:off x="1085850" y="3937000"/>
            <a:ext cx="752475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61449" name="Line 22"/>
          <p:cNvSpPr>
            <a:spLocks noChangeShapeType="1"/>
          </p:cNvSpPr>
          <p:nvPr/>
        </p:nvSpPr>
        <p:spPr bwMode="auto">
          <a:xfrm>
            <a:off x="1085850" y="5207000"/>
            <a:ext cx="752475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61450" name="Line 23"/>
          <p:cNvSpPr>
            <a:spLocks noChangeShapeType="1"/>
          </p:cNvSpPr>
          <p:nvPr/>
        </p:nvSpPr>
        <p:spPr bwMode="auto">
          <a:xfrm>
            <a:off x="1085850" y="6477000"/>
            <a:ext cx="7524750" cy="0"/>
          </a:xfrm>
          <a:prstGeom prst="line">
            <a:avLst/>
          </a:prstGeom>
          <a:noFill/>
          <a:ln w="28575" cap="sq">
            <a:solidFill>
              <a:schemeClr val="tx1"/>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61451" name="Line 24"/>
          <p:cNvSpPr>
            <a:spLocks noChangeShapeType="1"/>
          </p:cNvSpPr>
          <p:nvPr/>
        </p:nvSpPr>
        <p:spPr bwMode="auto">
          <a:xfrm>
            <a:off x="1066800" y="2667000"/>
            <a:ext cx="0" cy="3810000"/>
          </a:xfrm>
          <a:prstGeom prst="line">
            <a:avLst/>
          </a:prstGeom>
          <a:noFill/>
          <a:ln w="28575" cap="sq">
            <a:solidFill>
              <a:schemeClr val="tx1"/>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61452" name="Line 25"/>
          <p:cNvSpPr>
            <a:spLocks noChangeShapeType="1"/>
          </p:cNvSpPr>
          <p:nvPr/>
        </p:nvSpPr>
        <p:spPr bwMode="auto">
          <a:xfrm>
            <a:off x="4648200" y="2667000"/>
            <a:ext cx="0" cy="38100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61453" name="Line 26"/>
          <p:cNvSpPr>
            <a:spLocks noChangeShapeType="1"/>
          </p:cNvSpPr>
          <p:nvPr/>
        </p:nvSpPr>
        <p:spPr bwMode="auto">
          <a:xfrm>
            <a:off x="8610600" y="2667000"/>
            <a:ext cx="0" cy="3810000"/>
          </a:xfrm>
          <a:prstGeom prst="line">
            <a:avLst/>
          </a:prstGeom>
          <a:noFill/>
          <a:ln w="28575" cap="sq">
            <a:solidFill>
              <a:schemeClr val="tx1"/>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61454" name="Line 20"/>
          <p:cNvSpPr>
            <a:spLocks noChangeShapeType="1"/>
          </p:cNvSpPr>
          <p:nvPr/>
        </p:nvSpPr>
        <p:spPr bwMode="auto">
          <a:xfrm>
            <a:off x="1085850" y="2667000"/>
            <a:ext cx="752475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6416" name="Text Box 32"/>
          <p:cNvSpPr txBox="1">
            <a:spLocks noChangeArrowheads="1"/>
          </p:cNvSpPr>
          <p:nvPr/>
        </p:nvSpPr>
        <p:spPr bwMode="auto">
          <a:xfrm>
            <a:off x="269875" y="1914525"/>
            <a:ext cx="3455988" cy="523875"/>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The time was right:</a:t>
            </a:r>
            <a:r>
              <a:rPr kumimoji="0" lang="en-US" altLang="zh-CN" sz="2400" b="0"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 </a:t>
            </a:r>
            <a:endParaRPr kumimoji="0" lang="en-US" sz="2400" b="0"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16425" name="Text Box 41"/>
          <p:cNvSpPr txBox="1">
            <a:spLocks noChangeArrowheads="1"/>
          </p:cNvSpPr>
          <p:nvPr/>
        </p:nvSpPr>
        <p:spPr bwMode="auto">
          <a:xfrm rot="-810432">
            <a:off x="1238250" y="2427288"/>
            <a:ext cx="6192838" cy="3508375"/>
          </a:xfrm>
          <a:prstGeom prst="rect">
            <a:avLst/>
          </a:prstGeom>
          <a:solidFill>
            <a:srgbClr val="BA1236"/>
          </a:solidFill>
          <a:ln w="76200" cap="sq" cmpd="sng">
            <a:solidFill>
              <a:schemeClr val="bg2"/>
            </a:solid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Galatians 4:4</a:t>
            </a:r>
            <a:r>
              <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NIV</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But when the time had fully come, God sent his Son, born of a woman, born under law, to redeem those under law, that we might receive the full rights of sons.</a:t>
            </a:r>
            <a:r>
              <a:rPr kumimoji="0" lang="ja-JP"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61457" name="Rectangle 42"/>
          <p:cNvSpPr>
            <a:spLocks noGrp="1" noChangeArrowheads="1"/>
          </p:cNvSpPr>
          <p:nvPr>
            <p:ph type="title" idx="4294967295"/>
          </p:nvPr>
        </p:nvSpPr>
        <p:spPr>
          <a:xfrm>
            <a:off x="2438400" y="533400"/>
            <a:ext cx="5029200" cy="1200150"/>
          </a:xfrm>
          <a:solidFill>
            <a:schemeClr val="tx1"/>
          </a:solidFill>
          <a:ln w="76200">
            <a:solidFill>
              <a:srgbClr val="000000"/>
            </a:solidFill>
            <a:miter lim="800000"/>
            <a:headEnd/>
            <a:tailEnd/>
          </a:ln>
        </p:spPr>
        <p:txBody>
          <a:bodyPr lIns="91440" tIns="45720" rIns="91440" bIns="45720" anchor="t">
            <a:spAutoFit/>
          </a:bodyPr>
          <a:lstStyle/>
          <a:p>
            <a:pPr algn="ctr" eaLnBrk="1" hangingPunct="1"/>
            <a:r>
              <a:rPr lang="en-US" altLang="zh-CN" sz="3600" b="1" i="1">
                <a:solidFill>
                  <a:schemeClr val="bg1"/>
                </a:solidFill>
                <a:latin typeface="Arial" charset="0"/>
                <a:ea typeface="宋体" charset="0"/>
                <a:cs typeface="宋体" charset="0"/>
              </a:rPr>
              <a:t>The “Kingdom Stage” is Set! </a:t>
            </a:r>
            <a:endParaRPr lang="en-US" sz="3600" b="1" i="1">
              <a:solidFill>
                <a:schemeClr val="bg1"/>
              </a:solidFill>
              <a:latin typeface="Arial" charset="0"/>
              <a:ea typeface="宋体" charset="0"/>
              <a:cs typeface="宋体" charset="0"/>
            </a:endParaRPr>
          </a:p>
        </p:txBody>
      </p:sp>
    </p:spTree>
    <p:extLst>
      <p:ext uri="{BB962C8B-B14F-4D97-AF65-F5344CB8AC3E}">
        <p14:creationId xmlns:p14="http://schemas.microsoft.com/office/powerpoint/2010/main" val="24775855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16416"/>
                                        </p:tgtEl>
                                        <p:attrNameLst>
                                          <p:attrName>style.visibility</p:attrName>
                                        </p:attrNameLst>
                                      </p:cBhvr>
                                      <p:to>
                                        <p:strVal val="visible"/>
                                      </p:to>
                                    </p:set>
                                    <p:anim calcmode="lin" valueType="num">
                                      <p:cBhvr>
                                        <p:cTn id="7" dur="500" fill="hold"/>
                                        <p:tgtEl>
                                          <p:spTgt spid="16416"/>
                                        </p:tgtEl>
                                        <p:attrNameLst>
                                          <p:attrName>ppt_w</p:attrName>
                                        </p:attrNameLst>
                                      </p:cBhvr>
                                      <p:tavLst>
                                        <p:tav tm="0">
                                          <p:val>
                                            <p:fltVal val="0"/>
                                          </p:val>
                                        </p:tav>
                                        <p:tav tm="100000">
                                          <p:val>
                                            <p:strVal val="#ppt_w"/>
                                          </p:val>
                                        </p:tav>
                                      </p:tavLst>
                                    </p:anim>
                                    <p:anim calcmode="lin" valueType="num">
                                      <p:cBhvr>
                                        <p:cTn id="8" dur="500" fill="hold"/>
                                        <p:tgtEl>
                                          <p:spTgt spid="16416"/>
                                        </p:tgtEl>
                                        <p:attrNameLst>
                                          <p:attrName>ppt_h</p:attrName>
                                        </p:attrNameLst>
                                      </p:cBhvr>
                                      <p:tavLst>
                                        <p:tav tm="0">
                                          <p:val>
                                            <p:fltVal val="0"/>
                                          </p:val>
                                        </p:tav>
                                        <p:tav tm="100000">
                                          <p:val>
                                            <p:strVal val="#ppt_h"/>
                                          </p:val>
                                        </p:tav>
                                      </p:tavLst>
                                    </p:anim>
                                    <p:anim calcmode="lin" valueType="num">
                                      <p:cBhvr>
                                        <p:cTn id="9" dur="500" fill="hold"/>
                                        <p:tgtEl>
                                          <p:spTgt spid="16416"/>
                                        </p:tgtEl>
                                        <p:attrNameLst>
                                          <p:attrName>ppt_x</p:attrName>
                                        </p:attrNameLst>
                                      </p:cBhvr>
                                      <p:tavLst>
                                        <p:tav tm="0">
                                          <p:val>
                                            <p:fltVal val="0.5"/>
                                          </p:val>
                                        </p:tav>
                                        <p:tav tm="100000">
                                          <p:val>
                                            <p:strVal val="#ppt_x"/>
                                          </p:val>
                                        </p:tav>
                                      </p:tavLst>
                                    </p:anim>
                                    <p:anim calcmode="lin" valueType="num">
                                      <p:cBhvr>
                                        <p:cTn id="10" dur="500" fill="hold"/>
                                        <p:tgtEl>
                                          <p:spTgt spid="16416"/>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398"/>
                                        </p:tgtEl>
                                        <p:attrNameLst>
                                          <p:attrName>style.visibility</p:attrName>
                                        </p:attrNameLst>
                                      </p:cBhvr>
                                      <p:to>
                                        <p:strVal val="visible"/>
                                      </p:to>
                                    </p:set>
                                    <p:animEffect transition="in" filter="fade">
                                      <p:cBhvr>
                                        <p:cTn id="15" dur="500"/>
                                        <p:tgtEl>
                                          <p:spTgt spid="1639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400"/>
                                        </p:tgtEl>
                                        <p:attrNameLst>
                                          <p:attrName>style.visibility</p:attrName>
                                        </p:attrNameLst>
                                      </p:cBhvr>
                                      <p:to>
                                        <p:strVal val="visible"/>
                                      </p:to>
                                    </p:set>
                                    <p:animEffect transition="in" filter="fade">
                                      <p:cBhvr>
                                        <p:cTn id="20" dur="500"/>
                                        <p:tgtEl>
                                          <p:spTgt spid="16400"/>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6402"/>
                                        </p:tgtEl>
                                        <p:attrNameLst>
                                          <p:attrName>style.visibility</p:attrName>
                                        </p:attrNameLst>
                                      </p:cBhvr>
                                      <p:to>
                                        <p:strVal val="visible"/>
                                      </p:to>
                                    </p:set>
                                    <p:animEffect transition="in" filter="fade">
                                      <p:cBhvr>
                                        <p:cTn id="25" dur="500"/>
                                        <p:tgtEl>
                                          <p:spTgt spid="16402"/>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6399"/>
                                        </p:tgtEl>
                                        <p:attrNameLst>
                                          <p:attrName>style.visibility</p:attrName>
                                        </p:attrNameLst>
                                      </p:cBhvr>
                                      <p:to>
                                        <p:strVal val="visible"/>
                                      </p:to>
                                    </p:set>
                                    <p:animEffect transition="in" filter="fade">
                                      <p:cBhvr>
                                        <p:cTn id="30" dur="500"/>
                                        <p:tgtEl>
                                          <p:spTgt spid="1639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6401"/>
                                        </p:tgtEl>
                                        <p:attrNameLst>
                                          <p:attrName>style.visibility</p:attrName>
                                        </p:attrNameLst>
                                      </p:cBhvr>
                                      <p:to>
                                        <p:strVal val="visible"/>
                                      </p:to>
                                    </p:set>
                                    <p:animEffect transition="in" filter="fade">
                                      <p:cBhvr>
                                        <p:cTn id="35" dur="500"/>
                                        <p:tgtEl>
                                          <p:spTgt spid="16401"/>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6403"/>
                                        </p:tgtEl>
                                        <p:attrNameLst>
                                          <p:attrName>style.visibility</p:attrName>
                                        </p:attrNameLst>
                                      </p:cBhvr>
                                      <p:to>
                                        <p:strVal val="visible"/>
                                      </p:to>
                                    </p:set>
                                    <p:animEffect transition="in" filter="fade">
                                      <p:cBhvr>
                                        <p:cTn id="40" dur="500"/>
                                        <p:tgtEl>
                                          <p:spTgt spid="16403"/>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5" presetClass="entr" presetSubtype="0" fill="hold" grpId="0" nodeType="clickEffect">
                                  <p:stCondLst>
                                    <p:cond delay="0"/>
                                  </p:stCondLst>
                                  <p:childTnLst>
                                    <p:set>
                                      <p:cBhvr>
                                        <p:cTn id="44" dur="1" fill="hold">
                                          <p:stCondLst>
                                            <p:cond delay="0"/>
                                          </p:stCondLst>
                                        </p:cTn>
                                        <p:tgtEl>
                                          <p:spTgt spid="16425"/>
                                        </p:tgtEl>
                                        <p:attrNameLst>
                                          <p:attrName>style.visibility</p:attrName>
                                        </p:attrNameLst>
                                      </p:cBhvr>
                                      <p:to>
                                        <p:strVal val="visible"/>
                                      </p:to>
                                    </p:set>
                                    <p:anim calcmode="lin" valueType="num">
                                      <p:cBhvr>
                                        <p:cTn id="45" dur="1000" fill="hold"/>
                                        <p:tgtEl>
                                          <p:spTgt spid="16425"/>
                                        </p:tgtEl>
                                        <p:attrNameLst>
                                          <p:attrName>ppt_w</p:attrName>
                                        </p:attrNameLst>
                                      </p:cBhvr>
                                      <p:tavLst>
                                        <p:tav tm="0">
                                          <p:val>
                                            <p:fltVal val="0"/>
                                          </p:val>
                                        </p:tav>
                                        <p:tav tm="100000">
                                          <p:val>
                                            <p:strVal val="#ppt_w"/>
                                          </p:val>
                                        </p:tav>
                                      </p:tavLst>
                                    </p:anim>
                                    <p:anim calcmode="lin" valueType="num">
                                      <p:cBhvr>
                                        <p:cTn id="46" dur="1000" fill="hold"/>
                                        <p:tgtEl>
                                          <p:spTgt spid="16425"/>
                                        </p:tgtEl>
                                        <p:attrNameLst>
                                          <p:attrName>ppt_h</p:attrName>
                                        </p:attrNameLst>
                                      </p:cBhvr>
                                      <p:tavLst>
                                        <p:tav tm="0">
                                          <p:val>
                                            <p:fltVal val="0"/>
                                          </p:val>
                                        </p:tav>
                                        <p:tav tm="100000">
                                          <p:val>
                                            <p:strVal val="#ppt_h"/>
                                          </p:val>
                                        </p:tav>
                                      </p:tavLst>
                                    </p:anim>
                                    <p:anim calcmode="lin" valueType="num">
                                      <p:cBhvr>
                                        <p:cTn id="47" dur="1000" fill="hold"/>
                                        <p:tgtEl>
                                          <p:spTgt spid="16425"/>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1642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03" grpId="0" autoUpdateAnimBg="0"/>
      <p:bldP spid="16402" grpId="0" autoUpdateAnimBg="0"/>
      <p:bldP spid="16401" grpId="0" autoUpdateAnimBg="0"/>
      <p:bldP spid="16400" grpId="0" autoUpdateAnimBg="0"/>
      <p:bldP spid="16399" grpId="0" autoUpdateAnimBg="0"/>
      <p:bldP spid="16398" grpId="0" autoUpdateAnimBg="0"/>
      <p:bldP spid="16416" grpId="0" autoUpdateAnimBg="0"/>
      <p:bldP spid="16425" grpId="0" animBg="1" autoUpdateAnimBg="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old-man-and-boy">
            <a:extLst>
              <a:ext uri="{FF2B5EF4-FFF2-40B4-BE49-F238E27FC236}">
                <a16:creationId xmlns:a16="http://schemas.microsoft.com/office/drawing/2014/main" id="{3D1622BA-6582-1F43-A706-466C8C1AF6F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7000" y="95250"/>
            <a:ext cx="8890000" cy="6667500"/>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5785386"/>
            <a:ext cx="4572000" cy="682090"/>
          </a:xfrm>
          <a:solidFill>
            <a:schemeClr val="tx1"/>
          </a:solidFill>
          <a:effectLst>
            <a:outerShdw blurRad="63500" dist="35921" dir="2700000" algn="ctr" rotWithShape="0">
              <a:schemeClr val="tx2">
                <a:alpha val="74998"/>
              </a:schemeClr>
            </a:outerShdw>
          </a:effectLst>
        </p:spPr>
        <p:txBody>
          <a:bodyPr anchor="t"/>
          <a:lstStyle/>
          <a:p>
            <a:pPr>
              <a:defRPr/>
            </a:pPr>
            <a:r>
              <a:rPr lang="en-US" sz="3200" b="1" dirty="0">
                <a:effectLst>
                  <a:glow rad="127000">
                    <a:schemeClr val="tx1"/>
                  </a:glow>
                </a:effectLst>
                <a:latin typeface="Arial" charset="0"/>
                <a:ea typeface="ＭＳ Ｐゴシック" charset="0"/>
                <a:cs typeface="ＭＳ Ｐゴシック" charset="0"/>
              </a:rPr>
              <a:t>No longer slaves</a:t>
            </a:r>
          </a:p>
        </p:txBody>
      </p:sp>
    </p:spTree>
    <p:extLst>
      <p:ext uri="{BB962C8B-B14F-4D97-AF65-F5344CB8AC3E}">
        <p14:creationId xmlns:p14="http://schemas.microsoft.com/office/powerpoint/2010/main" val="996016585"/>
      </p:ext>
    </p:extLst>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5" name="Text Box 12"/>
          <p:cNvSpPr txBox="1">
            <a:spLocks noChangeArrowheads="1"/>
          </p:cNvSpPr>
          <p:nvPr/>
        </p:nvSpPr>
        <p:spPr bwMode="auto">
          <a:xfrm>
            <a:off x="8274050" y="0"/>
            <a:ext cx="8699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173c</a:t>
            </a:r>
          </a:p>
        </p:txBody>
      </p:sp>
      <p:sp>
        <p:nvSpPr>
          <p:cNvPr id="27661" name="Text Box 13"/>
          <p:cNvSpPr txBox="1">
            <a:spLocks noChangeArrowheads="1"/>
          </p:cNvSpPr>
          <p:nvPr/>
        </p:nvSpPr>
        <p:spPr bwMode="auto">
          <a:xfrm>
            <a:off x="6553200" y="685800"/>
            <a:ext cx="2209800" cy="1816100"/>
          </a:xfrm>
          <a:prstGeom prst="rect">
            <a:avLst/>
          </a:prstGeom>
          <a:gradFill rotWithShape="1">
            <a:gsLst>
              <a:gs pos="0">
                <a:srgbClr val="9933FF"/>
              </a:gs>
              <a:gs pos="50000">
                <a:schemeClr val="bg2"/>
              </a:gs>
              <a:gs pos="100000">
                <a:srgbClr val="9933FF"/>
              </a:gs>
            </a:gsLst>
            <a:lin ang="5400000" scaled="1"/>
          </a:gradFill>
          <a:ln w="76200" cap="flat" cmpd="sng" algn="ctr">
            <a:solidFill>
              <a:srgbClr val="000000"/>
            </a:solidFill>
            <a:prstDash val="solid"/>
            <a:miter lim="800000"/>
            <a:headEnd type="none" w="sm" len="sm"/>
            <a:tailEnd type="none" w="sm" len="sm"/>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Arial"/>
                <a:ea typeface="SimSun" pitchFamily="2" charset="-122"/>
                <a:cs typeface="Arial"/>
              </a:rPr>
              <a:t>Ceremonial vs. True Religion (Gal. 4:1-7)</a:t>
            </a:r>
          </a:p>
        </p:txBody>
      </p:sp>
      <p:sp>
        <p:nvSpPr>
          <p:cNvPr id="379907" name="Rectangle 14"/>
          <p:cNvSpPr>
            <a:spLocks noChangeArrowheads="1"/>
          </p:cNvSpPr>
          <p:nvPr/>
        </p:nvSpPr>
        <p:spPr bwMode="auto">
          <a:xfrm>
            <a:off x="465138" y="1695450"/>
            <a:ext cx="9144000" cy="305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r>
              <a:rPr kumimoji="0" lang="en-US" altLang="zh-CN" sz="11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br>
              <a:rPr kumimoji="0" lang="en-US" altLang="zh-CN" sz="1800" b="1" i="0" u="none" strike="noStrike" kern="1200" cap="none" spc="0" normalizeH="0" baseline="0" noProof="0">
                <a:ln>
                  <a:noFill/>
                </a:ln>
                <a:solidFill>
                  <a:srgbClr val="FFFFFF"/>
                </a:solidFill>
                <a:effectLst/>
                <a:uLnTx/>
                <a:uFillTx/>
                <a:latin typeface="Arial" charset="0"/>
                <a:ea typeface="ＭＳ Ｐゴシック" charset="0"/>
                <a:cs typeface="Arial" charset="0"/>
              </a:rPr>
            </a:br>
            <a:endPar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br>
              <a:rPr kumimoji="0" lang="en-US" altLang="zh-CN" sz="1800" b="1" i="0" u="none" strike="noStrike" kern="1200" cap="none" spc="0" normalizeH="0" baseline="0" noProof="0">
                <a:ln>
                  <a:noFill/>
                </a:ln>
                <a:solidFill>
                  <a:srgbClr val="FFFFFF"/>
                </a:solidFill>
                <a:effectLst/>
                <a:uLnTx/>
                <a:uFillTx/>
                <a:latin typeface="Arial" charset="0"/>
                <a:ea typeface="ＭＳ Ｐゴシック" charset="0"/>
                <a:cs typeface="Arial" charset="0"/>
              </a:rPr>
            </a:br>
            <a:endPar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endPar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79908" name="Rectangle 15"/>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79909" name="Rectangle 16"/>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79910" name="Rectangle 17"/>
          <p:cNvSpPr>
            <a:spLocks noChangeArrowheads="1"/>
          </p:cNvSpPr>
          <p:nvPr/>
        </p:nvSpPr>
        <p:spPr bwMode="auto">
          <a:xfrm>
            <a:off x="465138" y="1695450"/>
            <a:ext cx="9144000" cy="625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742950" algn="r"/>
                <a:tab pos="2743200" algn="ctr"/>
                <a:tab pos="5486400" algn="r"/>
              </a:tabLst>
              <a:defRPr/>
            </a:pPr>
            <a:r>
              <a:rPr kumimoji="0" lang="en-US" altLang="zh-CN" sz="11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742950" algn="r"/>
                <a:tab pos="2743200" algn="ctr"/>
                <a:tab pos="5486400" algn="r"/>
              </a:tabLst>
              <a:defRPr/>
            </a:pPr>
            <a:endPar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79911" name="Rectangle 18"/>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79912" name="Rectangle 20"/>
          <p:cNvSpPr>
            <a:spLocks noChangeArrowheads="1"/>
          </p:cNvSpPr>
          <p:nvPr/>
        </p:nvSpPr>
        <p:spPr bwMode="auto">
          <a:xfrm>
            <a:off x="1938338" y="-9525"/>
            <a:ext cx="9144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aphicFrame>
        <p:nvGraphicFramePr>
          <p:cNvPr id="11" name="Group 31"/>
          <p:cNvGraphicFramePr>
            <a:graphicFrameLocks noGrp="1"/>
          </p:cNvGraphicFramePr>
          <p:nvPr/>
        </p:nvGraphicFramePr>
        <p:xfrm>
          <a:off x="0" y="0"/>
          <a:ext cx="6172200" cy="6858000"/>
        </p:xfrm>
        <a:graphic>
          <a:graphicData uri="http://schemas.openxmlformats.org/drawingml/2006/table">
            <a:tbl>
              <a:tblPr/>
              <a:tblGrid>
                <a:gridCol w="2955925">
                  <a:extLst>
                    <a:ext uri="{9D8B030D-6E8A-4147-A177-3AD203B41FA5}">
                      <a16:colId xmlns:a16="http://schemas.microsoft.com/office/drawing/2014/main" val="20000"/>
                    </a:ext>
                  </a:extLst>
                </a:gridCol>
                <a:gridCol w="3216275">
                  <a:extLst>
                    <a:ext uri="{9D8B030D-6E8A-4147-A177-3AD203B41FA5}">
                      <a16:colId xmlns:a16="http://schemas.microsoft.com/office/drawing/2014/main" val="20001"/>
                    </a:ext>
                  </a:extLst>
                </a:gridCol>
              </a:tblGrid>
              <a:tr h="774700">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3200" b="1" i="0" u="none" strike="noStrike" cap="none" normalizeH="0" baseline="0" dirty="0">
                          <a:ln>
                            <a:noFill/>
                          </a:ln>
                          <a:solidFill>
                            <a:schemeClr val="tx1"/>
                          </a:solidFill>
                          <a:effectLst>
                            <a:outerShdw blurRad="38100" dist="38100" dir="2700000" algn="tl">
                              <a:srgbClr val="000066"/>
                            </a:outerShdw>
                          </a:effectLst>
                          <a:latin typeface="Tahoma" charset="0"/>
                          <a:ea typeface="宋体" charset="0"/>
                          <a:cs typeface="宋体" charset="0"/>
                        </a:rPr>
                        <a:t>Infant</a:t>
                      </a:r>
                      <a:endParaRPr kumimoji="0" lang="zh-CN" altLang="en-GB" sz="3200" b="1" i="0" u="none" strike="noStrike" cap="none" normalizeH="0" baseline="0" dirty="0">
                        <a:ln>
                          <a:noFill/>
                        </a:ln>
                        <a:solidFill>
                          <a:schemeClr val="tx1"/>
                        </a:solidFill>
                        <a:effectLst>
                          <a:outerShdw blurRad="38100" dist="38100" dir="2700000" algn="tl">
                            <a:srgbClr val="000066"/>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3200" b="1" i="0" u="none" strike="noStrike" cap="none" normalizeH="0" baseline="0" dirty="0">
                          <a:ln>
                            <a:noFill/>
                          </a:ln>
                          <a:solidFill>
                            <a:schemeClr val="tx1"/>
                          </a:solidFill>
                          <a:effectLst>
                            <a:outerShdw blurRad="38100" dist="38100" dir="2700000" algn="tl">
                              <a:srgbClr val="000066"/>
                            </a:outerShdw>
                          </a:effectLst>
                          <a:latin typeface="Tahoma" charset="0"/>
                          <a:ea typeface="宋体" charset="0"/>
                          <a:cs typeface="宋体" charset="0"/>
                        </a:rPr>
                        <a:t>Grown Son</a:t>
                      </a:r>
                      <a:endParaRPr kumimoji="0" lang="zh-CN" altLang="en-GB" sz="3200" b="1" i="0" u="none" strike="noStrike" cap="none" normalizeH="0" baseline="0" dirty="0">
                        <a:ln>
                          <a:noFill/>
                        </a:ln>
                        <a:solidFill>
                          <a:schemeClr val="tx1"/>
                        </a:solidFill>
                        <a:effectLst>
                          <a:outerShdw blurRad="38100" dist="38100" dir="2700000" algn="tl">
                            <a:srgbClr val="000066"/>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extLst>
                  <a:ext uri="{0D108BD9-81ED-4DB2-BD59-A6C34878D82A}">
                    <a16:rowId xmlns:a16="http://schemas.microsoft.com/office/drawing/2014/main" val="10000"/>
                  </a:ext>
                </a:extLst>
              </a:tr>
              <a:tr h="1371600">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Under guardian </a:t>
                      </a:r>
                      <a:b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b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(Law)</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Enjoys son-with-father relationship (redeemed)</a:t>
                      </a:r>
                      <a:endParaRPr kumimoji="0" lang="zh-CN" altLang="en-GB" sz="20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extLst>
                  <a:ext uri="{0D108BD9-81ED-4DB2-BD59-A6C34878D82A}">
                    <a16:rowId xmlns:a16="http://schemas.microsoft.com/office/drawing/2014/main" val="10001"/>
                  </a:ext>
                </a:extLst>
              </a:tr>
              <a:tr h="1371600">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Status: like a slave with rights of </a:t>
                      </a:r>
                      <a:r>
                        <a:rPr kumimoji="0" lang="en-US" altLang="zh-CN" sz="2000" b="1" i="0" u="none" strike="noStrike" cap="none" normalizeH="0" baseline="0" dirty="0" err="1">
                          <a:ln>
                            <a:noFill/>
                          </a:ln>
                          <a:solidFill>
                            <a:schemeClr val="tx1"/>
                          </a:solidFill>
                          <a:effectLst>
                            <a:outerShdw blurRad="38100" dist="38100" dir="2700000" algn="tl">
                              <a:srgbClr val="000000"/>
                            </a:outerShdw>
                          </a:effectLst>
                          <a:latin typeface="Tahoma" charset="0"/>
                          <a:ea typeface="宋体" charset="0"/>
                          <a:cs typeface="宋体" charset="0"/>
                        </a:rPr>
                        <a:t>sonship</a:t>
                      </a: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 not realized</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Status: son and heir with full rights given</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extLst>
                  <a:ext uri="{0D108BD9-81ED-4DB2-BD59-A6C34878D82A}">
                    <a16:rowId xmlns:a16="http://schemas.microsoft.com/office/drawing/2014/main" val="10002"/>
                  </a:ext>
                </a:extLst>
              </a:tr>
              <a:tr h="1371600">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Under bondage: external authority of the Law</a:t>
                      </a:r>
                      <a:endParaRPr kumimoji="0" lang="zh-CN" altLang="en-GB" sz="20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Free: </a:t>
                      </a:r>
                      <a:b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b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internal authority of the Spirit of God</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extLst>
                  <a:ext uri="{0D108BD9-81ED-4DB2-BD59-A6C34878D82A}">
                    <a16:rowId xmlns:a16="http://schemas.microsoft.com/office/drawing/2014/main" val="10003"/>
                  </a:ext>
                </a:extLst>
              </a:tr>
              <a:tr h="1968500">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Immature: in elementary school of the Law with external motivation</a:t>
                      </a:r>
                      <a:endParaRPr kumimoji="0" lang="zh-CN" altLang="en-GB" sz="20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Mature: in secondary school of the Spirit with internal motivation</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extLst>
                  <a:ext uri="{0D108BD9-81ED-4DB2-BD59-A6C34878D82A}">
                    <a16:rowId xmlns:a16="http://schemas.microsoft.com/office/drawing/2014/main" val="10004"/>
                  </a:ext>
                </a:extLst>
              </a:tr>
            </a:tbl>
          </a:graphicData>
        </a:graphic>
      </p:graphicFrame>
      <p:sp>
        <p:nvSpPr>
          <p:cNvPr id="379933" name="Text Box 13"/>
          <p:cNvSpPr txBox="1">
            <a:spLocks noChangeArrowheads="1"/>
          </p:cNvSpPr>
          <p:nvPr/>
        </p:nvSpPr>
        <p:spPr bwMode="auto">
          <a:xfrm>
            <a:off x="6629400" y="4953000"/>
            <a:ext cx="22098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Paul A. Pomerville, </a:t>
            </a:r>
            <a:r>
              <a:rPr kumimoji="0" lang="en-US" altLang="zh-CN" sz="18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Galatians &amp; Romans</a:t>
            </a:r>
            <a:r>
              <a:rPr kumimoji="0" lang="en-US" altLang="zh-CN"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(Brussels: ICI, 1976), 95</a:t>
            </a:r>
          </a:p>
        </p:txBody>
      </p:sp>
    </p:spTree>
    <p:extLst>
      <p:ext uri="{BB962C8B-B14F-4D97-AF65-F5344CB8AC3E}">
        <p14:creationId xmlns:p14="http://schemas.microsoft.com/office/powerpoint/2010/main" val="2861157915"/>
      </p:ext>
    </p:extLst>
  </p:cSld>
  <p:clrMapOvr>
    <a:overrideClrMapping bg1="dk2" tx1="lt1" bg2="dk1"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51520" y="49785"/>
            <a:ext cx="8892480" cy="2011063"/>
          </a:xfrm>
          <a:effectLst>
            <a:outerShdw blurRad="63500" dist="35921" dir="2700000" algn="ctr" rotWithShape="0">
              <a:schemeClr val="tx2">
                <a:alpha val="74998"/>
              </a:schemeClr>
            </a:outerShdw>
          </a:effectLst>
        </p:spPr>
        <p:txBody>
          <a:bodyPr anchor="t"/>
          <a:lstStyle/>
          <a:p>
            <a:pPr algn="l">
              <a:defRPr/>
            </a:pPr>
            <a:r>
              <a:rPr lang="en-US" b="1" dirty="0">
                <a:effectLst>
                  <a:glow rad="127000">
                    <a:schemeClr val="tx1"/>
                  </a:glow>
                </a:effectLst>
                <a:latin typeface="Arial" charset="0"/>
                <a:ea typeface="ＭＳ Ｐゴシック" charset="0"/>
                <a:cs typeface="ＭＳ Ｐゴシック" charset="0"/>
              </a:rPr>
              <a:t>III. Salvation by faith alone changes us </a:t>
            </a:r>
            <a:r>
              <a:rPr lang="en-US" b="1" dirty="0">
                <a:solidFill>
                  <a:srgbClr val="FFFF00"/>
                </a:solidFill>
                <a:effectLst>
                  <a:glow rad="127000">
                    <a:schemeClr val="tx1"/>
                  </a:glow>
                </a:effectLst>
                <a:latin typeface="Arial" charset="0"/>
                <a:ea typeface="ＭＳ Ｐゴシック" charset="0"/>
                <a:cs typeface="ＭＳ Ｐゴシック" charset="0"/>
              </a:rPr>
              <a:t>inside</a:t>
            </a:r>
            <a:r>
              <a:rPr lang="en-US" b="1" dirty="0">
                <a:effectLst>
                  <a:glow rad="127000">
                    <a:schemeClr val="tx1"/>
                  </a:glow>
                </a:effectLst>
                <a:latin typeface="Arial" charset="0"/>
                <a:ea typeface="ＭＳ Ｐゴシック" charset="0"/>
                <a:cs typeface="ＭＳ Ｐゴシック" charset="0"/>
              </a:rPr>
              <a:t> (Chap. 5–6).</a:t>
            </a:r>
          </a:p>
        </p:txBody>
      </p:sp>
      <p:pic>
        <p:nvPicPr>
          <p:cNvPr id="384002" name="Picture 2" descr="Image result for salvation by faith">
            <a:extLst>
              <a:ext uri="{FF2B5EF4-FFF2-40B4-BE49-F238E27FC236}">
                <a16:creationId xmlns:a16="http://schemas.microsoft.com/office/drawing/2014/main" id="{40F1966F-0773-8D4C-87E1-FBA080289F3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0850" y="1772816"/>
            <a:ext cx="8242300" cy="45466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E87AF3BB-29C7-124F-9FD8-3043938DFD75}"/>
              </a:ext>
            </a:extLst>
          </p:cNvPr>
          <p:cNvSpPr txBox="1">
            <a:spLocks noChangeArrowheads="1"/>
          </p:cNvSpPr>
          <p:nvPr/>
        </p:nvSpPr>
        <p:spPr bwMode="auto">
          <a:xfrm>
            <a:off x="395536" y="5964167"/>
            <a:ext cx="7272808" cy="8640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353" rtl="0" eaLnBrk="0" fontAlgn="base" latinLnBrk="0" hangingPunct="0">
              <a:lnSpc>
                <a:spcPct val="100000"/>
              </a:lnSpc>
              <a:spcBef>
                <a:spcPct val="0"/>
              </a:spcBef>
              <a:spcAft>
                <a:spcPct val="0"/>
              </a:spcAft>
              <a:buClrTx/>
              <a:buSzTx/>
              <a:buFontTx/>
              <a:buNone/>
              <a:tabLst/>
              <a:defRPr/>
            </a:pPr>
            <a:r>
              <a:rPr kumimoji="0" 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Galatian</a:t>
            </a:r>
            <a:r>
              <a:rPr lang="en-US" sz="4800" b="1" i="1" dirty="0">
                <a:solidFill>
                  <a:srgbClr val="FFFFFF"/>
                </a:solidFill>
                <a:effectLst>
                  <a:glow rad="127000">
                    <a:srgbClr val="000000"/>
                  </a:glow>
                </a:effectLst>
                <a:latin typeface="Arial" charset="0"/>
                <a:ea typeface="ＭＳ Ｐゴシック" charset="0"/>
                <a:cs typeface="ＭＳ Ｐゴシック" charset="0"/>
              </a:rPr>
              <a:t>s</a:t>
            </a:r>
            <a:endParaRPr kumimoji="0" 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939206578"/>
      </p:ext>
    </p:extLst>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3" name="Text Box 2"/>
          <p:cNvSpPr txBox="1">
            <a:spLocks noChangeArrowheads="1"/>
          </p:cNvSpPr>
          <p:nvPr/>
        </p:nvSpPr>
        <p:spPr bwMode="auto">
          <a:xfrm>
            <a:off x="8197850" y="76200"/>
            <a:ext cx="8699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174a</a:t>
            </a:r>
          </a:p>
        </p:txBody>
      </p:sp>
      <p:sp>
        <p:nvSpPr>
          <p:cNvPr id="30723" name="Text Box 3"/>
          <p:cNvSpPr txBox="1">
            <a:spLocks noChangeArrowheads="1"/>
          </p:cNvSpPr>
          <p:nvPr/>
        </p:nvSpPr>
        <p:spPr bwMode="auto">
          <a:xfrm>
            <a:off x="0" y="101600"/>
            <a:ext cx="8229600" cy="584200"/>
          </a:xfrm>
          <a:prstGeom prst="rect">
            <a:avLst/>
          </a:prstGeom>
          <a:gradFill rotWithShape="1">
            <a:gsLst>
              <a:gs pos="0">
                <a:srgbClr val="9933FF"/>
              </a:gs>
              <a:gs pos="50000">
                <a:schemeClr val="bg2"/>
              </a:gs>
              <a:gs pos="100000">
                <a:srgbClr val="9933FF"/>
              </a:gs>
            </a:gsLst>
            <a:lin ang="5400000" scaled="1"/>
          </a:gradFill>
          <a:ln w="12700">
            <a:noFill/>
            <a:miter lim="800000"/>
            <a:headEnd type="none" w="sm" len="sm"/>
            <a:tailEnd type="none" w="sm" len="sm"/>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FFFFFF"/>
                </a:solidFill>
                <a:effectLst/>
                <a:uLnTx/>
                <a:uFillTx/>
                <a:latin typeface="Arial"/>
                <a:ea typeface="SimSun" pitchFamily="2" charset="-122"/>
                <a:cs typeface="Arial"/>
              </a:rPr>
              <a:t>Covenant Contrasts in Galatians 4:21-31</a:t>
            </a:r>
          </a:p>
        </p:txBody>
      </p:sp>
      <p:sp>
        <p:nvSpPr>
          <p:cNvPr id="381955" name="Rectangle 5"/>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GB"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81956" name="Rectangle 6"/>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GB"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81957" name="Rectangle 7"/>
          <p:cNvSpPr>
            <a:spLocks noChangeArrowheads="1"/>
          </p:cNvSpPr>
          <p:nvPr/>
        </p:nvSpPr>
        <p:spPr bwMode="auto">
          <a:xfrm>
            <a:off x="465138" y="1695450"/>
            <a:ext cx="9144000" cy="625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74295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宋体" charset="0"/>
                <a:cs typeface="宋体"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宋体" charset="0"/>
              <a:cs typeface="宋体" charset="0"/>
            </a:endParaRPr>
          </a:p>
          <a:p>
            <a:pPr marL="0" marR="0" lvl="0" indent="0" algn="l" defTabSz="914400" rtl="0" eaLnBrk="0" fontAlgn="base" latinLnBrk="0" hangingPunct="0">
              <a:lnSpc>
                <a:spcPct val="100000"/>
              </a:lnSpc>
              <a:spcBef>
                <a:spcPct val="0"/>
              </a:spcBef>
              <a:spcAft>
                <a:spcPct val="0"/>
              </a:spcAft>
              <a:buClrTx/>
              <a:buSzTx/>
              <a:buFontTx/>
              <a:buNone/>
              <a:tabLst>
                <a:tab pos="742950" algn="r"/>
                <a:tab pos="2743200" algn="ctr"/>
                <a:tab pos="5486400" algn="r"/>
              </a:tabLst>
              <a:defRPr/>
            </a:pPr>
            <a:endParaRPr kumimoji="0" lang="en-US" altLang="zh-CN" sz="2400" b="0" i="0" u="none" strike="noStrike" kern="1200" cap="none" spc="0" normalizeH="0" baseline="0" noProof="0">
              <a:ln>
                <a:noFill/>
              </a:ln>
              <a:solidFill>
                <a:srgbClr val="FFFFFF"/>
              </a:solidFill>
              <a:effectLst/>
              <a:uLnTx/>
              <a:uFillTx/>
              <a:latin typeface="Times New Roman" charset="0"/>
              <a:ea typeface="宋体" charset="0"/>
              <a:cs typeface="宋体" charset="0"/>
            </a:endParaRPr>
          </a:p>
        </p:txBody>
      </p:sp>
      <p:sp>
        <p:nvSpPr>
          <p:cNvPr id="381958" name="Rectangle 8"/>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GB"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81959" name="Rectangle 9"/>
          <p:cNvSpPr>
            <a:spLocks noChangeArrowheads="1"/>
          </p:cNvSpPr>
          <p:nvPr/>
        </p:nvSpPr>
        <p:spPr bwMode="auto">
          <a:xfrm>
            <a:off x="1938338" y="-9525"/>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81960" name="Rectangle 10"/>
          <p:cNvSpPr>
            <a:spLocks noChangeArrowheads="1"/>
          </p:cNvSpPr>
          <p:nvPr/>
        </p:nvSpPr>
        <p:spPr bwMode="auto">
          <a:xfrm>
            <a:off x="1933575" y="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81961" name="Rectangle 13"/>
          <p:cNvSpPr>
            <a:spLocks noChangeArrowheads="1"/>
          </p:cNvSpPr>
          <p:nvPr/>
        </p:nvSpPr>
        <p:spPr bwMode="auto">
          <a:xfrm>
            <a:off x="1933575" y="121920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graphicFrame>
        <p:nvGraphicFramePr>
          <p:cNvPr id="30810" name="Group 90"/>
          <p:cNvGraphicFramePr>
            <a:graphicFrameLocks noGrp="1"/>
          </p:cNvGraphicFramePr>
          <p:nvPr/>
        </p:nvGraphicFramePr>
        <p:xfrm>
          <a:off x="0" y="739775"/>
          <a:ext cx="9067800" cy="5644883"/>
        </p:xfrm>
        <a:graphic>
          <a:graphicData uri="http://schemas.openxmlformats.org/drawingml/2006/table">
            <a:tbl>
              <a:tblPr/>
              <a:tblGrid>
                <a:gridCol w="1763688">
                  <a:extLst>
                    <a:ext uri="{9D8B030D-6E8A-4147-A177-3AD203B41FA5}">
                      <a16:colId xmlns:a16="http://schemas.microsoft.com/office/drawing/2014/main" val="20000"/>
                    </a:ext>
                  </a:extLst>
                </a:gridCol>
                <a:gridCol w="3249637">
                  <a:extLst>
                    <a:ext uri="{9D8B030D-6E8A-4147-A177-3AD203B41FA5}">
                      <a16:colId xmlns:a16="http://schemas.microsoft.com/office/drawing/2014/main" val="20001"/>
                    </a:ext>
                  </a:extLst>
                </a:gridCol>
                <a:gridCol w="4054475">
                  <a:extLst>
                    <a:ext uri="{9D8B030D-6E8A-4147-A177-3AD203B41FA5}">
                      <a16:colId xmlns:a16="http://schemas.microsoft.com/office/drawing/2014/main" val="20002"/>
                    </a:ext>
                  </a:extLst>
                </a:gridCol>
              </a:tblGrid>
              <a:tr h="487363">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66"/>
                            </a:outerShdw>
                          </a:effectLst>
                          <a:latin typeface="Arial" charset="0"/>
                          <a:ea typeface="ＭＳ Ｐゴシック" charset="0"/>
                          <a:cs typeface="Arial" charset="0"/>
                        </a:rPr>
                        <a:t>Covenant</a:t>
                      </a:r>
                      <a:endParaRPr kumimoji="0" lang="zh-CN" altLang="en-GB" sz="2000" b="1" i="0" u="none" strike="noStrike" cap="none" normalizeH="0" baseline="0">
                        <a:ln>
                          <a:noFill/>
                        </a:ln>
                        <a:solidFill>
                          <a:schemeClr val="tx1"/>
                        </a:solidFill>
                        <a:effectLst>
                          <a:outerShdw blurRad="38100" dist="38100" dir="2700000" algn="tl">
                            <a:srgbClr val="000066"/>
                          </a:outerShdw>
                        </a:effectLst>
                        <a:latin typeface="Arial"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66"/>
                            </a:outerShdw>
                          </a:effectLst>
                          <a:latin typeface="Arial" charset="0"/>
                          <a:ea typeface="ＭＳ Ｐゴシック" charset="0"/>
                          <a:cs typeface="Arial" charset="0"/>
                        </a:rPr>
                        <a:t>Law </a:t>
                      </a:r>
                      <a:r>
                        <a:rPr kumimoji="0" lang="en-GB" altLang="zh-CN" sz="2000" b="1" i="0" u="none" strike="noStrike" cap="none" normalizeH="0" baseline="0">
                          <a:ln>
                            <a:noFill/>
                          </a:ln>
                          <a:solidFill>
                            <a:schemeClr val="tx1"/>
                          </a:solidFill>
                          <a:effectLst>
                            <a:outerShdw blurRad="38100" dist="38100" dir="2700000" algn="tl">
                              <a:srgbClr val="000066"/>
                            </a:outerShdw>
                          </a:effectLst>
                          <a:latin typeface="Arial" charset="0"/>
                          <a:ea typeface="ＭＳ Ｐゴシック" charset="0"/>
                          <a:cs typeface="Arial" charset="0"/>
                        </a:rPr>
                        <a:t>(24-25)</a:t>
                      </a: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66"/>
                            </a:outerShdw>
                          </a:effectLst>
                          <a:latin typeface="Arial" charset="0"/>
                          <a:ea typeface="ＭＳ Ｐゴシック" charset="0"/>
                          <a:cs typeface="Arial" charset="0"/>
                        </a:rPr>
                        <a:t>Abrahamic </a:t>
                      </a:r>
                      <a:r>
                        <a:rPr kumimoji="0" lang="en-GB" altLang="zh-CN" sz="2000" b="1" i="0" u="none" strike="noStrike" cap="none" normalizeH="0" baseline="0">
                          <a:ln>
                            <a:noFill/>
                          </a:ln>
                          <a:solidFill>
                            <a:schemeClr val="tx1"/>
                          </a:solidFill>
                          <a:effectLst>
                            <a:outerShdw blurRad="38100" dist="38100" dir="2700000" algn="tl">
                              <a:srgbClr val="000066"/>
                            </a:outerShdw>
                          </a:effectLst>
                          <a:latin typeface="Arial" charset="0"/>
                          <a:ea typeface="ＭＳ Ｐゴシック" charset="0"/>
                          <a:cs typeface="Arial" charset="0"/>
                        </a:rPr>
                        <a:t>(28</a:t>
                      </a:r>
                      <a:r>
                        <a:rPr kumimoji="0" lang="en-US" altLang="zh-CN" sz="2000" b="1" i="0" u="none" strike="noStrike" cap="none" normalizeH="0" baseline="0">
                          <a:ln>
                            <a:noFill/>
                          </a:ln>
                          <a:solidFill>
                            <a:schemeClr val="tx1"/>
                          </a:solidFill>
                          <a:effectLst>
                            <a:outerShdw blurRad="38100" dist="38100" dir="2700000" algn="tl">
                              <a:srgbClr val="000066"/>
                            </a:outerShdw>
                          </a:effectLst>
                          <a:latin typeface="Arial" charset="0"/>
                          <a:ea typeface="ＭＳ Ｐゴシック" charset="0"/>
                          <a:cs typeface="Arial" charset="0"/>
                        </a:rPr>
                        <a:t>b</a:t>
                      </a:r>
                      <a:r>
                        <a:rPr kumimoji="0" lang="en-GB" altLang="zh-CN" sz="2000" b="1" i="0" u="none" strike="noStrike" cap="none" normalizeH="0" baseline="0">
                          <a:ln>
                            <a:noFill/>
                          </a:ln>
                          <a:solidFill>
                            <a:schemeClr val="tx1"/>
                          </a:solidFill>
                          <a:effectLst>
                            <a:outerShdw blurRad="38100" dist="38100" dir="2700000" algn="tl">
                              <a:srgbClr val="000066"/>
                            </a:outerShdw>
                          </a:effectLst>
                          <a:latin typeface="Arial" charset="0"/>
                          <a:ea typeface="ＭＳ Ｐゴシック" charset="0"/>
                          <a:cs typeface="Arial" charset="0"/>
                        </a:rPr>
                        <a:t>; cf.3:16-18)</a:t>
                      </a: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extLst>
                  <a:ext uri="{0D108BD9-81ED-4DB2-BD59-A6C34878D82A}">
                    <a16:rowId xmlns:a16="http://schemas.microsoft.com/office/drawing/2014/main" val="10000"/>
                  </a:ext>
                </a:extLst>
              </a:tr>
              <a:tr h="701674">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1"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Son</a:t>
                      </a:r>
                      <a:endParaRPr kumimoji="0" lang="zh-CN" altLang="en-GB" sz="2000" b="1" i="1" u="none" strike="noStrike" cap="none" normalizeH="0" baseline="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Ishmael (not specifically named</a:t>
                      </a:r>
                      <a:endParaRPr kumimoji="0" lang="zh-CN" altLang="en-GB" sz="2000" b="1" i="0" u="none" strike="noStrike" cap="none" normalizeH="0" baseline="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Isaac (28)</a:t>
                      </a:r>
                      <a:endParaRPr kumimoji="0" lang="en-GB"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01"/>
                  </a:ext>
                </a:extLst>
              </a:tr>
              <a:tr h="401638">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1"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Mother</a:t>
                      </a:r>
                      <a:endParaRPr kumimoji="0" lang="zh-CN" altLang="en-GB" sz="2000" b="1" i="1" u="none" strike="noStrike" cap="none" normalizeH="0" baseline="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Hagar</a:t>
                      </a:r>
                      <a:r>
                        <a:rPr kumimoji="0" lang="zh-CN" altLang="en-GB" sz="2000" b="1" i="0" u="none" strike="noStrike" cap="none" normalizeH="0" baseline="0">
                          <a:ln>
                            <a:noFill/>
                          </a:ln>
                          <a:solidFill>
                            <a:schemeClr val="tx1"/>
                          </a:solidFill>
                          <a:effectLst>
                            <a:outerShdw blurRad="38100" dist="38100" dir="2700000" algn="tl">
                              <a:srgbClr val="000000"/>
                            </a:outerShdw>
                          </a:effectLst>
                          <a:latin typeface="Arial" charset="0"/>
                          <a:ea typeface="宋体" charset="0"/>
                          <a:cs typeface="宋体" charset="0"/>
                        </a:rPr>
                        <a:t>（</a:t>
                      </a:r>
                      <a:r>
                        <a:rPr kumimoji="0" lang="en-GB"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24-25)</a:t>
                      </a: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Sarah (not specifically named)</a:t>
                      </a:r>
                      <a:endParaRPr kumimoji="0" lang="en-GB"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02"/>
                  </a:ext>
                </a:extLst>
              </a:tr>
              <a:tr h="401638">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1"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Freedom</a:t>
                      </a:r>
                      <a:endParaRPr kumimoji="0" lang="zh-CN" altLang="en-GB" sz="2000" b="1" i="1" u="none" strike="noStrike" cap="none" normalizeH="0" baseline="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Slave (22a, 24b, 31a)</a:t>
                      </a:r>
                      <a:endParaRPr kumimoji="0" lang="en-GB"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Free (22b, 26a, 31a)</a:t>
                      </a:r>
                      <a:endParaRPr kumimoji="0" lang="zh-CN" altLang="en-GB" sz="2000" b="1" i="0" u="none" strike="noStrike" cap="none" normalizeH="0" baseline="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03"/>
                  </a:ext>
                </a:extLst>
              </a:tr>
              <a:tr h="401638">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1"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Birth</a:t>
                      </a:r>
                      <a:endParaRPr kumimoji="0" lang="zh-CN" altLang="en-GB" sz="2000" b="1" i="1" u="none" strike="noStrike" cap="none" normalizeH="0" baseline="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Ordinary (23a)</a:t>
                      </a:r>
                      <a:endParaRPr kumimoji="0" lang="en-GB"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Of Promise (23b)</a:t>
                      </a:r>
                      <a:endParaRPr kumimoji="0" lang="en-GB"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04"/>
                  </a:ext>
                </a:extLst>
              </a:tr>
              <a:tr h="401638">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1"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Mount</a:t>
                      </a:r>
                      <a:endParaRPr kumimoji="0" lang="zh-CN" altLang="en-GB" sz="2000" b="1" i="1" u="none" strike="noStrike" cap="none" normalizeH="0" baseline="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Sinai in Arabia (24)</a:t>
                      </a:r>
                      <a:endParaRPr kumimoji="0" lang="en-GB"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Calvary (implied?)</a:t>
                      </a:r>
                      <a:endParaRPr kumimoji="0" lang="zh-CN" altLang="en-GB" sz="2000" b="1" i="0" u="none" strike="noStrike" cap="none" normalizeH="0" baseline="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05"/>
                  </a:ext>
                </a:extLst>
              </a:tr>
              <a:tr h="541708">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1"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Jerusalem</a:t>
                      </a:r>
                      <a:endParaRPr kumimoji="0" lang="zh-CN" altLang="en-GB" sz="2000" b="1" i="1" u="none" strike="noStrike" cap="none" normalizeH="0" baseline="0" dirty="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Present Earthly (25b)</a:t>
                      </a:r>
                      <a:endParaRPr kumimoji="0" lang="en-GB"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Future (?), Heavenly, Mother (26)</a:t>
                      </a:r>
                      <a:endParaRPr kumimoji="0" lang="en-GB"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06"/>
                  </a:ext>
                </a:extLst>
              </a:tr>
              <a:tr h="401638">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1"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Followers</a:t>
                      </a:r>
                      <a:endParaRPr kumimoji="0" lang="zh-CN" altLang="en-GB" sz="2000" b="1" i="1" u="none" strike="noStrike" cap="none" normalizeH="0" baseline="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Children Not Under Promise (implied)</a:t>
                      </a:r>
                      <a:endParaRPr kumimoji="0" lang="en-GB"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Children of Promise (28b)</a:t>
                      </a:r>
                      <a:endParaRPr kumimoji="0" lang="en-GB"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07"/>
                  </a:ext>
                </a:extLst>
              </a:tr>
              <a:tr h="401638">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1"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Persecution</a:t>
                      </a:r>
                      <a:endParaRPr kumimoji="0" lang="zh-CN" altLang="en-GB" sz="2000" b="1" i="1" u="none" strike="noStrike" cap="none" normalizeH="0" baseline="0" dirty="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Persecutor (29a)</a:t>
                      </a:r>
                      <a:endParaRPr kumimoji="0" lang="en-GB"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Persecuted (29b)</a:t>
                      </a:r>
                      <a:endParaRPr kumimoji="0" lang="en-GB"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08"/>
                  </a:ext>
                </a:extLst>
              </a:tr>
              <a:tr h="401638">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1"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Teachers </a:t>
                      </a:r>
                      <a:endParaRPr kumimoji="0" lang="zh-CN" altLang="en-GB" sz="2000" b="1" i="1" u="none" strike="noStrike" cap="none" normalizeH="0" baseline="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Judaizers</a:t>
                      </a:r>
                      <a:endParaRPr kumimoji="0" lang="zh-CN" altLang="en-GB" sz="2000" b="1" i="0" u="none" strike="noStrike" cap="none" normalizeH="0" baseline="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Paul &amp; True Evangelists</a:t>
                      </a:r>
                      <a:endParaRPr kumimoji="0" lang="zh-CN" altLang="en-GB" sz="2000" b="1" i="0" u="none" strike="noStrike" cap="none" normalizeH="0" baseline="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09"/>
                  </a:ext>
                </a:extLst>
              </a:tr>
              <a:tr h="401638">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1"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Salvation by</a:t>
                      </a:r>
                      <a:endParaRPr kumimoji="0" lang="zh-CN" altLang="en-GB" sz="2000" b="1" i="1" u="none" strike="noStrike" cap="none" normalizeH="0" baseline="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Works</a:t>
                      </a:r>
                      <a:endParaRPr kumimoji="0" lang="zh-CN" altLang="en-GB" sz="2000" b="1" i="0" u="none" strike="noStrike" cap="none" normalizeH="0" baseline="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Faith in Christ</a:t>
                      </a:r>
                      <a:endParaRPr kumimoji="0" lang="zh-CN" altLang="en-GB" sz="2000" b="1" i="0" u="none" strike="noStrike" cap="none" normalizeH="0" baseline="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10"/>
                  </a:ext>
                </a:extLst>
              </a:tr>
              <a:tr h="401638">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1"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Result</a:t>
                      </a:r>
                      <a:endParaRPr kumimoji="0" lang="zh-CN" altLang="en-GB" sz="2000" b="1" i="1" u="none" strike="noStrike" cap="none" normalizeH="0" baseline="0" dirty="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Unsaved</a:t>
                      </a:r>
                      <a:endParaRPr kumimoji="0" lang="zh-CN" altLang="en-GB" sz="2000" b="1" i="0" u="none" strike="noStrike" cap="none" normalizeH="0" baseline="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Saved</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1029434552"/>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2" name="Picture 2" descr="Image result for be free from sin">
            <a:extLst>
              <a:ext uri="{FF2B5EF4-FFF2-40B4-BE49-F238E27FC236}">
                <a16:creationId xmlns:a16="http://schemas.microsoft.com/office/drawing/2014/main" id="{D0191574-A7F3-FA4A-9190-1DFF19D183C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39944" cy="609329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Why must salvation be by faith </a:t>
            </a:r>
            <a:r>
              <a:rPr lang="en-US" sz="5400" b="1" dirty="0">
                <a:solidFill>
                  <a:srgbClr val="FFFF00"/>
                </a:solidFill>
                <a:effectLst>
                  <a:glow rad="127000">
                    <a:schemeClr val="tx1"/>
                  </a:glow>
                </a:effectLst>
                <a:latin typeface="Arial" charset="0"/>
                <a:ea typeface="ＭＳ Ｐゴシック" charset="0"/>
                <a:cs typeface="ＭＳ Ｐゴシック" charset="0"/>
              </a:rPr>
              <a:t>alone</a:t>
            </a:r>
            <a:r>
              <a:rPr lang="en-US" sz="5400" b="1" dirty="0">
                <a:effectLst>
                  <a:glow rad="127000">
                    <a:schemeClr val="tx1"/>
                  </a:glow>
                </a:effectLst>
                <a:latin typeface="Arial" charset="0"/>
                <a:ea typeface="ＭＳ Ｐゴシック" charset="0"/>
                <a:cs typeface="ＭＳ Ｐゴシック" charset="0"/>
              </a:rPr>
              <a:t>?</a:t>
            </a:r>
          </a:p>
        </p:txBody>
      </p:sp>
      <p:sp>
        <p:nvSpPr>
          <p:cNvPr id="4" name="Rectangle 2">
            <a:extLst>
              <a:ext uri="{FF2B5EF4-FFF2-40B4-BE49-F238E27FC236}">
                <a16:creationId xmlns:a16="http://schemas.microsoft.com/office/drawing/2014/main" id="{899E8807-FF5D-7D46-A408-BBF5F19827AD}"/>
              </a:ext>
            </a:extLst>
          </p:cNvPr>
          <p:cNvSpPr txBox="1">
            <a:spLocks noChangeArrowheads="1"/>
          </p:cNvSpPr>
          <p:nvPr/>
        </p:nvSpPr>
        <p:spPr bwMode="auto">
          <a:xfrm>
            <a:off x="3635896" y="4437112"/>
            <a:ext cx="5343004" cy="1888192"/>
          </a:xfrm>
          <a:prstGeom prst="rect">
            <a:avLst/>
          </a:prstGeom>
          <a:noFill/>
          <a:ln>
            <a:noFill/>
          </a:ln>
          <a:effectLst>
            <a:outerShdw blurRad="63500" dist="35921" dir="2700000" algn="ctr" rotWithShape="0">
              <a:schemeClr val="tx2">
                <a:alpha val="74998"/>
              </a:schemeClr>
            </a:outerShdw>
          </a:effec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kern="0" dirty="0">
                <a:effectLst>
                  <a:glow rad="127000">
                    <a:schemeClr val="tx1"/>
                  </a:glow>
                </a:effectLst>
                <a:latin typeface="Arial" charset="0"/>
                <a:ea typeface="ＭＳ Ｐゴシック" charset="0"/>
                <a:cs typeface="ＭＳ Ｐゴシック" charset="0"/>
              </a:rPr>
              <a:t>Paul gives </a:t>
            </a:r>
            <a:br>
              <a:rPr lang="en-US" sz="5400" b="1" kern="0" dirty="0">
                <a:effectLst>
                  <a:glow rad="127000">
                    <a:schemeClr val="tx1"/>
                  </a:glow>
                </a:effectLst>
                <a:latin typeface="Arial" charset="0"/>
                <a:ea typeface="ＭＳ Ｐゴシック" charset="0"/>
                <a:cs typeface="ＭＳ Ｐゴシック" charset="0"/>
              </a:rPr>
            </a:br>
            <a:r>
              <a:rPr lang="en-US" sz="5400" b="1" kern="0" dirty="0">
                <a:effectLst>
                  <a:glow rad="127000">
                    <a:schemeClr val="tx1"/>
                  </a:glow>
                </a:effectLst>
                <a:latin typeface="Arial" charset="0"/>
                <a:ea typeface="ＭＳ Ｐゴシック" charset="0"/>
                <a:cs typeface="ＭＳ Ｐゴシック" charset="0"/>
              </a:rPr>
              <a:t>3 reasons</a:t>
            </a:r>
          </a:p>
        </p:txBody>
      </p:sp>
    </p:spTree>
    <p:extLst>
      <p:ext uri="{BB962C8B-B14F-4D97-AF65-F5344CB8AC3E}">
        <p14:creationId xmlns:p14="http://schemas.microsoft.com/office/powerpoint/2010/main" val="3539244301"/>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5"/>
            <a:ext cx="9144000" cy="2083071"/>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Jesus called </a:t>
            </a:r>
            <a:r>
              <a:rPr lang="en-US" sz="4800" b="1" dirty="0">
                <a:solidFill>
                  <a:srgbClr val="FFFF00"/>
                </a:solidFill>
                <a:effectLst>
                  <a:glow rad="127000">
                    <a:schemeClr val="tx1"/>
                  </a:glow>
                </a:effectLst>
                <a:latin typeface="Arial" charset="0"/>
                <a:ea typeface="ＭＳ Ｐゴシック" charset="0"/>
                <a:cs typeface="ＭＳ Ｐゴシック" charset="0"/>
              </a:rPr>
              <a:t>Paul</a:t>
            </a:r>
            <a:r>
              <a:rPr lang="en-US" sz="4800" b="1" dirty="0">
                <a:effectLst>
                  <a:glow rad="127000">
                    <a:schemeClr val="tx1"/>
                  </a:glow>
                </a:effectLst>
                <a:latin typeface="Arial" charset="0"/>
                <a:ea typeface="ＭＳ Ｐゴシック" charset="0"/>
                <a:cs typeface="ＭＳ Ｐゴシック" charset="0"/>
              </a:rPr>
              <a:t> to teach salvation by faith (Gal 1–2).</a:t>
            </a:r>
          </a:p>
        </p:txBody>
      </p:sp>
      <p:pic>
        <p:nvPicPr>
          <p:cNvPr id="374786" name="Picture 2" descr="Image result for paul damascus">
            <a:extLst>
              <a:ext uri="{FF2B5EF4-FFF2-40B4-BE49-F238E27FC236}">
                <a16:creationId xmlns:a16="http://schemas.microsoft.com/office/drawing/2014/main" id="{1A245020-9CA2-CE46-9B70-BA0608F7945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1700808"/>
            <a:ext cx="9175057" cy="5160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8693313"/>
      </p:ext>
    </p:extLst>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5"/>
            <a:ext cx="9144000" cy="1867047"/>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Salvation has </a:t>
            </a:r>
            <a:r>
              <a:rPr lang="en-US" sz="4800" b="1" dirty="0">
                <a:solidFill>
                  <a:srgbClr val="FFFF00"/>
                </a:solidFill>
                <a:effectLst>
                  <a:glow rad="127000">
                    <a:schemeClr val="tx1"/>
                  </a:glow>
                </a:effectLst>
                <a:latin typeface="Arial" charset="0"/>
                <a:ea typeface="ＭＳ Ｐゴシック" charset="0"/>
                <a:cs typeface="ＭＳ Ｐゴシック" charset="0"/>
              </a:rPr>
              <a:t>always</a:t>
            </a:r>
            <a:r>
              <a:rPr lang="en-US" sz="4800" b="1" dirty="0">
                <a:effectLst>
                  <a:glow rad="127000">
                    <a:schemeClr val="tx1"/>
                  </a:glow>
                </a:effectLst>
                <a:latin typeface="Arial" charset="0"/>
                <a:ea typeface="ＭＳ Ｐゴシック" charset="0"/>
                <a:cs typeface="ＭＳ Ｐゴシック" charset="0"/>
              </a:rPr>
              <a:t> been by faith (Gal 3–4).</a:t>
            </a:r>
          </a:p>
        </p:txBody>
      </p:sp>
      <p:pic>
        <p:nvPicPr>
          <p:cNvPr id="5" name="Picture 1028" descr="Crosses">
            <a:extLst>
              <a:ext uri="{FF2B5EF4-FFF2-40B4-BE49-F238E27FC236}">
                <a16:creationId xmlns:a16="http://schemas.microsoft.com/office/drawing/2014/main" id="{6FD6A3B6-889C-414A-B2C6-26BD022C523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14800" y="2808474"/>
            <a:ext cx="1447800" cy="3997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1029">
            <a:extLst>
              <a:ext uri="{FF2B5EF4-FFF2-40B4-BE49-F238E27FC236}">
                <a16:creationId xmlns:a16="http://schemas.microsoft.com/office/drawing/2014/main" id="{1CB2488B-150B-8049-82F1-0DD28EF482E5}"/>
              </a:ext>
            </a:extLst>
          </p:cNvPr>
          <p:cNvSpPr>
            <a:spLocks noChangeArrowheads="1"/>
          </p:cNvSpPr>
          <p:nvPr/>
        </p:nvSpPr>
        <p:spPr bwMode="auto">
          <a:xfrm>
            <a:off x="5158680" y="3875274"/>
            <a:ext cx="30480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endParaRPr kumimoji="0" lang="en-US" sz="3200" b="0" i="0" u="none" strike="noStrike" kern="1200" cap="none" spc="0" normalizeH="0" baseline="0" noProof="0">
              <a:ln>
                <a:noFill/>
              </a:ln>
              <a:solidFill>
                <a:srgbClr val="FFFFFF"/>
              </a:solidFill>
              <a:effectLst/>
              <a:uLnTx/>
              <a:uFillTx/>
              <a:latin typeface="Helvetica" charset="0"/>
              <a:ea typeface="Osaka" charset="0"/>
              <a:cs typeface="Osaka" charset="0"/>
            </a:endParaRPr>
          </a:p>
        </p:txBody>
      </p:sp>
      <p:sp>
        <p:nvSpPr>
          <p:cNvPr id="7" name="AutoShape 1031">
            <a:extLst>
              <a:ext uri="{FF2B5EF4-FFF2-40B4-BE49-F238E27FC236}">
                <a16:creationId xmlns:a16="http://schemas.microsoft.com/office/drawing/2014/main" id="{79EE29ED-DC33-EA46-9E34-7603866D2715}"/>
              </a:ext>
            </a:extLst>
          </p:cNvPr>
          <p:cNvSpPr>
            <a:spLocks noChangeArrowheads="1"/>
          </p:cNvSpPr>
          <p:nvPr/>
        </p:nvSpPr>
        <p:spPr bwMode="auto">
          <a:xfrm>
            <a:off x="2928698" y="4111668"/>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 name="AutoShape 1032">
            <a:extLst>
              <a:ext uri="{FF2B5EF4-FFF2-40B4-BE49-F238E27FC236}">
                <a16:creationId xmlns:a16="http://schemas.microsoft.com/office/drawing/2014/main" id="{40415C8C-17C9-844C-BF75-E6B00626C01A}"/>
              </a:ext>
            </a:extLst>
          </p:cNvPr>
          <p:cNvSpPr>
            <a:spLocks noChangeArrowheads="1"/>
          </p:cNvSpPr>
          <p:nvPr/>
        </p:nvSpPr>
        <p:spPr bwMode="auto">
          <a:xfrm rot="10800000">
            <a:off x="5453608" y="4103874"/>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 name="Rectangle 1034">
            <a:extLst>
              <a:ext uri="{FF2B5EF4-FFF2-40B4-BE49-F238E27FC236}">
                <a16:creationId xmlns:a16="http://schemas.microsoft.com/office/drawing/2014/main" id="{AF2A0788-FB53-744C-B883-06A3858CB35F}"/>
              </a:ext>
            </a:extLst>
          </p:cNvPr>
          <p:cNvSpPr>
            <a:spLocks noChangeArrowheads="1"/>
          </p:cNvSpPr>
          <p:nvPr/>
        </p:nvSpPr>
        <p:spPr bwMode="auto">
          <a:xfrm>
            <a:off x="53280" y="3951474"/>
            <a:ext cx="2895600"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en-US" sz="3200" b="1" i="0" u="none" strike="noStrike" kern="1200" cap="none" spc="0" normalizeH="0" baseline="0" noProof="0" dirty="0">
                <a:ln>
                  <a:noFill/>
                </a:ln>
                <a:solidFill>
                  <a:srgbClr val="FFFFFF"/>
                </a:solidFill>
                <a:effectLst/>
                <a:uLnTx/>
                <a:uFillTx/>
                <a:latin typeface="Helvetica" charset="0"/>
                <a:ea typeface="Osaka" charset="0"/>
                <a:cs typeface="Osaka" charset="0"/>
              </a:rPr>
              <a:t>B.C.</a:t>
            </a:r>
          </a:p>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en-US" sz="3200" b="1" i="0" u="none" strike="noStrike" kern="1200" cap="none" spc="0" normalizeH="0" baseline="0" noProof="0" dirty="0">
                <a:ln>
                  <a:noFill/>
                </a:ln>
                <a:solidFill>
                  <a:srgbClr val="FFFFFF"/>
                </a:solidFill>
                <a:effectLst/>
                <a:uLnTx/>
                <a:uFillTx/>
                <a:latin typeface="Helvetica" charset="0"/>
                <a:ea typeface="Osaka" charset="0"/>
                <a:cs typeface="Osaka" charset="0"/>
              </a:rPr>
              <a:t>Faith looked forward to the Cross of Christ</a:t>
            </a:r>
          </a:p>
        </p:txBody>
      </p:sp>
      <p:sp>
        <p:nvSpPr>
          <p:cNvPr id="11" name="Rectangle 1035">
            <a:extLst>
              <a:ext uri="{FF2B5EF4-FFF2-40B4-BE49-F238E27FC236}">
                <a16:creationId xmlns:a16="http://schemas.microsoft.com/office/drawing/2014/main" id="{109D65E0-00DD-7D41-BA15-277005A3BFA0}"/>
              </a:ext>
            </a:extLst>
          </p:cNvPr>
          <p:cNvSpPr>
            <a:spLocks noChangeArrowheads="1"/>
          </p:cNvSpPr>
          <p:nvPr/>
        </p:nvSpPr>
        <p:spPr bwMode="auto">
          <a:xfrm>
            <a:off x="6156176" y="3966590"/>
            <a:ext cx="2956681"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en-US" sz="3200" b="1" i="0" u="none" strike="noStrike" kern="1200" cap="none" spc="0" normalizeH="0" baseline="0" noProof="0" dirty="0">
                <a:ln>
                  <a:noFill/>
                </a:ln>
                <a:solidFill>
                  <a:srgbClr val="FFFFFF"/>
                </a:solidFill>
                <a:effectLst/>
                <a:uLnTx/>
                <a:uFillTx/>
                <a:latin typeface="Helvetica" charset="0"/>
                <a:ea typeface="Osaka" charset="0"/>
                <a:cs typeface="Osaka" charset="0"/>
              </a:rPr>
              <a:t>A.D.</a:t>
            </a:r>
          </a:p>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en-US" sz="3200" b="1" i="0" u="none" strike="noStrike" kern="1200" cap="none" spc="0" normalizeH="0" baseline="0" noProof="0" dirty="0">
                <a:ln>
                  <a:noFill/>
                </a:ln>
                <a:solidFill>
                  <a:srgbClr val="FFFFFF"/>
                </a:solidFill>
                <a:effectLst/>
                <a:uLnTx/>
                <a:uFillTx/>
                <a:latin typeface="Helvetica" charset="0"/>
                <a:ea typeface="Osaka" charset="0"/>
                <a:cs typeface="Osaka" charset="0"/>
              </a:rPr>
              <a:t>Faith looks back at the Cross of Christ</a:t>
            </a:r>
          </a:p>
        </p:txBody>
      </p:sp>
      <p:sp>
        <p:nvSpPr>
          <p:cNvPr id="2" name="Rectangle 2">
            <a:extLst>
              <a:ext uri="{FF2B5EF4-FFF2-40B4-BE49-F238E27FC236}">
                <a16:creationId xmlns:a16="http://schemas.microsoft.com/office/drawing/2014/main" id="{414E0452-B107-7576-FFF6-EE771323865C}"/>
              </a:ext>
            </a:extLst>
          </p:cNvPr>
          <p:cNvSpPr txBox="1">
            <a:spLocks noChangeArrowheads="1"/>
          </p:cNvSpPr>
          <p:nvPr/>
        </p:nvSpPr>
        <p:spPr bwMode="auto">
          <a:xfrm>
            <a:off x="0" y="1957517"/>
            <a:ext cx="9144000" cy="10394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Centrality of the Cross</a:t>
            </a:r>
          </a:p>
        </p:txBody>
      </p:sp>
    </p:spTree>
    <p:extLst>
      <p:ext uri="{BB962C8B-B14F-4D97-AF65-F5344CB8AC3E}">
        <p14:creationId xmlns:p14="http://schemas.microsoft.com/office/powerpoint/2010/main" val="41185580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nodePh="1">
                                  <p:stCondLst>
                                    <p:cond delay="0"/>
                                  </p:stCondLst>
                                  <p:endCondLst>
                                    <p:cond evt="begin" delay="0">
                                      <p:tn val="12"/>
                                    </p:cond>
                                  </p:endCondLst>
                                  <p:childTnLst>
                                    <p:set>
                                      <p:cBhvr>
                                        <p:cTn id="13" dur="1" fill="hold">
                                          <p:stCondLst>
                                            <p:cond delay="0"/>
                                          </p:stCondLst>
                                        </p:cTn>
                                        <p:tgtEl>
                                          <p:spTgt spid="6"/>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11" grpId="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Freedom to go the wrong way?</a:t>
            </a:r>
          </a:p>
        </p:txBody>
      </p:sp>
      <p:pic>
        <p:nvPicPr>
          <p:cNvPr id="374786" name="Picture 2" descr="Image result for Be free from the slavery of legalism so you can live for Christ">
            <a:extLst>
              <a:ext uri="{FF2B5EF4-FFF2-40B4-BE49-F238E27FC236}">
                <a16:creationId xmlns:a16="http://schemas.microsoft.com/office/drawing/2014/main" id="{EB9615C5-CAEA-0049-ADE8-8D57C82BB30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204" y="1412776"/>
            <a:ext cx="9144000" cy="4559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1607092"/>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3" descr="EXPTEXTB"/>
          <p:cNvSpPr>
            <a:spLocks noChangeArrowheads="1"/>
          </p:cNvSpPr>
          <p:nvPr/>
        </p:nvSpPr>
        <p:spPr bwMode="auto">
          <a:xfrm>
            <a:off x="0" y="0"/>
            <a:ext cx="9144000" cy="6858000"/>
          </a:xfrm>
          <a:prstGeom prst="rect">
            <a:avLst/>
          </a:prstGeom>
          <a:gradFill flip="none" rotWithShape="1">
            <a:gsLst>
              <a:gs pos="0">
                <a:srgbClr val="000090"/>
              </a:gs>
              <a:gs pos="100000">
                <a:srgbClr val="000000"/>
              </a:gs>
            </a:gsLst>
            <a:path path="shape">
              <a:fillToRect l="50000" t="50000" r="50000" b="50000"/>
            </a:path>
            <a:tileRect/>
          </a:gradFill>
          <a:ln w="9525">
            <a:noFill/>
            <a:miter lim="800000"/>
            <a:headEnd/>
            <a:tailEnd/>
          </a:ln>
          <a:effectLst/>
        </p:spPr>
        <p:txBody>
          <a:bodyPr wrap="none" anchor="ct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Times New Roman" charset="0"/>
              <a:ea typeface="ＭＳ Ｐゴシック" charset="0"/>
              <a:cs typeface="+mn-cs"/>
            </a:endParaRPr>
          </a:p>
        </p:txBody>
      </p:sp>
      <p:graphicFrame>
        <p:nvGraphicFramePr>
          <p:cNvPr id="62" name="Table 61"/>
          <p:cNvGraphicFramePr>
            <a:graphicFrameLocks noGrp="1"/>
          </p:cNvGraphicFramePr>
          <p:nvPr/>
        </p:nvGraphicFramePr>
        <p:xfrm>
          <a:off x="29307" y="0"/>
          <a:ext cx="9114693" cy="6857999"/>
        </p:xfrm>
        <a:graphic>
          <a:graphicData uri="http://schemas.openxmlformats.org/drawingml/2006/table">
            <a:tbl>
              <a:tblPr/>
              <a:tblGrid>
                <a:gridCol w="1302099">
                  <a:extLst>
                    <a:ext uri="{9D8B030D-6E8A-4147-A177-3AD203B41FA5}">
                      <a16:colId xmlns:a16="http://schemas.microsoft.com/office/drawing/2014/main" val="20000"/>
                    </a:ext>
                  </a:extLst>
                </a:gridCol>
                <a:gridCol w="1455287">
                  <a:extLst>
                    <a:ext uri="{9D8B030D-6E8A-4147-A177-3AD203B41FA5}">
                      <a16:colId xmlns:a16="http://schemas.microsoft.com/office/drawing/2014/main" val="20001"/>
                    </a:ext>
                  </a:extLst>
                </a:gridCol>
                <a:gridCol w="1302099">
                  <a:extLst>
                    <a:ext uri="{9D8B030D-6E8A-4147-A177-3AD203B41FA5}">
                      <a16:colId xmlns:a16="http://schemas.microsoft.com/office/drawing/2014/main" val="20002"/>
                    </a:ext>
                  </a:extLst>
                </a:gridCol>
                <a:gridCol w="1455287">
                  <a:extLst>
                    <a:ext uri="{9D8B030D-6E8A-4147-A177-3AD203B41FA5}">
                      <a16:colId xmlns:a16="http://schemas.microsoft.com/office/drawing/2014/main" val="20003"/>
                    </a:ext>
                  </a:extLst>
                </a:gridCol>
                <a:gridCol w="1128167">
                  <a:extLst>
                    <a:ext uri="{9D8B030D-6E8A-4147-A177-3AD203B41FA5}">
                      <a16:colId xmlns:a16="http://schemas.microsoft.com/office/drawing/2014/main" val="20004"/>
                    </a:ext>
                  </a:extLst>
                </a:gridCol>
                <a:gridCol w="1169655">
                  <a:extLst>
                    <a:ext uri="{9D8B030D-6E8A-4147-A177-3AD203B41FA5}">
                      <a16:colId xmlns:a16="http://schemas.microsoft.com/office/drawing/2014/main" val="20005"/>
                    </a:ext>
                  </a:extLst>
                </a:gridCol>
                <a:gridCol w="1302099">
                  <a:extLst>
                    <a:ext uri="{9D8B030D-6E8A-4147-A177-3AD203B41FA5}">
                      <a16:colId xmlns:a16="http://schemas.microsoft.com/office/drawing/2014/main" val="20006"/>
                    </a:ext>
                  </a:extLst>
                </a:gridCol>
              </a:tblGrid>
              <a:tr h="523639">
                <a:tc gridSpan="7">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a:ln>
                            <a:noFill/>
                          </a:ln>
                          <a:solidFill>
                            <a:srgbClr val="000033"/>
                          </a:solidFill>
                          <a:effectLst/>
                          <a:latin typeface="Arial" charset="0"/>
                          <a:ea typeface="ＭＳ Ｐゴシック" charset="0"/>
                          <a:cs typeface="Arial" charset="0"/>
                        </a:rPr>
                        <a:t>Justification by Faith</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00E5E5"/>
                        </a:gs>
                        <a:gs pos="100000">
                          <a:srgbClr val="FFFFFF"/>
                        </a:gs>
                      </a:gsLst>
                      <a:path path="rect">
                        <a:fillToRect l="100000" t="10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32513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dirty="0">
                          <a:ln>
                            <a:noFill/>
                          </a:ln>
                          <a:solidFill>
                            <a:schemeClr val="tx1"/>
                          </a:solidFill>
                          <a:effectLst/>
                          <a:latin typeface="Arial" charset="0"/>
                          <a:ea typeface="ＭＳ Ｐゴシック" charset="0"/>
                          <a:cs typeface="Arial" charset="0"/>
                        </a:rPr>
                        <a:t> </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Judaizer Attack #1</a:t>
                      </a:r>
                    </a:p>
                    <a:p>
                      <a:pPr marL="0" marR="0" lvl="0" indent="0" algn="ctr" defTabSz="457200" rtl="0" eaLnBrk="0" fontAlgn="base" latinLnBrk="0" hangingPunct="0">
                        <a:lnSpc>
                          <a:spcPct val="100000"/>
                        </a:lnSpc>
                        <a:spcBef>
                          <a:spcPct val="0"/>
                        </a:spcBef>
                        <a:spcAft>
                          <a:spcPct val="0"/>
                        </a:spcAft>
                        <a:buClrTx/>
                        <a:buSzTx/>
                        <a:buFontTx/>
                        <a:buNone/>
                        <a:tabLst/>
                      </a:pP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Paul teaches this doctrine by his own authority!</a:t>
                      </a: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dirty="0">
                          <a:ln>
                            <a:noFill/>
                          </a:ln>
                          <a:solidFill>
                            <a:schemeClr val="tx1"/>
                          </a:solidFill>
                          <a:effectLst/>
                          <a:latin typeface="Arial" charset="0"/>
                          <a:ea typeface="ＭＳ Ｐゴシック" charset="0"/>
                          <a:cs typeface="Arial" charset="0"/>
                        </a:rPr>
                        <a:t> </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Judaizer Attack #2</a:t>
                      </a:r>
                    </a:p>
                    <a:p>
                      <a:pPr marL="0" marR="0" lvl="0" indent="0" algn="ctr" defTabSz="457200" rtl="0" eaLnBrk="0" fontAlgn="base" latinLnBrk="0" hangingPunct="0">
                        <a:lnSpc>
                          <a:spcPct val="100000"/>
                        </a:lnSpc>
                        <a:spcBef>
                          <a:spcPct val="0"/>
                        </a:spcBef>
                        <a:spcAft>
                          <a:spcPct val="0"/>
                        </a:spcAft>
                        <a:buClrTx/>
                        <a:buSzTx/>
                        <a:buFontTx/>
                        <a:buNone/>
                        <a:tabLst/>
                      </a:pP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This is a new teaching contrary to the OT!</a:t>
                      </a: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Judaizer Attack #3</a:t>
                      </a:r>
                    </a:p>
                    <a:p>
                      <a:pPr marL="0" marR="0" lvl="0" indent="0" algn="ctr" defTabSz="457200" rtl="0" eaLnBrk="0" fontAlgn="base" latinLnBrk="0" hangingPunct="0">
                        <a:lnSpc>
                          <a:spcPct val="100000"/>
                        </a:lnSpc>
                        <a:spcBef>
                          <a:spcPct val="0"/>
                        </a:spcBef>
                        <a:spcAft>
                          <a:spcPct val="0"/>
                        </a:spcAft>
                        <a:buClrTx/>
                        <a:buSzTx/>
                        <a:buFontTx/>
                        <a:buNone/>
                        <a:tabLst/>
                      </a:pP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Teaching faith alone will encourage a sinful lifestyle!</a:t>
                      </a: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132513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Paul</a:t>
                      </a:r>
                      <a:r>
                        <a:rPr kumimoji="0" lang="fr-FR" altLang="zh-CN" sz="20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s Defense:</a:t>
                      </a:r>
                    </a:p>
                    <a:p>
                      <a:pPr marL="0" marR="0" lvl="0" indent="0" algn="ctr" defTabSz="457200" rtl="0" eaLnBrk="0" fontAlgn="base" latinLnBrk="0" hangingPunct="0">
                        <a:lnSpc>
                          <a:spcPct val="100000"/>
                        </a:lnSpc>
                        <a:spcBef>
                          <a:spcPct val="0"/>
                        </a:spcBef>
                        <a:spcAft>
                          <a:spcPct val="0"/>
                        </a:spcAft>
                        <a:buClrTx/>
                        <a:buSzTx/>
                        <a:buFontTx/>
                        <a:buNone/>
                        <a:tabLst/>
                      </a:pP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God called me and the 12 apostles affirmed this</a:t>
                      </a: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Paul</a:t>
                      </a:r>
                      <a:r>
                        <a:rPr kumimoji="0" lang="fr-FR" altLang="zh-CN" sz="20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s Defense:</a:t>
                      </a:r>
                    </a:p>
                    <a:p>
                      <a:pPr marL="0" marR="0" lvl="0" indent="0" algn="ctr" defTabSz="457200" rtl="0" eaLnBrk="0" fontAlgn="base" latinLnBrk="0" hangingPunct="0">
                        <a:lnSpc>
                          <a:spcPct val="100000"/>
                        </a:lnSpc>
                        <a:spcBef>
                          <a:spcPct val="0"/>
                        </a:spcBef>
                        <a:spcAft>
                          <a:spcPct val="0"/>
                        </a:spcAft>
                        <a:buClrTx/>
                        <a:buSzTx/>
                        <a:buFontTx/>
                        <a:buNone/>
                        <a:tabLst/>
                      </a:pP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Salvation has always been by faith–even in the OT</a:t>
                      </a: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Paul</a:t>
                      </a:r>
                      <a:r>
                        <a:rPr kumimoji="0" lang="fr-FR" altLang="zh-CN" sz="20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s Defense:</a:t>
                      </a:r>
                    </a:p>
                    <a:p>
                      <a:pPr marL="0" marR="0" lvl="0" indent="0" algn="ctr" defTabSz="457200" rtl="0" eaLnBrk="0" fontAlgn="base" latinLnBrk="0" hangingPunct="0">
                        <a:lnSpc>
                          <a:spcPct val="100000"/>
                        </a:lnSpc>
                        <a:spcBef>
                          <a:spcPct val="0"/>
                        </a:spcBef>
                        <a:spcAft>
                          <a:spcPct val="0"/>
                        </a:spcAft>
                        <a:buClrTx/>
                        <a:buSzTx/>
                        <a:buFontTx/>
                        <a:buNone/>
                        <a:tabLst/>
                      </a:pP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No, justification by faith naturally leads to godly living</a:t>
                      </a: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447596">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charset="0"/>
                          <a:ea typeface="ＭＳ Ｐゴシック" charset="0"/>
                          <a:cs typeface="Arial" charset="0"/>
                        </a:rPr>
                        <a:t>Biographical</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charset="0"/>
                          <a:ea typeface="ＭＳ Ｐゴシック" charset="0"/>
                          <a:cs typeface="Arial" charset="0"/>
                        </a:rPr>
                        <a:t>Theological</a:t>
                      </a:r>
                      <a:endParaRPr kumimoji="0" lang="en-US" sz="1800" b="1" i="0" u="none" strike="noStrike" cap="none" normalizeH="0" baseline="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charset="0"/>
                          <a:ea typeface="ＭＳ Ｐゴシック" charset="0"/>
                          <a:cs typeface="Arial" charset="0"/>
                        </a:rPr>
                        <a:t>Practical</a:t>
                      </a:r>
                      <a:endParaRPr kumimoji="0" lang="en-US" sz="1800" b="1" i="0" u="none" strike="noStrike" cap="none" normalizeH="0" baseline="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49200">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charset="0"/>
                          <a:ea typeface="ＭＳ Ｐゴシック" charset="0"/>
                          <a:cs typeface="Arial" charset="0"/>
                        </a:rPr>
                        <a:t>Chapters 1–2</a:t>
                      </a:r>
                      <a:endParaRPr kumimoji="0" lang="en-US" sz="1800" b="1" i="0" u="none" strike="noStrike" cap="none" normalizeH="0" baseline="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Chapters 3–4</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Chapters 5–6</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64684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Upholds </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Apostleship </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Upholds</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Justification by Faith </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Upholds</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Responsibilities </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64684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Rebuke</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Relation-ships</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Affirmed</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Illustrated</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Balance</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Service</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Warnings</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extLst>
                  <a:ext uri="{0D108BD9-81ED-4DB2-BD59-A6C34878D82A}">
                    <a16:rowId xmlns:a16="http://schemas.microsoft.com/office/drawing/2014/main" val="10006"/>
                  </a:ext>
                </a:extLst>
              </a:tr>
              <a:tr h="53904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1:1-9</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1:10–2:21</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3</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4</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5</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6:1-10</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6:11-18</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extLst>
                  <a:ext uri="{0D108BD9-81ED-4DB2-BD59-A6C34878D82A}">
                    <a16:rowId xmlns:a16="http://schemas.microsoft.com/office/drawing/2014/main" val="10007"/>
                  </a:ext>
                </a:extLst>
              </a:tr>
              <a:tr h="415510">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Antioch of Syria</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539040">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Fall AD 49 (after first missionary journey)</a:t>
                      </a:r>
                      <a:endParaRPr kumimoji="0" lang="en-US" sz="1800" b="1" i="0" u="none" strike="noStrike" cap="none" normalizeH="0" baseline="0" dirty="0">
                        <a:ln>
                          <a:noFill/>
                        </a:ln>
                        <a:solidFill>
                          <a:schemeClr val="tx1"/>
                        </a:solidFill>
                        <a:effectLst/>
                        <a:latin typeface="Arial" charset="0"/>
                        <a:ea typeface="ＭＳ Ｐゴシック" charset="0"/>
                        <a:cs typeface="Times New Roman"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sp>
        <p:nvSpPr>
          <p:cNvPr id="336950" name="Text Box 42"/>
          <p:cNvSpPr txBox="1">
            <a:spLocks noChangeArrowheads="1"/>
          </p:cNvSpPr>
          <p:nvPr/>
        </p:nvSpPr>
        <p:spPr bwMode="auto">
          <a:xfrm>
            <a:off x="8369300" y="71438"/>
            <a:ext cx="6985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33"/>
                </a:solidFill>
                <a:effectLst/>
                <a:uLnTx/>
                <a:uFillTx/>
                <a:latin typeface="Arial" charset="0"/>
                <a:ea typeface="ＭＳ Ｐゴシック" charset="0"/>
                <a:cs typeface="Arial" charset="0"/>
              </a:rPr>
              <a:t>167</a:t>
            </a:r>
          </a:p>
        </p:txBody>
      </p:sp>
      <p:sp>
        <p:nvSpPr>
          <p:cNvPr id="65" name="Title 64"/>
          <p:cNvSpPr>
            <a:spLocks noGrp="1"/>
          </p:cNvSpPr>
          <p:nvPr>
            <p:ph type="title" idx="4294967295"/>
          </p:nvPr>
        </p:nvSpPr>
        <p:spPr>
          <a:xfrm>
            <a:off x="304800" y="-685800"/>
            <a:ext cx="7772400" cy="762000"/>
          </a:xfrm>
        </p:spPr>
        <p:txBody>
          <a:bodyPr/>
          <a:lstStyle/>
          <a:p>
            <a:pPr>
              <a:defRPr/>
            </a:pPr>
            <a:r>
              <a:rPr lang="en-US">
                <a:latin typeface="Tahoma" charset="0"/>
                <a:ea typeface="ＭＳ Ｐゴシック" charset="0"/>
                <a:cs typeface="ＭＳ Ｐゴシック" charset="0"/>
              </a:rPr>
              <a:t>Book Chart</a:t>
            </a:r>
          </a:p>
        </p:txBody>
      </p:sp>
      <p:sp>
        <p:nvSpPr>
          <p:cNvPr id="2" name="Rectangle 1">
            <a:extLst>
              <a:ext uri="{FF2B5EF4-FFF2-40B4-BE49-F238E27FC236}">
                <a16:creationId xmlns:a16="http://schemas.microsoft.com/office/drawing/2014/main" id="{1E5C844B-3915-4747-B09E-882F2477F9FA}"/>
              </a:ext>
            </a:extLst>
          </p:cNvPr>
          <p:cNvSpPr/>
          <p:nvPr/>
        </p:nvSpPr>
        <p:spPr bwMode="auto">
          <a:xfrm>
            <a:off x="5573731" y="533400"/>
            <a:ext cx="3523376" cy="1294583"/>
          </a:xfrm>
          <a:prstGeom prst="rect">
            <a:avLst/>
          </a:prstGeom>
          <a:noFill/>
          <a:ln w="53975" cap="flat" cmpd="sng" algn="ctr">
            <a:solidFill>
              <a:srgbClr val="FFFF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12" charset="0"/>
              <a:ea typeface="ＭＳ Ｐゴシック" charset="0"/>
            </a:endParaRPr>
          </a:p>
        </p:txBody>
      </p:sp>
      <p:sp>
        <p:nvSpPr>
          <p:cNvPr id="7" name="Rectangle 6">
            <a:extLst>
              <a:ext uri="{FF2B5EF4-FFF2-40B4-BE49-F238E27FC236}">
                <a16:creationId xmlns:a16="http://schemas.microsoft.com/office/drawing/2014/main" id="{D75E6C0F-8C4A-4647-A1BB-779D9750F0D6}"/>
              </a:ext>
            </a:extLst>
          </p:cNvPr>
          <p:cNvSpPr/>
          <p:nvPr/>
        </p:nvSpPr>
        <p:spPr bwMode="auto">
          <a:xfrm>
            <a:off x="5573731" y="1846385"/>
            <a:ext cx="3523376" cy="1294583"/>
          </a:xfrm>
          <a:prstGeom prst="rect">
            <a:avLst/>
          </a:prstGeom>
          <a:noFill/>
          <a:ln w="53975" cap="flat" cmpd="sng" algn="ctr">
            <a:solidFill>
              <a:srgbClr val="FFFF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12" charset="0"/>
              <a:ea typeface="ＭＳ Ｐゴシック" charset="0"/>
            </a:endParaRPr>
          </a:p>
        </p:txBody>
      </p:sp>
    </p:spTree>
    <p:extLst>
      <p:ext uri="{BB962C8B-B14F-4D97-AF65-F5344CB8AC3E}">
        <p14:creationId xmlns:p14="http://schemas.microsoft.com/office/powerpoint/2010/main" val="352643079"/>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5"/>
            <a:ext cx="9144000" cy="2011063"/>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III. Salvation by faith alone changes us </a:t>
            </a:r>
            <a:r>
              <a:rPr lang="en-US" sz="4800" b="1" dirty="0">
                <a:solidFill>
                  <a:srgbClr val="FFFF00"/>
                </a:solidFill>
                <a:effectLst>
                  <a:glow rad="127000">
                    <a:schemeClr val="tx1"/>
                  </a:glow>
                </a:effectLst>
                <a:latin typeface="Arial" charset="0"/>
                <a:ea typeface="ＭＳ Ｐゴシック" charset="0"/>
                <a:cs typeface="ＭＳ Ｐゴシック" charset="0"/>
              </a:rPr>
              <a:t>inside</a:t>
            </a:r>
            <a:r>
              <a:rPr lang="en-US" sz="4800" b="1" dirty="0">
                <a:effectLst>
                  <a:glow rad="127000">
                    <a:schemeClr val="tx1"/>
                  </a:glow>
                </a:effectLst>
                <a:latin typeface="Arial" charset="0"/>
                <a:ea typeface="ＭＳ Ｐゴシック" charset="0"/>
                <a:cs typeface="ＭＳ Ｐゴシック" charset="0"/>
              </a:rPr>
              <a:t> (Gal 5–6).</a:t>
            </a:r>
          </a:p>
        </p:txBody>
      </p:sp>
      <p:pic>
        <p:nvPicPr>
          <p:cNvPr id="384002" name="Picture 2" descr="Image result for salvation by faith">
            <a:extLst>
              <a:ext uri="{FF2B5EF4-FFF2-40B4-BE49-F238E27FC236}">
                <a16:creationId xmlns:a16="http://schemas.microsoft.com/office/drawing/2014/main" id="{40F1966F-0773-8D4C-87E1-FBA080289F3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0850" y="1772816"/>
            <a:ext cx="8242300" cy="454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2112483"/>
      </p:ext>
    </p:extLst>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Galatians </a:t>
            </a:r>
            <a:r>
              <a:rPr lang="en-US" sz="8800" dirty="0">
                <a:latin typeface="Arial" charset="0"/>
                <a:ea typeface="Osaka" charset="0"/>
                <a:cs typeface="Arial" charset="0"/>
              </a:rPr>
              <a:t>5</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1616953861"/>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F1EFA5D-892A-374C-B943-4E844A24593F}"/>
              </a:ext>
            </a:extLst>
          </p:cNvPr>
          <p:cNvGrpSpPr/>
          <p:nvPr/>
        </p:nvGrpSpPr>
        <p:grpSpPr>
          <a:xfrm>
            <a:off x="-36512" y="-27384"/>
            <a:ext cx="9175750" cy="6858000"/>
            <a:chOff x="-36512" y="-27384"/>
            <a:chExt cx="9175750" cy="6858000"/>
          </a:xfrm>
        </p:grpSpPr>
        <p:pic>
          <p:nvPicPr>
            <p:cNvPr id="380930" name="Picture 2" descr="Image result for galatians 5:1">
              <a:extLst>
                <a:ext uri="{FF2B5EF4-FFF2-40B4-BE49-F238E27FC236}">
                  <a16:creationId xmlns:a16="http://schemas.microsoft.com/office/drawing/2014/main" id="{88CB22CA-8553-1047-AF76-0D642D1D63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27384"/>
              <a:ext cx="9136063" cy="6858000"/>
            </a:xfrm>
            <a:prstGeom prst="rect">
              <a:avLst/>
            </a:prstGeom>
            <a:noFill/>
            <a:ln>
              <a:noFill/>
            </a:ln>
            <a:extLst>
              <a:ext uri="{909E8E84-426E-40dd-AFC4-6F175D3DCCD1}">
                <a14:hiddenFill xmlns=""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92FD5675-1F5C-BC48-BF7F-355A9141D7F3}"/>
                </a:ext>
              </a:extLst>
            </p:cNvPr>
            <p:cNvGrpSpPr/>
            <p:nvPr/>
          </p:nvGrpSpPr>
          <p:grpSpPr>
            <a:xfrm>
              <a:off x="-36512" y="908720"/>
              <a:ext cx="9158097" cy="5256584"/>
              <a:chOff x="-36512" y="908720"/>
              <a:chExt cx="9158097" cy="5256584"/>
            </a:xfrm>
          </p:grpSpPr>
          <p:pic>
            <p:nvPicPr>
              <p:cNvPr id="8" name="Picture 2" descr="Image result for galatians 5:1">
                <a:extLst>
                  <a:ext uri="{FF2B5EF4-FFF2-40B4-BE49-F238E27FC236}">
                    <a16:creationId xmlns:a16="http://schemas.microsoft.com/office/drawing/2014/main" id="{C5ADCC80-79A0-A14D-AD50-DFAD41FC82F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6997"/>
              <a:stretch/>
            </p:blipFill>
            <p:spPr bwMode="auto">
              <a:xfrm>
                <a:off x="-36512" y="908720"/>
                <a:ext cx="9136063" cy="891707"/>
              </a:xfrm>
              <a:prstGeom prst="rect">
                <a:avLst/>
              </a:prstGeom>
              <a:noFill/>
              <a:ln>
                <a:noFill/>
              </a:ln>
              <a:extLst>
                <a:ext uri="{909E8E84-426E-40dd-AFC4-6F175D3DCCD1}">
                  <a14:hiddenFill xmlns="" xmlns:a14="http://schemas.microsoft.com/office/drawing/2010/main">
                    <a:solidFill>
                      <a:srgbClr val="FFFFFF"/>
                    </a:solidFill>
                  </a14:hiddenFill>
                </a:ext>
              </a:extLst>
            </p:spPr>
          </p:pic>
          <p:pic>
            <p:nvPicPr>
              <p:cNvPr id="9" name="Picture 2" descr="Image result for galatians 5:1">
                <a:extLst>
                  <a:ext uri="{FF2B5EF4-FFF2-40B4-BE49-F238E27FC236}">
                    <a16:creationId xmlns:a16="http://schemas.microsoft.com/office/drawing/2014/main" id="{49367FD6-67F5-3A4A-9289-0A9C2488E55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6997"/>
              <a:stretch/>
            </p:blipFill>
            <p:spPr bwMode="auto">
              <a:xfrm>
                <a:off x="-14478" y="1712952"/>
                <a:ext cx="9136063" cy="891707"/>
              </a:xfrm>
              <a:prstGeom prst="rect">
                <a:avLst/>
              </a:prstGeom>
              <a:noFill/>
              <a:ln>
                <a:noFill/>
              </a:ln>
              <a:extLst>
                <a:ext uri="{909E8E84-426E-40dd-AFC4-6F175D3DCCD1}">
                  <a14:hiddenFill xmlns="" xmlns:a14="http://schemas.microsoft.com/office/drawing/2010/main">
                    <a:solidFill>
                      <a:srgbClr val="FFFFFF"/>
                    </a:solidFill>
                  </a14:hiddenFill>
                </a:ext>
              </a:extLst>
            </p:spPr>
          </p:pic>
          <p:pic>
            <p:nvPicPr>
              <p:cNvPr id="10" name="Picture 2" descr="Image result for galatians 5:1">
                <a:extLst>
                  <a:ext uri="{FF2B5EF4-FFF2-40B4-BE49-F238E27FC236}">
                    <a16:creationId xmlns:a16="http://schemas.microsoft.com/office/drawing/2014/main" id="{422E0954-06A0-5441-97BE-85DF76C547C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6997"/>
              <a:stretch/>
            </p:blipFill>
            <p:spPr bwMode="auto">
              <a:xfrm>
                <a:off x="-25495" y="2120576"/>
                <a:ext cx="9136063" cy="891707"/>
              </a:xfrm>
              <a:prstGeom prst="rect">
                <a:avLst/>
              </a:prstGeom>
              <a:noFill/>
              <a:ln>
                <a:noFill/>
              </a:ln>
              <a:extLst>
                <a:ext uri="{909E8E84-426E-40dd-AFC4-6F175D3DCCD1}">
                  <a14:hiddenFill xmlns="" xmlns:a14="http://schemas.microsoft.com/office/drawing/2010/main">
                    <a:solidFill>
                      <a:srgbClr val="FFFFFF"/>
                    </a:solidFill>
                  </a14:hiddenFill>
                </a:ext>
              </a:extLst>
            </p:spPr>
          </p:pic>
          <p:pic>
            <p:nvPicPr>
              <p:cNvPr id="11" name="Picture 2" descr="Image result for galatians 5:1">
                <a:extLst>
                  <a:ext uri="{FF2B5EF4-FFF2-40B4-BE49-F238E27FC236}">
                    <a16:creationId xmlns:a16="http://schemas.microsoft.com/office/drawing/2014/main" id="{721B099C-48FD-EF48-9412-3CAF75F1C1C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644" r="33617" b="86997"/>
              <a:stretch/>
            </p:blipFill>
            <p:spPr bwMode="auto">
              <a:xfrm>
                <a:off x="3203848" y="4475596"/>
                <a:ext cx="2808312" cy="891707"/>
              </a:xfrm>
              <a:prstGeom prst="rect">
                <a:avLst/>
              </a:prstGeom>
              <a:noFill/>
              <a:ln>
                <a:noFill/>
              </a:ln>
              <a:extLst>
                <a:ext uri="{909E8E84-426E-40dd-AFC4-6F175D3DCCD1}">
                  <a14:hiddenFill xmlns="" xmlns:a14="http://schemas.microsoft.com/office/drawing/2010/main">
                    <a:solidFill>
                      <a:srgbClr val="FFFFFF"/>
                    </a:solidFill>
                  </a14:hiddenFill>
                </a:ext>
              </a:extLst>
            </p:spPr>
          </p:pic>
          <p:pic>
            <p:nvPicPr>
              <p:cNvPr id="12" name="Picture 2" descr="Image result for galatians 5:1">
                <a:extLst>
                  <a:ext uri="{FF2B5EF4-FFF2-40B4-BE49-F238E27FC236}">
                    <a16:creationId xmlns:a16="http://schemas.microsoft.com/office/drawing/2014/main" id="{9B318C3B-9235-FB4D-A511-092058493E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644" r="33617" b="86997"/>
              <a:stretch/>
            </p:blipFill>
            <p:spPr bwMode="auto">
              <a:xfrm>
                <a:off x="3247915" y="5273597"/>
                <a:ext cx="2808312" cy="891707"/>
              </a:xfrm>
              <a:prstGeom prst="rect">
                <a:avLst/>
              </a:prstGeom>
              <a:noFill/>
              <a:ln>
                <a:noFill/>
              </a:ln>
              <a:extLst>
                <a:ext uri="{909E8E84-426E-40dd-AFC4-6F175D3DCCD1}">
                  <a14:hiddenFill xmlns="" xmlns:a14="http://schemas.microsoft.com/office/drawing/2010/main">
                    <a:solidFill>
                      <a:srgbClr val="FFFFFF"/>
                    </a:solidFill>
                  </a14:hiddenFill>
                </a:ext>
              </a:extLst>
            </p:spPr>
          </p:pic>
        </p:grpSp>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4448" y="1919734"/>
            <a:ext cx="9055101" cy="1077218"/>
          </a:xfrm>
          <a:noFill/>
        </p:spPr>
        <p:txBody>
          <a:bodyPr wrap="square" lIns="91440" tIns="45720" rIns="91440" bIns="45720">
            <a:spAutoFit/>
          </a:bodyPr>
          <a:lstStyle/>
          <a:p>
            <a:r>
              <a:rPr lang="en-US" sz="3200" b="1" kern="1200" dirty="0">
                <a:solidFill>
                  <a:schemeClr val="tx1"/>
                </a:solidFill>
                <a:latin typeface="Arial" charset="0"/>
                <a:ea typeface="ＭＳ Ｐゴシック" charset="0"/>
              </a:rPr>
              <a:t>Now make sure that you stay free, and don’t get tied up again in slavery to the law</a:t>
            </a:r>
          </a:p>
        </p:txBody>
      </p:sp>
      <p:sp>
        <p:nvSpPr>
          <p:cNvPr id="3" name="Rectangle 2"/>
          <p:cNvSpPr/>
          <p:nvPr/>
        </p:nvSpPr>
        <p:spPr>
          <a:xfrm>
            <a:off x="3183233" y="4797939"/>
            <a:ext cx="2872994" cy="1323439"/>
          </a:xfrm>
          <a:prstGeom prst="rect">
            <a:avLst/>
          </a:prstGeom>
          <a:noFill/>
          <a:ln>
            <a:noFill/>
          </a:ln>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ko-KR" sz="4000" b="1" i="0" u="none" strike="noStrike" kern="1200" cap="none" spc="0" normalizeH="0" baseline="0" noProof="0" dirty="0">
                <a:ln>
                  <a:noFill/>
                </a:ln>
                <a:solidFill>
                  <a:srgbClr val="000000"/>
                </a:solidFill>
                <a:effectLst/>
                <a:uLnTx/>
                <a:uFillTx/>
                <a:latin typeface="Arial" charset="0"/>
                <a:ea typeface="ＭＳ Ｐゴシック" charset="0"/>
                <a:cs typeface="Arial"/>
              </a:rPr>
              <a:t>Galatians 5:1 </a:t>
            </a:r>
            <a:r>
              <a:rPr kumimoji="0" lang="en-US" altLang="ko-KR" sz="3200" b="1" i="0" u="none" strike="noStrike" kern="1200" cap="none" spc="0" normalizeH="0" baseline="0" noProof="0" dirty="0">
                <a:ln>
                  <a:noFill/>
                </a:ln>
                <a:solidFill>
                  <a:srgbClr val="000000"/>
                </a:solidFill>
                <a:effectLst/>
                <a:uLnTx/>
                <a:uFillTx/>
                <a:latin typeface="Arial" charset="0"/>
                <a:ea typeface="ＭＳ Ｐゴシック" charset="0"/>
                <a:cs typeface="Arial"/>
              </a:rPr>
              <a:t>NLT</a:t>
            </a:r>
            <a:endParaRPr kumimoji="0" lang="en-US" altLang="ko-KR" sz="4000" b="1" i="0" u="none" strike="noStrike" kern="1200" cap="none" spc="0" normalizeH="0" baseline="0" noProof="0" dirty="0">
              <a:ln>
                <a:noFill/>
              </a:ln>
              <a:solidFill>
                <a:srgbClr val="000000"/>
              </a:solidFill>
              <a:effectLst/>
              <a:uLnTx/>
              <a:uFillTx/>
              <a:latin typeface="Arial" charset="0"/>
              <a:ea typeface="ＭＳ Ｐゴシック" charset="0"/>
              <a:cs typeface="Arial"/>
            </a:endParaRPr>
          </a:p>
        </p:txBody>
      </p:sp>
      <p:sp>
        <p:nvSpPr>
          <p:cNvPr id="4" name="Rectangle 3"/>
          <p:cNvSpPr/>
          <p:nvPr/>
        </p:nvSpPr>
        <p:spPr>
          <a:xfrm>
            <a:off x="44450" y="-11819"/>
            <a:ext cx="9099550" cy="2062103"/>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Arial" charset="0"/>
                <a:ea typeface="ＭＳ Ｐゴシック" charset="0"/>
              </a:rPr>
              <a:t>So Christ has truly set us </a:t>
            </a:r>
            <a:br>
              <a:rPr kumimoji="0" lang="en-US" sz="4800" b="1" i="0" u="none" strike="noStrike" kern="1200" cap="none" spc="0" normalizeH="0" baseline="0" noProof="0" dirty="0">
                <a:ln>
                  <a:noFill/>
                </a:ln>
                <a:solidFill>
                  <a:srgbClr val="000000"/>
                </a:solidFill>
                <a:effectLst/>
                <a:uLnTx/>
                <a:uFillTx/>
                <a:latin typeface="Arial" charset="0"/>
                <a:ea typeface="ＭＳ Ｐゴシック" charset="0"/>
              </a:rPr>
            </a:br>
            <a:r>
              <a:rPr kumimoji="0" lang="en-US" sz="8000" b="1" i="0" u="none" strike="noStrike" kern="1200" cap="none" spc="0" normalizeH="0" baseline="0" noProof="0" dirty="0">
                <a:ln>
                  <a:noFill/>
                </a:ln>
                <a:solidFill>
                  <a:srgbClr val="7A0701"/>
                </a:solidFill>
                <a:effectLst/>
                <a:uLnTx/>
                <a:uFillTx/>
                <a:latin typeface="Arial" charset="0"/>
                <a:ea typeface="ＭＳ Ｐゴシック" charset="0"/>
              </a:rPr>
              <a:t>free.</a:t>
            </a:r>
            <a:endParaRPr kumimoji="0" lang="en-US" altLang="ko-KR" sz="11500" b="1" i="0" u="none" strike="noStrike" kern="1200" cap="none" spc="0" normalizeH="0" baseline="0" noProof="0" dirty="0">
              <a:ln w="12700">
                <a:solidFill>
                  <a:srgbClr val="000000">
                    <a:satMod val="155000"/>
                  </a:srgbClr>
                </a:solidFill>
                <a:prstDash val="solid"/>
              </a:ln>
              <a:solidFill>
                <a:srgbClr val="7A0701"/>
              </a:solidFill>
              <a:effectLst>
                <a:outerShdw blurRad="41275" dist="20320" dir="1800000" algn="tl" rotWithShape="0">
                  <a:srgbClr val="000000">
                    <a:alpha val="40000"/>
                  </a:srgbClr>
                </a:outerShdw>
              </a:effectLst>
              <a:uLnTx/>
              <a:uFillTx/>
              <a:latin typeface="Times New Roman" charset="0"/>
              <a:ea typeface="ＭＳ Ｐゴシック" charset="0"/>
            </a:endParaRPr>
          </a:p>
        </p:txBody>
      </p:sp>
      <p:pic>
        <p:nvPicPr>
          <p:cNvPr id="14" name="Picture 2" descr="Image result for galatians 5:1">
            <a:extLst>
              <a:ext uri="{FF2B5EF4-FFF2-40B4-BE49-F238E27FC236}">
                <a16:creationId xmlns:a16="http://schemas.microsoft.com/office/drawing/2014/main" id="{E3FD82C2-A5EF-D542-A717-53D507381F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24975" y="44624"/>
            <a:ext cx="9136063" cy="6858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604488226"/>
      </p:ext>
    </p:extLst>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4" name="Picture 2" descr="Image result for be free from sin">
            <a:extLst>
              <a:ext uri="{FF2B5EF4-FFF2-40B4-BE49-F238E27FC236}">
                <a16:creationId xmlns:a16="http://schemas.microsoft.com/office/drawing/2014/main" id="{85951BB4-70BB-C144-B617-C54190D8E6F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 y="-3176"/>
            <a:ext cx="9144001" cy="5028796"/>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6512" y="4869160"/>
            <a:ext cx="9144000" cy="949731"/>
          </a:xfrm>
          <a:noFill/>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GRACE</a:t>
            </a:r>
          </a:p>
        </p:txBody>
      </p:sp>
      <p:sp>
        <p:nvSpPr>
          <p:cNvPr id="6" name="Rectangle 2"/>
          <p:cNvSpPr txBox="1">
            <a:spLocks noChangeArrowheads="1"/>
          </p:cNvSpPr>
          <p:nvPr/>
        </p:nvSpPr>
        <p:spPr bwMode="auto">
          <a:xfrm>
            <a:off x="36512" y="5732760"/>
            <a:ext cx="9144000" cy="949731"/>
          </a:xfrm>
          <a:prstGeom prst="rect">
            <a:avLst/>
          </a:prstGeom>
          <a:no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No more a license to sin than electricity is a license to electrocute yourself.</a:t>
            </a:r>
          </a:p>
        </p:txBody>
      </p:sp>
    </p:spTree>
    <p:extLst>
      <p:ext uri="{BB962C8B-B14F-4D97-AF65-F5344CB8AC3E}">
        <p14:creationId xmlns:p14="http://schemas.microsoft.com/office/powerpoint/2010/main" val="3913094990"/>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Image result for Salvation has always been by faith">
            <a:extLst>
              <a:ext uri="{FF2B5EF4-FFF2-40B4-BE49-F238E27FC236}">
                <a16:creationId xmlns:a16="http://schemas.microsoft.com/office/drawing/2014/main" id="{10772E5A-9208-8A4C-A46C-069075644B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24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a:t>
            </a:r>
          </a:p>
        </p:txBody>
      </p:sp>
      <p:sp>
        <p:nvSpPr>
          <p:cNvPr id="3" name="Rectangle 2"/>
          <p:cNvSpPr txBox="1">
            <a:spLocks noChangeArrowheads="1"/>
          </p:cNvSpPr>
          <p:nvPr/>
        </p:nvSpPr>
        <p:spPr bwMode="auto">
          <a:xfrm>
            <a:off x="0" y="2100291"/>
            <a:ext cx="9144000" cy="334493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Salvation by faith </a:t>
            </a:r>
            <a:r>
              <a:rPr kumimoji="0" lang="en-US"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frees</a:t>
            </a: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us from the Law to give freedom in Christ.</a:t>
            </a:r>
          </a:p>
        </p:txBody>
      </p:sp>
      <p:sp>
        <p:nvSpPr>
          <p:cNvPr id="5" name="Rectangle 2">
            <a:extLst>
              <a:ext uri="{FF2B5EF4-FFF2-40B4-BE49-F238E27FC236}">
                <a16:creationId xmlns:a16="http://schemas.microsoft.com/office/drawing/2014/main" id="{34FF1CCA-7620-A94F-A066-3F1C798D79F4}"/>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Galatians</a:t>
            </a:r>
          </a:p>
        </p:txBody>
      </p:sp>
    </p:spTree>
    <p:extLst>
      <p:ext uri="{BB962C8B-B14F-4D97-AF65-F5344CB8AC3E}">
        <p14:creationId xmlns:p14="http://schemas.microsoft.com/office/powerpoint/2010/main" val="2885024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Image result for galatians 5:1">
            <a:extLst>
              <a:ext uri="{FF2B5EF4-FFF2-40B4-BE49-F238E27FC236}">
                <a16:creationId xmlns:a16="http://schemas.microsoft.com/office/drawing/2014/main" id="{FD5799AA-B001-2049-A651-E387B636EE7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699792" y="368300"/>
            <a:ext cx="6444208" cy="2412628"/>
          </a:xfrm>
          <a:effectLst/>
        </p:spPr>
        <p:txBody>
          <a:bodyPr/>
          <a:lstStyle/>
          <a:p>
            <a:pPr>
              <a:defRPr/>
            </a:pPr>
            <a:r>
              <a:rPr lang="en-US" sz="3600" b="1" dirty="0">
                <a:effectLst>
                  <a:glow rad="228600">
                    <a:schemeClr val="accent4">
                      <a:satMod val="175000"/>
                    </a:schemeClr>
                  </a:glow>
                </a:effectLst>
                <a:latin typeface="Arial" charset="0"/>
                <a:ea typeface="ＭＳ Ｐゴシック" charset="0"/>
                <a:cs typeface="ＭＳ Ｐゴシック" charset="0"/>
              </a:rPr>
              <a:t>"So Christ has truly set us free. Now make sure that you stay free, and don’t get tied up again in slavery to the law" (5:1 NLT).</a:t>
            </a:r>
          </a:p>
        </p:txBody>
      </p:sp>
    </p:spTree>
    <p:extLst>
      <p:ext uri="{BB962C8B-B14F-4D97-AF65-F5344CB8AC3E}">
        <p14:creationId xmlns:p14="http://schemas.microsoft.com/office/powerpoint/2010/main" val="341461472"/>
      </p:ext>
    </p:extLst>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84002"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989513" y="2152650"/>
            <a:ext cx="4127500" cy="4686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4003" name="Title 1"/>
          <p:cNvSpPr>
            <a:spLocks noGrp="1"/>
          </p:cNvSpPr>
          <p:nvPr>
            <p:ph type="title" idx="4294967295"/>
          </p:nvPr>
        </p:nvSpPr>
        <p:spPr>
          <a:xfrm>
            <a:off x="0" y="-33338"/>
            <a:ext cx="4989513" cy="4103688"/>
          </a:xfrm>
        </p:spPr>
        <p:txBody>
          <a:bodyPr/>
          <a:lstStyle/>
          <a:p>
            <a:r>
              <a:rPr lang="en-US" sz="6000" b="1" dirty="0">
                <a:latin typeface="Arial Black" charset="0"/>
                <a:ea typeface="ＭＳ Ｐゴシック" charset="0"/>
                <a:cs typeface="ＭＳ Ｐゴシック" charset="0"/>
              </a:rPr>
              <a:t>Paul's Practical Argument </a:t>
            </a:r>
            <a:br>
              <a:rPr lang="en-US" sz="6000" b="1" dirty="0">
                <a:latin typeface="Arial Black" charset="0"/>
                <a:ea typeface="ＭＳ Ｐゴシック" charset="0"/>
                <a:cs typeface="ＭＳ Ｐゴシック" charset="0"/>
              </a:rPr>
            </a:br>
            <a:r>
              <a:rPr lang="en-US" sz="6000" b="1" dirty="0">
                <a:latin typeface="Arial Black" charset="0"/>
                <a:ea typeface="ＭＳ Ｐゴシック" charset="0"/>
                <a:cs typeface="ＭＳ Ｐゴシック" charset="0"/>
              </a:rPr>
              <a:t>(Gal. 5–6)</a:t>
            </a:r>
          </a:p>
        </p:txBody>
      </p:sp>
      <p:sp>
        <p:nvSpPr>
          <p:cNvPr id="5" name="Title 1"/>
          <p:cNvSpPr txBox="1">
            <a:spLocks/>
          </p:cNvSpPr>
          <p:nvPr/>
        </p:nvSpPr>
        <p:spPr>
          <a:xfrm>
            <a:off x="0" y="4437112"/>
            <a:ext cx="4989513" cy="2396875"/>
          </a:xfrm>
          <a:prstGeom prst="rect">
            <a:avLst/>
          </a:prstGeom>
        </p:spPr>
        <p:txBody>
          <a:bodyPr/>
          <a:lstStyle>
            <a:lvl1pPr algn="ctr"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5pPr>
            <a:lvl6pPr marL="457146" algn="ctr" rtl="0" fontAlgn="base">
              <a:spcBef>
                <a:spcPct val="0"/>
              </a:spcBef>
              <a:spcAft>
                <a:spcPct val="0"/>
              </a:spcAft>
              <a:defRPr sz="4400">
                <a:solidFill>
                  <a:schemeClr val="tx2"/>
                </a:solidFill>
                <a:latin typeface="Arial Black" pitchFamily="-105" charset="0"/>
              </a:defRPr>
            </a:lvl6pPr>
            <a:lvl7pPr marL="914293" algn="ctr" rtl="0" fontAlgn="base">
              <a:spcBef>
                <a:spcPct val="0"/>
              </a:spcBef>
              <a:spcAft>
                <a:spcPct val="0"/>
              </a:spcAft>
              <a:defRPr sz="4400">
                <a:solidFill>
                  <a:schemeClr val="tx2"/>
                </a:solidFill>
                <a:latin typeface="Arial Black" pitchFamily="-105" charset="0"/>
              </a:defRPr>
            </a:lvl7pPr>
            <a:lvl8pPr marL="1371440" algn="ctr" rtl="0" fontAlgn="base">
              <a:spcBef>
                <a:spcPct val="0"/>
              </a:spcBef>
              <a:spcAft>
                <a:spcPct val="0"/>
              </a:spcAft>
              <a:defRPr sz="4400">
                <a:solidFill>
                  <a:schemeClr val="tx2"/>
                </a:solidFill>
                <a:latin typeface="Arial Black" pitchFamily="-105" charset="0"/>
              </a:defRPr>
            </a:lvl8pPr>
            <a:lvl9pPr marL="1828586" algn="ctr" rtl="0" fontAlgn="base">
              <a:spcBef>
                <a:spcPct val="0"/>
              </a:spcBef>
              <a:spcAft>
                <a:spcPct val="0"/>
              </a:spcAft>
              <a:defRPr sz="4400">
                <a:solidFill>
                  <a:schemeClr val="tx2"/>
                </a:solidFill>
                <a:latin typeface="Arial Black" pitchFamily="-105" charset="0"/>
              </a:defRPr>
            </a:lvl9pPr>
          </a:lstStyle>
          <a:p>
            <a:pPr>
              <a:defRPr/>
            </a:pPr>
            <a:r>
              <a:rPr lang="en-US" altLang="ja-JP" sz="3600" b="1" dirty="0">
                <a:effectLst>
                  <a:glow rad="279400">
                    <a:schemeClr val="bg1"/>
                  </a:glow>
                </a:effectLst>
                <a:latin typeface="Arial" charset="0"/>
                <a:ea typeface="ＭＳ Ｐゴシック" charset="0"/>
                <a:cs typeface="Arial" charset="0"/>
              </a:rPr>
              <a:t>Paul defends responsibilities</a:t>
            </a:r>
            <a:endParaRPr lang="en-US" sz="3600" b="1" dirty="0">
              <a:effectLst>
                <a:glow rad="279400">
                  <a:schemeClr val="bg1"/>
                </a:glow>
              </a:effectLst>
              <a:latin typeface="Arial" charset="0"/>
              <a:ea typeface="ＭＳ Ｐゴシック" charset="0"/>
              <a:cs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3850" y="0"/>
            <a:ext cx="84042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6050" name="Title 1"/>
          <p:cNvSpPr>
            <a:spLocks noGrp="1"/>
          </p:cNvSpPr>
          <p:nvPr>
            <p:ph type="title"/>
          </p:nvPr>
        </p:nvSpPr>
        <p:spPr>
          <a:xfrm>
            <a:off x="0" y="6092825"/>
            <a:ext cx="9126538" cy="765175"/>
          </a:xfrm>
          <a:solidFill>
            <a:srgbClr val="000000"/>
          </a:solidFill>
        </p:spPr>
        <p:txBody>
          <a:bodyPr/>
          <a:lstStyle/>
          <a:p>
            <a:r>
              <a:rPr lang="ru-RU" sz="2000" b="1" dirty="0">
                <a:latin typeface="Arial" charset="0"/>
                <a:ea typeface="ＭＳ Ｐゴシック" charset="0"/>
                <a:cs typeface="Arial" charset="0"/>
              </a:rPr>
              <a:t>"</a:t>
            </a:r>
            <a:r>
              <a:rPr lang="en-US" sz="2000" b="1" dirty="0">
                <a:latin typeface="Arial" charset="0"/>
                <a:ea typeface="ＭＳ Ｐゴシック" charset="0"/>
                <a:cs typeface="Arial" charset="0"/>
              </a:rPr>
              <a:t>So Christ has truly set us free. Now make sure that you stay free, and don’t get tied up again in slavery to the law</a:t>
            </a:r>
            <a:r>
              <a:rPr lang="ru-RU" sz="2000" b="1" dirty="0">
                <a:latin typeface="Arial" charset="0"/>
                <a:ea typeface="ＭＳ Ｐゴシック" charset="0"/>
                <a:cs typeface="Arial" charset="0"/>
              </a:rPr>
              <a:t>"</a:t>
            </a:r>
            <a:r>
              <a:rPr lang="en-US" sz="2000" b="1" dirty="0">
                <a:latin typeface="Arial" charset="0"/>
                <a:ea typeface="ＭＳ Ｐゴシック" charset="0"/>
                <a:cs typeface="Arial" charset="0"/>
              </a:rPr>
              <a:t> </a:t>
            </a:r>
            <a:r>
              <a:rPr lang="en-US" altLang="ja-JP" sz="2000" b="1" dirty="0">
                <a:latin typeface="Arial" charset="0"/>
                <a:ea typeface="ＭＳ Ｐゴシック" charset="0"/>
                <a:cs typeface="Arial" charset="0"/>
              </a:rPr>
              <a:t> (Gal. 5:1 </a:t>
            </a:r>
            <a:r>
              <a:rPr lang="en-US" altLang="ja-JP" sz="1800" b="1" dirty="0">
                <a:latin typeface="Arial" charset="0"/>
                <a:ea typeface="ＭＳ Ｐゴシック" charset="0"/>
                <a:cs typeface="Arial" charset="0"/>
              </a:rPr>
              <a:t>NLT</a:t>
            </a:r>
            <a:r>
              <a:rPr lang="en-US" altLang="ja-JP" sz="2000" b="1" dirty="0">
                <a:latin typeface="Arial" charset="0"/>
                <a:ea typeface="ＭＳ Ｐゴシック" charset="0"/>
                <a:cs typeface="Arial" charset="0"/>
              </a:rPr>
              <a:t>).</a:t>
            </a:r>
            <a:endParaRPr lang="en-US" sz="2000" b="1" dirty="0">
              <a:latin typeface="Arial" charset="0"/>
              <a:ea typeface="ＭＳ Ｐゴシック" charset="0"/>
              <a:cs typeface="Arial" charset="0"/>
            </a:endParaRPr>
          </a:p>
        </p:txBody>
      </p:sp>
      <p:sp>
        <p:nvSpPr>
          <p:cNvPr id="6" name="Title 1"/>
          <p:cNvSpPr txBox="1">
            <a:spLocks/>
          </p:cNvSpPr>
          <p:nvPr/>
        </p:nvSpPr>
        <p:spPr bwMode="auto">
          <a:xfrm>
            <a:off x="323528" y="-10444"/>
            <a:ext cx="8424936" cy="703140"/>
          </a:xfrm>
          <a:prstGeom prst="rect">
            <a:avLst/>
          </a:prstGeom>
          <a:solidFill>
            <a:schemeClr val="tx1"/>
          </a:solidFill>
          <a:ln>
            <a:noFill/>
          </a:ln>
          <a:extLst>
            <a:ext uri="{FAA26D3D-D897-4be2-8F04-BA451C77F1D7}">
              <ma14:placeholderFlag xmlns="" xmlns:ma14="http://schemas.microsoft.com/office/mac/drawingml/2011/main" val="1"/>
            </a:ext>
          </a:extLst>
        </p:spPr>
        <p:txBody>
          <a:bodyPr lIns="91429" tIns="45714" rIns="91429" bIns="45714" anchor="ctr"/>
          <a:lstStyle>
            <a:lvl1pPr algn="ctr"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5pPr>
            <a:lvl6pPr marL="457146" algn="ctr" rtl="0" fontAlgn="base">
              <a:spcBef>
                <a:spcPct val="0"/>
              </a:spcBef>
              <a:spcAft>
                <a:spcPct val="0"/>
              </a:spcAft>
              <a:defRPr sz="4400">
                <a:solidFill>
                  <a:schemeClr val="tx2"/>
                </a:solidFill>
                <a:latin typeface="Arial Black" pitchFamily="-105" charset="0"/>
              </a:defRPr>
            </a:lvl6pPr>
            <a:lvl7pPr marL="914293" algn="ctr" rtl="0" fontAlgn="base">
              <a:spcBef>
                <a:spcPct val="0"/>
              </a:spcBef>
              <a:spcAft>
                <a:spcPct val="0"/>
              </a:spcAft>
              <a:defRPr sz="4400">
                <a:solidFill>
                  <a:schemeClr val="tx2"/>
                </a:solidFill>
                <a:latin typeface="Arial Black" pitchFamily="-105" charset="0"/>
              </a:defRPr>
            </a:lvl7pPr>
            <a:lvl8pPr marL="1371440" algn="ctr" rtl="0" fontAlgn="base">
              <a:spcBef>
                <a:spcPct val="0"/>
              </a:spcBef>
              <a:spcAft>
                <a:spcPct val="0"/>
              </a:spcAft>
              <a:defRPr sz="4400">
                <a:solidFill>
                  <a:schemeClr val="tx2"/>
                </a:solidFill>
                <a:latin typeface="Arial Black" pitchFamily="-105" charset="0"/>
              </a:defRPr>
            </a:lvl8pPr>
            <a:lvl9pPr marL="1828586" algn="ctr" rtl="0" fontAlgn="base">
              <a:spcBef>
                <a:spcPct val="0"/>
              </a:spcBef>
              <a:spcAft>
                <a:spcPct val="0"/>
              </a:spcAft>
              <a:defRPr sz="4400">
                <a:solidFill>
                  <a:schemeClr val="tx2"/>
                </a:solidFill>
                <a:latin typeface="Arial Black" pitchFamily="-105" charset="0"/>
              </a:defRPr>
            </a:lvl9pPr>
          </a:lstStyle>
          <a:p>
            <a:pPr>
              <a:defRPr/>
            </a:pPr>
            <a:r>
              <a:rPr lang="en-US" b="1" dirty="0">
                <a:solidFill>
                  <a:srgbClr val="CB4CD3"/>
                </a:solidFill>
                <a:effectLst>
                  <a:glow rad="50800">
                    <a:srgbClr val="000000"/>
                  </a:glow>
                </a:effectLst>
                <a:latin typeface="Arial" charset="0"/>
                <a:ea typeface="ＭＳ Ｐゴシック" charset="0"/>
                <a:cs typeface="Arial" charset="0"/>
              </a:rPr>
              <a:t>No Jails in the Law of Moses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7" name="Title 1"/>
          <p:cNvSpPr>
            <a:spLocks noGrp="1"/>
          </p:cNvSpPr>
          <p:nvPr>
            <p:ph type="title"/>
          </p:nvPr>
        </p:nvSpPr>
        <p:spPr>
          <a:xfrm>
            <a:off x="1" y="44450"/>
            <a:ext cx="4572000" cy="3455988"/>
          </a:xfrm>
        </p:spPr>
        <p:txBody>
          <a:bodyPr/>
          <a:lstStyle/>
          <a:p>
            <a:r>
              <a:rPr lang="ru-RU" sz="2400" b="1" dirty="0">
                <a:latin typeface="Arial" charset="0"/>
                <a:ea typeface="ＭＳ Ｐゴシック" charset="0"/>
                <a:cs typeface="Arial" charset="0"/>
              </a:rPr>
              <a:t>"</a:t>
            </a:r>
            <a:r>
              <a:rPr lang="en-US" sz="2400" b="1" dirty="0">
                <a:latin typeface="Arial" charset="0"/>
                <a:ea typeface="ＭＳ Ｐゴシック" charset="0"/>
                <a:cs typeface="Arial" charset="0"/>
              </a:rPr>
              <a:t>So Christ has truly set us free. Now make sure that you stay free, and don’t get tied up again in slavery to the law</a:t>
            </a:r>
            <a:r>
              <a:rPr lang="ru-RU" sz="2400" b="1" dirty="0">
                <a:latin typeface="Arial" charset="0"/>
                <a:ea typeface="ＭＳ Ｐゴシック" charset="0"/>
                <a:cs typeface="Arial" charset="0"/>
              </a:rPr>
              <a:t>"</a:t>
            </a:r>
            <a:r>
              <a:rPr lang="en-US" sz="2400" b="1" dirty="0">
                <a:latin typeface="Arial" charset="0"/>
                <a:ea typeface="ＭＳ Ｐゴシック" charset="0"/>
                <a:cs typeface="Arial" charset="0"/>
              </a:rPr>
              <a:t> </a:t>
            </a:r>
            <a:r>
              <a:rPr lang="en-US" altLang="ja-JP" sz="2400" b="1" dirty="0">
                <a:latin typeface="Arial" charset="0"/>
                <a:ea typeface="ＭＳ Ｐゴシック" charset="0"/>
                <a:cs typeface="Arial" charset="0"/>
              </a:rPr>
              <a:t> (Galatians 5:1 </a:t>
            </a:r>
            <a:r>
              <a:rPr lang="en-US" altLang="ja-JP" sz="2000" b="1" dirty="0">
                <a:latin typeface="Arial" charset="0"/>
                <a:ea typeface="ＭＳ Ｐゴシック" charset="0"/>
                <a:cs typeface="Arial" charset="0"/>
              </a:rPr>
              <a:t>NLT</a:t>
            </a:r>
            <a:r>
              <a:rPr lang="en-US" altLang="ja-JP" sz="2400" b="1" dirty="0">
                <a:latin typeface="Arial" charset="0"/>
                <a:ea typeface="ＭＳ Ｐゴシック" charset="0"/>
                <a:cs typeface="Arial" charset="0"/>
              </a:rPr>
              <a:t>).</a:t>
            </a:r>
            <a:endParaRPr lang="en-US" sz="2400" b="1" dirty="0">
              <a:latin typeface="Arial" charset="0"/>
              <a:ea typeface="ＭＳ Ｐゴシック" charset="0"/>
              <a:cs typeface="Arial" charset="0"/>
            </a:endParaRPr>
          </a:p>
        </p:txBody>
      </p:sp>
      <p:sp>
        <p:nvSpPr>
          <p:cNvPr id="3" name="Title 1"/>
          <p:cNvSpPr txBox="1">
            <a:spLocks/>
          </p:cNvSpPr>
          <p:nvPr/>
        </p:nvSpPr>
        <p:spPr bwMode="auto">
          <a:xfrm>
            <a:off x="0" y="3500438"/>
            <a:ext cx="9144000" cy="3357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ru-RU" altLang="ja-JP" b="1" dirty="0">
                <a:solidFill>
                  <a:srgbClr val="E3EBF1"/>
                </a:solidFill>
                <a:latin typeface="Arial" charset="0"/>
                <a:cs typeface="Arial" charset="0"/>
              </a:rPr>
              <a:t>"</a:t>
            </a:r>
            <a:r>
              <a:rPr lang="en-US" b="1" dirty="0">
                <a:solidFill>
                  <a:srgbClr val="E3EBF1"/>
                </a:solidFill>
                <a:latin typeface="Arial" charset="0"/>
                <a:cs typeface="Arial" charset="0"/>
              </a:rPr>
              <a:t>Listen! I, Paul, tell you this: If you are counting on circumcision to make you right with God, then Christ will be of no benefit to you.  </a:t>
            </a:r>
            <a:r>
              <a:rPr lang="en-US" b="1" baseline="30000" dirty="0">
                <a:solidFill>
                  <a:srgbClr val="E3EBF1"/>
                </a:solidFill>
                <a:latin typeface="Arial" charset="0"/>
                <a:cs typeface="Arial" charset="0"/>
              </a:rPr>
              <a:t>3</a:t>
            </a:r>
            <a:r>
              <a:rPr lang="en-US" b="1" dirty="0">
                <a:solidFill>
                  <a:srgbClr val="E3EBF1"/>
                </a:solidFill>
                <a:latin typeface="Arial" charset="0"/>
                <a:cs typeface="Arial" charset="0"/>
              </a:rPr>
              <a:t>I’ll say it again. If you are trying to find favor with God by being circumcised, you must obey every regulation in the whole law of Moses.  </a:t>
            </a:r>
            <a:r>
              <a:rPr lang="en-US" b="1" baseline="30000" dirty="0">
                <a:solidFill>
                  <a:srgbClr val="E3EBF1"/>
                </a:solidFill>
                <a:latin typeface="Arial" charset="0"/>
                <a:cs typeface="Arial" charset="0"/>
              </a:rPr>
              <a:t>4</a:t>
            </a:r>
            <a:r>
              <a:rPr lang="en-US" b="1" dirty="0">
                <a:solidFill>
                  <a:srgbClr val="E3EBF1"/>
                </a:solidFill>
                <a:latin typeface="Arial" charset="0"/>
                <a:cs typeface="Arial" charset="0"/>
              </a:rPr>
              <a:t>For if you are trying to make yourselves right with God by keeping the law, you have been cut off from Christ! You have fallen away from God’s grace</a:t>
            </a:r>
            <a:r>
              <a:rPr lang="ru-RU" altLang="ja-JP" b="1" dirty="0">
                <a:solidFill>
                  <a:srgbClr val="E3EBF1"/>
                </a:solidFill>
                <a:latin typeface="Arial" charset="0"/>
                <a:cs typeface="Arial" charset="0"/>
              </a:rPr>
              <a:t>"</a:t>
            </a:r>
            <a:r>
              <a:rPr lang="en-US" altLang="ja-JP" b="1" dirty="0">
                <a:solidFill>
                  <a:srgbClr val="E3EBF1"/>
                </a:solidFill>
                <a:latin typeface="Arial" charset="0"/>
                <a:cs typeface="Arial" charset="0"/>
              </a:rPr>
              <a:t> (Galatians 5:2-4 NLT).</a:t>
            </a:r>
            <a:endParaRPr lang="en-US" b="1" dirty="0">
              <a:solidFill>
                <a:srgbClr val="E3EBF1"/>
              </a:solidFill>
              <a:latin typeface="Arial" charset="0"/>
              <a:cs typeface="Arial" charset="0"/>
            </a:endParaRPr>
          </a:p>
        </p:txBody>
      </p:sp>
      <p:pic>
        <p:nvPicPr>
          <p:cNvPr id="4" name="Picture 3" descr="circumcisi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572000" y="476250"/>
            <a:ext cx="4157663" cy="2954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9121" name="Group 2"/>
          <p:cNvGrpSpPr>
            <a:grpSpLocks/>
          </p:cNvGrpSpPr>
          <p:nvPr/>
        </p:nvGrpSpPr>
        <p:grpSpPr bwMode="auto">
          <a:xfrm>
            <a:off x="-14288" y="765175"/>
            <a:ext cx="9123363" cy="6072188"/>
            <a:chOff x="-14288" y="765175"/>
            <a:chExt cx="9123363" cy="6072188"/>
          </a:xfrm>
        </p:grpSpPr>
        <p:pic>
          <p:nvPicPr>
            <p:cNvPr id="389127" name="Picture 2" descr="vitamin K circumcision prothrom.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288" y="765175"/>
              <a:ext cx="9123363" cy="6072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9128" name="Rectangle 1"/>
            <p:cNvSpPr>
              <a:spLocks noChangeArrowheads="1"/>
            </p:cNvSpPr>
            <p:nvPr/>
          </p:nvSpPr>
          <p:spPr bwMode="auto">
            <a:xfrm rot="-687230">
              <a:off x="5436096" y="3855211"/>
              <a:ext cx="2160240" cy="432048"/>
            </a:xfrm>
            <a:prstGeom prst="rect">
              <a:avLst/>
            </a:prstGeom>
            <a:solidFill>
              <a:srgbClr val="FFFFFF"/>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charset="0"/>
                <a:ea typeface="ＭＳ Ｐゴシック" charset="0"/>
              </a:endParaRPr>
            </a:p>
          </p:txBody>
        </p:sp>
        <p:sp>
          <p:nvSpPr>
            <p:cNvPr id="389129" name="Rectangle 8"/>
            <p:cNvSpPr>
              <a:spLocks noChangeArrowheads="1"/>
            </p:cNvSpPr>
            <p:nvPr/>
          </p:nvSpPr>
          <p:spPr bwMode="auto">
            <a:xfrm>
              <a:off x="6660232" y="3717032"/>
              <a:ext cx="2160240" cy="432048"/>
            </a:xfrm>
            <a:prstGeom prst="rect">
              <a:avLst/>
            </a:prstGeom>
            <a:solidFill>
              <a:srgbClr val="FFFFFF"/>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charset="0"/>
                <a:ea typeface="ＭＳ Ｐゴシック" charset="0"/>
              </a:endParaRPr>
            </a:p>
          </p:txBody>
        </p:sp>
      </p:grpSp>
      <p:sp>
        <p:nvSpPr>
          <p:cNvPr id="389122" name="Title 1"/>
          <p:cNvSpPr>
            <a:spLocks noGrp="1"/>
          </p:cNvSpPr>
          <p:nvPr>
            <p:ph type="title"/>
          </p:nvPr>
        </p:nvSpPr>
        <p:spPr>
          <a:xfrm>
            <a:off x="0" y="44450"/>
            <a:ext cx="9144000" cy="793750"/>
          </a:xfrm>
        </p:spPr>
        <p:txBody>
          <a:bodyPr/>
          <a:lstStyle/>
          <a:p>
            <a:r>
              <a:rPr lang="en-US" sz="3200" dirty="0">
                <a:solidFill>
                  <a:schemeClr val="tx1"/>
                </a:solidFill>
                <a:latin typeface="Arial Black" charset="0"/>
                <a:ea typeface="ＭＳ Ｐゴシック" charset="0"/>
                <a:cs typeface="ＭＳ Ｐゴシック" charset="0"/>
              </a:rPr>
              <a:t>Circumcision, Vitamin K &amp; Prothrombin</a:t>
            </a:r>
          </a:p>
        </p:txBody>
      </p:sp>
      <p:sp>
        <p:nvSpPr>
          <p:cNvPr id="389123" name="Title 1"/>
          <p:cNvSpPr txBox="1">
            <a:spLocks/>
          </p:cNvSpPr>
          <p:nvPr/>
        </p:nvSpPr>
        <p:spPr bwMode="auto">
          <a:xfrm rot="-5400000">
            <a:off x="-2642394" y="3513932"/>
            <a:ext cx="5788025" cy="433388"/>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rial Black" charset="0"/>
                <a:ea typeface="ＭＳ Ｐゴシック" charset="0"/>
              </a:rPr>
              <a:t>Prothrombin (% of Normal)</a:t>
            </a:r>
          </a:p>
        </p:txBody>
      </p:sp>
      <p:sp>
        <p:nvSpPr>
          <p:cNvPr id="389124" name="Title 1"/>
          <p:cNvSpPr txBox="1">
            <a:spLocks/>
          </p:cNvSpPr>
          <p:nvPr/>
        </p:nvSpPr>
        <p:spPr bwMode="auto">
          <a:xfrm>
            <a:off x="2268538" y="6237288"/>
            <a:ext cx="5786437" cy="576262"/>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rial Black" charset="0"/>
                <a:ea typeface="ＭＳ Ｐゴシック" charset="0"/>
              </a:rPr>
              <a:t>Days</a:t>
            </a:r>
          </a:p>
        </p:txBody>
      </p:sp>
      <p:sp>
        <p:nvSpPr>
          <p:cNvPr id="389125" name="Title 1"/>
          <p:cNvSpPr txBox="1">
            <a:spLocks/>
          </p:cNvSpPr>
          <p:nvPr/>
        </p:nvSpPr>
        <p:spPr bwMode="auto">
          <a:xfrm rot="-2487565">
            <a:off x="3773488" y="2317750"/>
            <a:ext cx="4070350" cy="652463"/>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Black" charset="0"/>
                <a:ea typeface="ＭＳ Ｐゴシック" charset="0"/>
              </a:rPr>
              <a:t>Available Prothrombin</a:t>
            </a:r>
          </a:p>
        </p:txBody>
      </p:sp>
      <p:sp>
        <p:nvSpPr>
          <p:cNvPr id="389126" name="Title 1"/>
          <p:cNvSpPr txBox="1">
            <a:spLocks/>
          </p:cNvSpPr>
          <p:nvPr/>
        </p:nvSpPr>
        <p:spPr bwMode="auto">
          <a:xfrm rot="-718602">
            <a:off x="3921125" y="3787775"/>
            <a:ext cx="5392738" cy="511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Black" charset="0"/>
                <a:ea typeface="ＭＳ Ｐゴシック" charset="0"/>
              </a:rPr>
              <a:t>Prothrombin Concentration</a:t>
            </a:r>
          </a:p>
        </p:txBody>
      </p:sp>
    </p:spTree>
    <p:extLst>
      <p:ext uri="{BB962C8B-B14F-4D97-AF65-F5344CB8AC3E}">
        <p14:creationId xmlns:p14="http://schemas.microsoft.com/office/powerpoint/2010/main" val="2634729496"/>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1169" name="Picture 1" descr="spiritwalk.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7762" name="Title 1"/>
          <p:cNvSpPr>
            <a:spLocks noGrp="1"/>
          </p:cNvSpPr>
          <p:nvPr>
            <p:ph type="ctrTitle"/>
          </p:nvPr>
        </p:nvSpPr>
        <p:spPr>
          <a:xfrm>
            <a:off x="-31750" y="0"/>
            <a:ext cx="5179814" cy="6885384"/>
          </a:xfrm>
          <a:solidFill>
            <a:srgbClr val="000000"/>
          </a:solidFill>
        </p:spPr>
        <p:txBody>
          <a:bodyPr/>
          <a:lstStyle/>
          <a:p>
            <a:pPr>
              <a:defRPr/>
            </a:pPr>
            <a:r>
              <a:rPr lang="en-US" sz="6000" dirty="0">
                <a:effectLst>
                  <a:glow rad="292100">
                    <a:schemeClr val="tx1">
                      <a:alpha val="92000"/>
                    </a:schemeClr>
                  </a:glow>
                </a:effectLst>
                <a:latin typeface="Arial" charset="0"/>
                <a:ea typeface="ＭＳ Ｐゴシック" charset="0"/>
                <a:cs typeface="ＭＳ Ｐゴシック" charset="0"/>
              </a:rPr>
              <a:t>Walking in the Spirit</a:t>
            </a:r>
          </a:p>
        </p:txBody>
      </p:sp>
      <p:sp>
        <p:nvSpPr>
          <p:cNvPr id="3" name="Text Box 2"/>
          <p:cNvSpPr txBox="1">
            <a:spLocks noChangeArrowheads="1"/>
          </p:cNvSpPr>
          <p:nvPr/>
        </p:nvSpPr>
        <p:spPr bwMode="auto">
          <a:xfrm>
            <a:off x="9252520" y="116632"/>
            <a:ext cx="936104"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b="1" dirty="0">
                <a:solidFill>
                  <a:srgbClr val="FFFFFF"/>
                </a:solidFill>
                <a:effectLst>
                  <a:glow rad="292100">
                    <a:srgbClr val="000000">
                      <a:alpha val="92000"/>
                    </a:srgbClr>
                  </a:glow>
                </a:effectLst>
                <a:cs typeface="Arial" charset="0"/>
              </a:rPr>
              <a:t>xxiii</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2193"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0163"/>
            <a:ext cx="9158288" cy="6827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7762" name="Title 1"/>
          <p:cNvSpPr>
            <a:spLocks noGrp="1"/>
          </p:cNvSpPr>
          <p:nvPr>
            <p:ph type="ctrTitle"/>
          </p:nvPr>
        </p:nvSpPr>
        <p:spPr>
          <a:xfrm>
            <a:off x="-31750" y="6350"/>
            <a:ext cx="9144000" cy="1143000"/>
          </a:xfrm>
        </p:spPr>
        <p:txBody>
          <a:bodyPr/>
          <a:lstStyle/>
          <a:p>
            <a:pPr>
              <a:defRPr/>
            </a:pPr>
            <a:r>
              <a:rPr lang="en-US" dirty="0">
                <a:effectLst>
                  <a:glow rad="292100">
                    <a:schemeClr val="tx1">
                      <a:alpha val="92000"/>
                    </a:schemeClr>
                  </a:glow>
                </a:effectLst>
                <a:latin typeface="Arial" charset="0"/>
                <a:ea typeface="ＭＳ Ｐゴシック" charset="0"/>
                <a:cs typeface="ＭＳ Ｐゴシック" charset="0"/>
              </a:rPr>
              <a:t>How the Spirit Leads Us</a:t>
            </a:r>
          </a:p>
        </p:txBody>
      </p:sp>
      <p:sp>
        <p:nvSpPr>
          <p:cNvPr id="3" name="Text Box 2"/>
          <p:cNvSpPr txBox="1">
            <a:spLocks noChangeArrowheads="1"/>
          </p:cNvSpPr>
          <p:nvPr/>
        </p:nvSpPr>
        <p:spPr bwMode="auto">
          <a:xfrm>
            <a:off x="9324528" y="116632"/>
            <a:ext cx="936104"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b="1" dirty="0">
                <a:solidFill>
                  <a:srgbClr val="FFFFFF"/>
                </a:solidFill>
                <a:effectLst>
                  <a:glow rad="292100">
                    <a:srgbClr val="000000">
                      <a:alpha val="92000"/>
                    </a:srgbClr>
                  </a:glow>
                </a:effectLst>
                <a:cs typeface="Arial" charset="0"/>
              </a:rPr>
              <a:t>xxiv</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3217" name="Picture 2" descr="prayhands002 ppt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00" name="Rectangle 4"/>
          <p:cNvSpPr>
            <a:spLocks noGrp="1" noChangeArrowheads="1"/>
          </p:cNvSpPr>
          <p:nvPr>
            <p:ph type="ctrTitle"/>
          </p:nvPr>
        </p:nvSpPr>
        <p:spPr>
          <a:xfrm>
            <a:off x="0" y="762000"/>
            <a:ext cx="9144000" cy="1298575"/>
          </a:xfrm>
          <a:extLs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lIns="548640" rIns="548640">
            <a:spAutoFit/>
          </a:bodyPr>
          <a:lstStyle/>
          <a:p>
            <a:pPr eaLnBrk="1" hangingPunct="1">
              <a:lnSpc>
                <a:spcPct val="80000"/>
              </a:lnSpc>
              <a:defRPr/>
            </a:pPr>
            <a:r>
              <a:rPr lang="en-US" sz="4800" b="1" i="1" dirty="0">
                <a:solidFill>
                  <a:prstClr val="white"/>
                </a:solidFill>
                <a:effectLst>
                  <a:outerShdw blurRad="50800" dist="101600" dir="2700000" algn="tl" rotWithShape="0">
                    <a:srgbClr val="000000">
                      <a:alpha val="70000"/>
                    </a:srgbClr>
                  </a:outerShdw>
                </a:effectLst>
                <a:latin typeface="Arial" charset="0"/>
                <a:cs typeface="Arial" charset="0"/>
              </a:rPr>
              <a:t>George Mueller</a:t>
            </a:r>
            <a:r>
              <a:rPr lang="fr-FR" altLang="ja-JP" sz="4800" b="1" i="1" dirty="0">
                <a:solidFill>
                  <a:prstClr val="white"/>
                </a:solidFill>
                <a:effectLst>
                  <a:outerShdw blurRad="50800" dist="101600" dir="2700000" algn="tl" rotWithShape="0">
                    <a:srgbClr val="000000">
                      <a:alpha val="70000"/>
                    </a:srgbClr>
                  </a:outerShdw>
                </a:effectLst>
                <a:latin typeface="Arial" charset="0"/>
                <a:cs typeface="Arial" charset="0"/>
              </a:rPr>
              <a:t>'</a:t>
            </a:r>
            <a:r>
              <a:rPr lang="en-US" sz="4800" b="1" i="1" dirty="0">
                <a:solidFill>
                  <a:prstClr val="white"/>
                </a:solidFill>
                <a:effectLst>
                  <a:outerShdw blurRad="50800" dist="101600" dir="2700000" algn="tl" rotWithShape="0">
                    <a:srgbClr val="000000">
                      <a:alpha val="70000"/>
                    </a:srgbClr>
                  </a:outerShdw>
                </a:effectLst>
                <a:latin typeface="Arial" charset="0"/>
                <a:cs typeface="Arial" charset="0"/>
              </a:rPr>
              <a:t>s Step #1 </a:t>
            </a:r>
            <a:br>
              <a:rPr lang="en-US" sz="4800" b="1" i="1" dirty="0">
                <a:solidFill>
                  <a:prstClr val="white"/>
                </a:solidFill>
                <a:effectLst>
                  <a:outerShdw blurRad="50800" dist="101600" dir="2700000" algn="tl" rotWithShape="0">
                    <a:srgbClr val="000000">
                      <a:alpha val="70000"/>
                    </a:srgbClr>
                  </a:outerShdw>
                </a:effectLst>
                <a:latin typeface="Arial" charset="0"/>
                <a:cs typeface="Arial" charset="0"/>
              </a:rPr>
            </a:br>
            <a:r>
              <a:rPr lang="en-US" sz="4800" b="1" i="1" dirty="0">
                <a:solidFill>
                  <a:prstClr val="white"/>
                </a:solidFill>
                <a:effectLst>
                  <a:outerShdw blurRad="50800" dist="101600" dir="2700000" algn="tl" rotWithShape="0">
                    <a:srgbClr val="000000">
                      <a:alpha val="70000"/>
                    </a:srgbClr>
                  </a:outerShdw>
                </a:effectLst>
                <a:latin typeface="Arial" charset="0"/>
                <a:cs typeface="Arial" charset="0"/>
              </a:rPr>
              <a:t>to Find the Will of God</a:t>
            </a:r>
          </a:p>
        </p:txBody>
      </p:sp>
      <p:sp>
        <p:nvSpPr>
          <p:cNvPr id="4101" name="Rectangle 5"/>
          <p:cNvSpPr>
            <a:spLocks noChangeArrowheads="1"/>
          </p:cNvSpPr>
          <p:nvPr/>
        </p:nvSpPr>
        <p:spPr bwMode="auto">
          <a:xfrm>
            <a:off x="685800" y="2635250"/>
            <a:ext cx="6629400" cy="28225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548640" rIns="548640">
            <a:spAutoFit/>
          </a:bodyPr>
          <a:lstStyle/>
          <a:p>
            <a:pPr algn="ctr">
              <a:lnSpc>
                <a:spcPct val="80000"/>
              </a:lnSpc>
              <a:defRPr/>
            </a:pPr>
            <a:r>
              <a:rPr lang="ru-RU" altLang="ja-JP" sz="4400" b="1" dirty="0">
                <a:solidFill>
                  <a:prstClr val="white"/>
                </a:solidFill>
                <a:effectLst>
                  <a:outerShdw blurRad="50800" dist="101600" dir="2700000" algn="tl" rotWithShape="0">
                    <a:srgbClr val="000000">
                      <a:alpha val="70000"/>
                    </a:srgbClr>
                  </a:outerShdw>
                </a:effectLst>
                <a:latin typeface="Arial" charset="0"/>
                <a:cs typeface="Arial" charset="0"/>
              </a:rPr>
              <a:t>"</a:t>
            </a:r>
            <a:r>
              <a:rPr lang="en-US" sz="4400" b="1" dirty="0">
                <a:solidFill>
                  <a:prstClr val="white"/>
                </a:solidFill>
                <a:effectLst>
                  <a:outerShdw blurRad="50800" dist="101600" dir="2700000" algn="tl" rotWithShape="0">
                    <a:srgbClr val="000000">
                      <a:alpha val="70000"/>
                    </a:srgbClr>
                  </a:outerShdw>
                </a:effectLst>
                <a:latin typeface="Arial" charset="0"/>
                <a:cs typeface="Arial" charset="0"/>
              </a:rPr>
              <a:t>I get my heart into such a state that it has no will of its own in regard to the given matter.</a:t>
            </a:r>
            <a:r>
              <a:rPr lang="ru-RU" altLang="ja-JP" sz="4400" b="1" dirty="0">
                <a:solidFill>
                  <a:prstClr val="white"/>
                </a:solidFill>
                <a:effectLst>
                  <a:outerShdw blurRad="50800" dist="101600" dir="2700000" algn="tl" rotWithShape="0">
                    <a:srgbClr val="000000">
                      <a:alpha val="70000"/>
                    </a:srgbClr>
                  </a:outerShdw>
                </a:effectLst>
                <a:latin typeface="Arial" charset="0"/>
                <a:cs typeface="Arial" charset="0"/>
              </a:rPr>
              <a:t>"</a:t>
            </a:r>
            <a:endParaRPr lang="en-US" sz="4400" dirty="0">
              <a:solidFill>
                <a:prstClr val="white"/>
              </a:solidFill>
              <a:effectLst>
                <a:outerShdw blurRad="50800" dist="101600" dir="2700000" algn="tl" rotWithShape="0">
                  <a:srgbClr val="000000">
                    <a:alpha val="70000"/>
                  </a:srgbClr>
                </a:outerShdw>
              </a:effectLst>
              <a:latin typeface="Arial" charset="0"/>
              <a:cs typeface="Arial" charset="0"/>
            </a:endParaRPr>
          </a:p>
        </p:txBody>
      </p:sp>
      <p:sp>
        <p:nvSpPr>
          <p:cNvPr id="5" name="Text Box 2"/>
          <p:cNvSpPr txBox="1">
            <a:spLocks noChangeArrowheads="1"/>
          </p:cNvSpPr>
          <p:nvPr/>
        </p:nvSpPr>
        <p:spPr bwMode="auto">
          <a:xfrm>
            <a:off x="9252520" y="10910"/>
            <a:ext cx="936104"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b="1" dirty="0">
                <a:solidFill>
                  <a:srgbClr val="FFFFFF"/>
                </a:solidFill>
                <a:effectLst>
                  <a:glow rad="292100">
                    <a:srgbClr val="000000">
                      <a:alpha val="92000"/>
                    </a:srgbClr>
                  </a:glow>
                </a:effectLst>
                <a:cs typeface="Arial" charset="0"/>
              </a:rPr>
              <a:t>xxiv</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101">
                                            <p:txEl>
                                              <p:pRg st="0" end="0"/>
                                            </p:txEl>
                                          </p:spTgt>
                                        </p:tgtEl>
                                        <p:attrNameLst>
                                          <p:attrName>style.visibility</p:attrName>
                                        </p:attrNameLst>
                                      </p:cBhvr>
                                      <p:to>
                                        <p:strVal val="visible"/>
                                      </p:to>
                                    </p:set>
                                    <p:animEffect transition="in" filter="dissolve">
                                      <p:cBhvr>
                                        <p:cTn id="7" dur="500"/>
                                        <p:tgtEl>
                                          <p:spTgt spid="410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1" grpId="0" build="p" autoUpdateAnimBg="0"/>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0163"/>
            <a:ext cx="9158288" cy="6827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7762" name="Title 1"/>
          <p:cNvSpPr>
            <a:spLocks noGrp="1"/>
          </p:cNvSpPr>
          <p:nvPr>
            <p:ph type="ctrTitle"/>
          </p:nvPr>
        </p:nvSpPr>
        <p:spPr>
          <a:xfrm>
            <a:off x="-31750" y="6350"/>
            <a:ext cx="9144000" cy="1143000"/>
          </a:xfrm>
        </p:spPr>
        <p:txBody>
          <a:bodyPr/>
          <a:lstStyle/>
          <a:p>
            <a:pPr>
              <a:defRPr/>
            </a:pPr>
            <a:r>
              <a:rPr lang="en-US" dirty="0">
                <a:effectLst>
                  <a:glow rad="292100">
                    <a:schemeClr val="tx1">
                      <a:alpha val="92000"/>
                    </a:schemeClr>
                  </a:glow>
                </a:effectLst>
                <a:latin typeface="Arial" charset="0"/>
                <a:ea typeface="ＭＳ Ｐゴシック" charset="0"/>
                <a:cs typeface="ＭＳ Ｐゴシック" charset="0"/>
              </a:rPr>
              <a:t>How the Spirit Leads Us</a:t>
            </a:r>
          </a:p>
        </p:txBody>
      </p:sp>
      <p:sp>
        <p:nvSpPr>
          <p:cNvPr id="3" name="Text Box 2"/>
          <p:cNvSpPr txBox="1">
            <a:spLocks noChangeArrowheads="1"/>
          </p:cNvSpPr>
          <p:nvPr/>
        </p:nvSpPr>
        <p:spPr bwMode="auto">
          <a:xfrm>
            <a:off x="8100392" y="86717"/>
            <a:ext cx="936104"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92100">
                    <a:srgbClr val="000000">
                      <a:alpha val="92000"/>
                    </a:srgbClr>
                  </a:glow>
                </a:effectLst>
                <a:uLnTx/>
                <a:uFillTx/>
                <a:latin typeface="Arial" charset="0"/>
                <a:ea typeface="ＭＳ Ｐゴシック" charset="0"/>
                <a:cs typeface="Arial" charset="0"/>
              </a:rPr>
              <a:t>xxiv</a:t>
            </a:r>
          </a:p>
        </p:txBody>
      </p:sp>
      <p:sp>
        <p:nvSpPr>
          <p:cNvPr id="9" name="Text Box 2"/>
          <p:cNvSpPr txBox="1">
            <a:spLocks noChangeArrowheads="1"/>
          </p:cNvSpPr>
          <p:nvPr/>
        </p:nvSpPr>
        <p:spPr bwMode="auto">
          <a:xfrm>
            <a:off x="179388" y="1844675"/>
            <a:ext cx="6913562" cy="3970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722313" marR="0" lvl="0" indent="-722313"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3600" b="1" i="0" u="none" strike="noStrike" kern="1200" cap="none" spc="0" normalizeH="0" baseline="0" noProof="0" dirty="0">
                <a:ln>
                  <a:noFill/>
                </a:ln>
                <a:solidFill>
                  <a:srgbClr val="FFFFFF"/>
                </a:solidFill>
                <a:effectLst>
                  <a:glow rad="292100">
                    <a:srgbClr val="000000">
                      <a:alpha val="92000"/>
                    </a:srgbClr>
                  </a:glow>
                </a:effectLst>
                <a:uLnTx/>
                <a:uFillTx/>
                <a:latin typeface="Arial" charset="0"/>
                <a:ea typeface="ＭＳ Ｐゴシック" charset="0"/>
                <a:cs typeface="Arial" charset="0"/>
              </a:rPr>
              <a:t>"No will of my own"</a:t>
            </a:r>
          </a:p>
          <a:p>
            <a:pPr marL="722313" marR="0" lvl="0" indent="-722313"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3600" b="1" i="0" u="none" strike="noStrike" kern="1200" cap="none" spc="0" normalizeH="0" baseline="0" noProof="0" dirty="0">
                <a:ln>
                  <a:noFill/>
                </a:ln>
                <a:solidFill>
                  <a:srgbClr val="FFFFFF"/>
                </a:solidFill>
                <a:effectLst>
                  <a:glow rad="292100">
                    <a:srgbClr val="000000">
                      <a:alpha val="92000"/>
                    </a:srgbClr>
                  </a:glow>
                </a:effectLst>
                <a:uLnTx/>
                <a:uFillTx/>
                <a:latin typeface="Arial" charset="0"/>
                <a:ea typeface="ＭＳ Ｐゴシック" charset="0"/>
                <a:cs typeface="Arial" charset="0"/>
              </a:rPr>
              <a:t>Discern feelings</a:t>
            </a:r>
          </a:p>
          <a:p>
            <a:pPr marL="722313" marR="0" lvl="0" indent="-722313"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3600" b="1" i="0" u="none" strike="noStrike" kern="1200" cap="none" spc="0" normalizeH="0" baseline="0" noProof="0" dirty="0">
                <a:ln>
                  <a:noFill/>
                </a:ln>
                <a:solidFill>
                  <a:srgbClr val="FFFFFF"/>
                </a:solidFill>
                <a:effectLst>
                  <a:glow rad="292100">
                    <a:srgbClr val="000000">
                      <a:alpha val="92000"/>
                    </a:srgbClr>
                  </a:glow>
                </a:effectLst>
                <a:uLnTx/>
                <a:uFillTx/>
                <a:latin typeface="Arial" charset="0"/>
                <a:ea typeface="ＭＳ Ｐゴシック" charset="0"/>
                <a:cs typeface="Arial" charset="0"/>
              </a:rPr>
              <a:t>Word of God</a:t>
            </a:r>
          </a:p>
          <a:p>
            <a:pPr marL="722313" marR="0" lvl="0" indent="-722313"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3600" b="1" i="0" u="none" strike="noStrike" kern="1200" cap="none" spc="0" normalizeH="0" baseline="0" noProof="0" dirty="0">
                <a:ln>
                  <a:noFill/>
                </a:ln>
                <a:solidFill>
                  <a:srgbClr val="FFFFFF"/>
                </a:solidFill>
                <a:effectLst>
                  <a:glow rad="292100">
                    <a:srgbClr val="000000">
                      <a:alpha val="92000"/>
                    </a:srgbClr>
                  </a:glow>
                </a:effectLst>
                <a:uLnTx/>
                <a:uFillTx/>
                <a:latin typeface="Arial" charset="0"/>
                <a:ea typeface="ＭＳ Ｐゴシック" charset="0"/>
                <a:cs typeface="Arial" charset="0"/>
              </a:rPr>
              <a:t>Providential circumstances</a:t>
            </a:r>
          </a:p>
          <a:p>
            <a:pPr marL="722313" marR="0" lvl="0" indent="-722313"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3600" b="1" i="0" u="none" strike="noStrike" kern="1200" cap="none" spc="0" normalizeH="0" baseline="0" noProof="0" dirty="0">
                <a:ln>
                  <a:noFill/>
                </a:ln>
                <a:solidFill>
                  <a:srgbClr val="FFFFFF"/>
                </a:solidFill>
                <a:effectLst>
                  <a:glow rad="292100">
                    <a:srgbClr val="000000">
                      <a:alpha val="92000"/>
                    </a:srgbClr>
                  </a:glow>
                </a:effectLst>
                <a:uLnTx/>
                <a:uFillTx/>
                <a:latin typeface="Arial" charset="0"/>
                <a:ea typeface="ＭＳ Ｐゴシック" charset="0"/>
                <a:cs typeface="Arial" charset="0"/>
              </a:rPr>
              <a:t>Ask God in prayer</a:t>
            </a:r>
          </a:p>
          <a:p>
            <a:pPr marL="722313" marR="0" lvl="0" indent="-722313"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3600" b="1" i="0" u="none" strike="noStrike" kern="1200" cap="none" spc="0" normalizeH="0" baseline="0" noProof="0" dirty="0">
                <a:ln>
                  <a:noFill/>
                </a:ln>
                <a:solidFill>
                  <a:srgbClr val="FFFFFF"/>
                </a:solidFill>
                <a:effectLst>
                  <a:glow rad="292100">
                    <a:srgbClr val="000000">
                      <a:alpha val="92000"/>
                    </a:srgbClr>
                  </a:glow>
                </a:effectLst>
                <a:uLnTx/>
                <a:uFillTx/>
                <a:latin typeface="Arial" charset="0"/>
                <a:ea typeface="ＭＳ Ｐゴシック" charset="0"/>
                <a:cs typeface="Arial" charset="0"/>
              </a:rPr>
              <a:t>Decide, look for peace, pray 2-3 more times, &amp; act</a:t>
            </a:r>
            <a:endParaRPr kumimoji="0" lang="en-US" sz="2800" b="1" i="0" u="none" strike="noStrike" kern="1200" cap="none" spc="0" normalizeH="0" baseline="0" noProof="0" dirty="0">
              <a:ln>
                <a:noFill/>
              </a:ln>
              <a:solidFill>
                <a:srgbClr val="FFFFFF"/>
              </a:solidFill>
              <a:effectLst>
                <a:glow rad="292100">
                  <a:srgbClr val="000000">
                    <a:alpha val="92000"/>
                  </a:srgbClr>
                </a:glow>
              </a:effectLst>
              <a:uLnTx/>
              <a:uFillTx/>
              <a:latin typeface="Arial" charset="0"/>
              <a:ea typeface="ＭＳ Ｐゴシック"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linds(horizont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blinds(horizontal)">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blinds(horizontal)">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blinds(horizontal)">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blinds(horizontal)">
                                      <p:cBhvr>
                                        <p:cTn id="27" dur="500"/>
                                        <p:tgtEl>
                                          <p:spTgt spid="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9">
                                            <p:txEl>
                                              <p:pRg st="5" end="5"/>
                                            </p:txEl>
                                          </p:spTgt>
                                        </p:tgtEl>
                                        <p:attrNameLst>
                                          <p:attrName>style.visibility</p:attrName>
                                        </p:attrNameLst>
                                      </p:cBhvr>
                                      <p:to>
                                        <p:strVal val="visible"/>
                                      </p:to>
                                    </p:set>
                                    <p:animEffect transition="in" filter="blinds(horizontal)">
                                      <p:cBhvr>
                                        <p:cTn id="32"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5265" name="Picture 4" descr="spirituality.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3" y="-4763"/>
            <a:ext cx="9180513" cy="68897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5266" name="Title 1"/>
          <p:cNvSpPr>
            <a:spLocks noGrp="1"/>
          </p:cNvSpPr>
          <p:nvPr>
            <p:ph type="title"/>
          </p:nvPr>
        </p:nvSpPr>
        <p:spPr>
          <a:xfrm>
            <a:off x="323850" y="5876925"/>
            <a:ext cx="7772400" cy="865188"/>
          </a:xfrm>
        </p:spPr>
        <p:txBody>
          <a:bodyPr/>
          <a:lstStyle/>
          <a:p>
            <a:r>
              <a:rPr lang="en-US">
                <a:solidFill>
                  <a:srgbClr val="FFFFFF"/>
                </a:solidFill>
                <a:latin typeface="Arial" charset="0"/>
                <a:ea typeface="Osaka" charset="0"/>
                <a:cs typeface="Osaka" charset="0"/>
              </a:rPr>
              <a:t>Gifts versus Fruit of the Spirit</a:t>
            </a:r>
          </a:p>
        </p:txBody>
      </p:sp>
      <p:sp>
        <p:nvSpPr>
          <p:cNvPr id="395267" name="Text Box 123"/>
          <p:cNvSpPr txBox="1">
            <a:spLocks noChangeArrowheads="1"/>
          </p:cNvSpPr>
          <p:nvPr/>
        </p:nvSpPr>
        <p:spPr bwMode="auto">
          <a:xfrm>
            <a:off x="9540875" y="7938"/>
            <a:ext cx="884238"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r>
              <a:rPr lang="en-US" b="1">
                <a:solidFill>
                  <a:srgbClr val="FFFFFF"/>
                </a:solidFill>
                <a:latin typeface="Arial" charset="0"/>
              </a:rPr>
              <a:t>xlii</a:t>
            </a:r>
            <a:endParaRPr lang="en-US">
              <a:solidFill>
                <a:srgbClr val="FFFFFF"/>
              </a:solidFill>
              <a:latin typeface="Arial" charset="0"/>
            </a:endParaRPr>
          </a:p>
        </p:txBody>
      </p:sp>
      <p:graphicFrame>
        <p:nvGraphicFramePr>
          <p:cNvPr id="6" name="Group 46"/>
          <p:cNvGraphicFramePr>
            <a:graphicFrameLocks/>
          </p:cNvGraphicFramePr>
          <p:nvPr/>
        </p:nvGraphicFramePr>
        <p:xfrm>
          <a:off x="107950" y="333375"/>
          <a:ext cx="8223250" cy="4111624"/>
        </p:xfrm>
        <a:graphic>
          <a:graphicData uri="http://schemas.openxmlformats.org/drawingml/2006/table">
            <a:tbl>
              <a:tblPr/>
              <a:tblGrid>
                <a:gridCol w="4111625">
                  <a:extLst>
                    <a:ext uri="{9D8B030D-6E8A-4147-A177-3AD203B41FA5}">
                      <a16:colId xmlns:a16="http://schemas.microsoft.com/office/drawing/2014/main" val="20000"/>
                    </a:ext>
                  </a:extLst>
                </a:gridCol>
                <a:gridCol w="4111625">
                  <a:extLst>
                    <a:ext uri="{9D8B030D-6E8A-4147-A177-3AD203B41FA5}">
                      <a16:colId xmlns:a16="http://schemas.microsoft.com/office/drawing/2014/main" val="20001"/>
                    </a:ext>
                  </a:extLst>
                </a:gridCol>
              </a:tblGrid>
              <a:tr h="822960">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3600" b="1" dirty="0">
                          <a:solidFill>
                            <a:srgbClr val="FFFFFF"/>
                          </a:solidFill>
                          <a:effectLst/>
                          <a:latin typeface="Arial"/>
                          <a:ea typeface="Times New Roman"/>
                          <a:cs typeface="Arial"/>
                        </a:rPr>
                        <a:t>Gifts</a:t>
                      </a:r>
                    </a:p>
                  </a:txBody>
                  <a:tcPr marL="68578" marR="6857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3600" b="1" dirty="0">
                          <a:solidFill>
                            <a:srgbClr val="FFFFFF"/>
                          </a:solidFill>
                          <a:effectLst/>
                          <a:latin typeface="Arial"/>
                          <a:ea typeface="Times New Roman"/>
                          <a:cs typeface="Arial"/>
                        </a:rPr>
                        <a:t>Fruit</a:t>
                      </a:r>
                    </a:p>
                  </a:txBody>
                  <a:tcPr marL="68578" marR="6857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822166">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2800" b="1" dirty="0">
                          <a:effectLst/>
                          <a:latin typeface="Arial"/>
                          <a:ea typeface="Times New Roman"/>
                          <a:cs typeface="Times New Roman"/>
                        </a:rPr>
                        <a:t>Abilities</a:t>
                      </a:r>
                      <a:endParaRPr lang="en-US" sz="2400" b="1" dirty="0">
                        <a:effectLst/>
                        <a:latin typeface="Times"/>
                        <a:ea typeface="Times New Roman"/>
                        <a:cs typeface="Times New Roman"/>
                      </a:endParaRPr>
                    </a:p>
                  </a:txBody>
                  <a:tcPr marL="68578" marR="6857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2800" b="1" dirty="0">
                          <a:effectLst/>
                          <a:latin typeface="Arial"/>
                          <a:ea typeface="Times New Roman"/>
                          <a:cs typeface="Times New Roman"/>
                        </a:rPr>
                        <a:t>Christ-likeness</a:t>
                      </a:r>
                      <a:endParaRPr lang="en-US" sz="2400" b="1" dirty="0">
                        <a:effectLst/>
                        <a:latin typeface="Times"/>
                        <a:ea typeface="Times New Roman"/>
                        <a:cs typeface="Times New Roman"/>
                      </a:endParaRPr>
                    </a:p>
                  </a:txBody>
                  <a:tcPr marL="68578" marR="6857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22166">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2800" b="1">
                          <a:effectLst/>
                          <a:latin typeface="Arial"/>
                          <a:ea typeface="Times New Roman"/>
                          <a:cs typeface="Times New Roman"/>
                        </a:rPr>
                        <a:t>Relate to service</a:t>
                      </a:r>
                      <a:endParaRPr lang="en-US" sz="2400" b="1">
                        <a:effectLst/>
                        <a:latin typeface="Times"/>
                        <a:ea typeface="Times New Roman"/>
                        <a:cs typeface="Times New Roman"/>
                      </a:endParaRPr>
                    </a:p>
                  </a:txBody>
                  <a:tcPr marL="68578" marR="6857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2800" b="1">
                          <a:effectLst/>
                          <a:latin typeface="Arial"/>
                          <a:ea typeface="Times New Roman"/>
                          <a:cs typeface="Times New Roman"/>
                        </a:rPr>
                        <a:t>Relate to character</a:t>
                      </a:r>
                      <a:endParaRPr lang="en-US" sz="2400" b="1">
                        <a:effectLst/>
                        <a:latin typeface="Times"/>
                        <a:ea typeface="Times New Roman"/>
                        <a:cs typeface="Times New Roman"/>
                      </a:endParaRPr>
                    </a:p>
                  </a:txBody>
                  <a:tcPr marL="68578" marR="6857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22166">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2800" b="1">
                          <a:effectLst/>
                          <a:latin typeface="Arial"/>
                          <a:ea typeface="Times New Roman"/>
                          <a:cs typeface="Times New Roman"/>
                        </a:rPr>
                        <a:t>Means to an end</a:t>
                      </a:r>
                      <a:endParaRPr lang="en-US" sz="2400" b="1">
                        <a:effectLst/>
                        <a:latin typeface="Times"/>
                        <a:ea typeface="Times New Roman"/>
                        <a:cs typeface="Times New Roman"/>
                      </a:endParaRPr>
                    </a:p>
                  </a:txBody>
                  <a:tcPr marL="68578" marR="6857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2800" b="1">
                          <a:effectLst/>
                          <a:latin typeface="Arial"/>
                          <a:ea typeface="Times New Roman"/>
                          <a:cs typeface="Times New Roman"/>
                        </a:rPr>
                        <a:t>The end itself</a:t>
                      </a:r>
                      <a:endParaRPr lang="en-US" sz="2400" b="1">
                        <a:effectLst/>
                        <a:latin typeface="Times"/>
                        <a:ea typeface="Times New Roman"/>
                        <a:cs typeface="Times New Roman"/>
                      </a:endParaRPr>
                    </a:p>
                  </a:txBody>
                  <a:tcPr marL="68578" marR="6857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22166">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2800" b="1" dirty="0">
                          <a:effectLst/>
                          <a:latin typeface="Arial"/>
                          <a:ea typeface="Times New Roman"/>
                          <a:cs typeface="Times New Roman"/>
                        </a:rPr>
                        <a:t>What a Christian has</a:t>
                      </a:r>
                      <a:endParaRPr lang="en-US" sz="2400" b="1" dirty="0">
                        <a:effectLst/>
                        <a:latin typeface="Times"/>
                        <a:ea typeface="Times New Roman"/>
                        <a:cs typeface="Times New Roman"/>
                      </a:endParaRPr>
                    </a:p>
                  </a:txBody>
                  <a:tcPr marL="68578" marR="6857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2800" b="1" dirty="0">
                          <a:effectLst/>
                          <a:latin typeface="Arial"/>
                          <a:ea typeface="Times New Roman"/>
                          <a:cs typeface="Times New Roman"/>
                        </a:rPr>
                        <a:t>What a Christian is</a:t>
                      </a:r>
                      <a:endParaRPr lang="en-US" sz="2400" b="1" dirty="0">
                        <a:effectLst/>
                        <a:latin typeface="Times"/>
                        <a:ea typeface="Times New Roman"/>
                        <a:cs typeface="Times New Roman"/>
                      </a:endParaRPr>
                    </a:p>
                  </a:txBody>
                  <a:tcPr marL="68578" marR="6857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pic>
        <p:nvPicPr>
          <p:cNvPr id="395288" name="Picture 7"/>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7463"/>
            <a:ext cx="1619250" cy="12128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5289" name="Picture 8"/>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019925" y="0"/>
            <a:ext cx="1296988" cy="121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810" name="Picture 2" descr="Image result for Be free from the slavery of legalism so you can live for Christ">
            <a:extLst>
              <a:ext uri="{FF2B5EF4-FFF2-40B4-BE49-F238E27FC236}">
                <a16:creationId xmlns:a16="http://schemas.microsoft.com/office/drawing/2014/main" id="{BB4F5EB5-70C7-9C4B-B9AD-A05333FF47E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36096" y="1340768"/>
            <a:ext cx="3704332" cy="342011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
            <a:ext cx="9144000" cy="1001358"/>
          </a:xfrm>
          <a:solidFill>
            <a:srgbClr val="056A04"/>
          </a:solidFill>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Applying Galatians</a:t>
            </a:r>
          </a:p>
        </p:txBody>
      </p:sp>
      <p:sp>
        <p:nvSpPr>
          <p:cNvPr id="3" name="Rectangle 2"/>
          <p:cNvSpPr txBox="1">
            <a:spLocks noChangeArrowheads="1"/>
          </p:cNvSpPr>
          <p:nvPr/>
        </p:nvSpPr>
        <p:spPr bwMode="auto">
          <a:xfrm>
            <a:off x="0" y="1340769"/>
            <a:ext cx="5432524" cy="20162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 free from the slavery of legalism…</a:t>
            </a:r>
          </a:p>
        </p:txBody>
      </p:sp>
      <p:sp>
        <p:nvSpPr>
          <p:cNvPr id="5" name="Rectangle 2">
            <a:extLst>
              <a:ext uri="{FF2B5EF4-FFF2-40B4-BE49-F238E27FC236}">
                <a16:creationId xmlns:a16="http://schemas.microsoft.com/office/drawing/2014/main" id="{93D908B4-F0B0-0440-A7A3-64C1A87921D7}"/>
              </a:ext>
            </a:extLst>
          </p:cNvPr>
          <p:cNvSpPr txBox="1">
            <a:spLocks noChangeArrowheads="1"/>
          </p:cNvSpPr>
          <p:nvPr/>
        </p:nvSpPr>
        <p:spPr bwMode="auto">
          <a:xfrm>
            <a:off x="5436096" y="4760882"/>
            <a:ext cx="3707904" cy="209711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…so you can live for Christ</a:t>
            </a:r>
          </a:p>
        </p:txBody>
      </p:sp>
      <p:pic>
        <p:nvPicPr>
          <p:cNvPr id="375812" name="Picture 4" descr="Image result for Be free from the slavery of legalism so you can live for Christ">
            <a:extLst>
              <a:ext uri="{FF2B5EF4-FFF2-40B4-BE49-F238E27FC236}">
                <a16:creationId xmlns:a16="http://schemas.microsoft.com/office/drawing/2014/main" id="{DE1B7065-1888-EA4C-995F-B38F476D87E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5496" y="3140968"/>
            <a:ext cx="5294083" cy="2921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2456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5810"/>
                                        </p:tgtEl>
                                        <p:attrNameLst>
                                          <p:attrName>style.visibility</p:attrName>
                                        </p:attrNameLst>
                                      </p:cBhvr>
                                      <p:to>
                                        <p:strVal val="visible"/>
                                      </p:to>
                                    </p:set>
                                    <p:anim calcmode="lin" valueType="num">
                                      <p:cBhvr additive="base">
                                        <p:cTn id="7" dur="500" fill="hold"/>
                                        <p:tgtEl>
                                          <p:spTgt spid="375810"/>
                                        </p:tgtEl>
                                        <p:attrNameLst>
                                          <p:attrName>ppt_x</p:attrName>
                                        </p:attrNameLst>
                                      </p:cBhvr>
                                      <p:tavLst>
                                        <p:tav tm="0">
                                          <p:val>
                                            <p:strVal val="#ppt_x"/>
                                          </p:val>
                                        </p:tav>
                                        <p:tav tm="100000">
                                          <p:val>
                                            <p:strVal val="#ppt_x"/>
                                          </p:val>
                                        </p:tav>
                                      </p:tavLst>
                                    </p:anim>
                                    <p:anim calcmode="lin" valueType="num">
                                      <p:cBhvr additive="base">
                                        <p:cTn id="8" dur="500" fill="hold"/>
                                        <p:tgtEl>
                                          <p:spTgt spid="3758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900098"/>
                                        </p:tgtEl>
                                        <p:attrNameLst>
                                          <p:attrName>style.visibility</p:attrName>
                                        </p:attrNameLst>
                                      </p:cBhvr>
                                      <p:to>
                                        <p:strVal val="visible"/>
                                      </p:to>
                                    </p:set>
                                    <p:anim calcmode="lin" valueType="num">
                                      <p:cBhvr additive="base">
                                        <p:cTn id="17" dur="500" fill="hold"/>
                                        <p:tgtEl>
                                          <p:spTgt spid="900098"/>
                                        </p:tgtEl>
                                        <p:attrNameLst>
                                          <p:attrName>ppt_x</p:attrName>
                                        </p:attrNameLst>
                                      </p:cBhvr>
                                      <p:tavLst>
                                        <p:tav tm="0">
                                          <p:val>
                                            <p:strVal val="#ppt_x"/>
                                          </p:val>
                                        </p:tav>
                                        <p:tav tm="100000">
                                          <p:val>
                                            <p:strVal val="#ppt_x"/>
                                          </p:val>
                                        </p:tav>
                                      </p:tavLst>
                                    </p:anim>
                                    <p:anim calcmode="lin" valueType="num">
                                      <p:cBhvr additive="base">
                                        <p:cTn id="18" dur="500" fill="hold"/>
                                        <p:tgtEl>
                                          <p:spTgt spid="90009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animBg="1"/>
      <p:bldP spid="5"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289" name="Picture 4" descr="spirituality.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3" y="-4763"/>
            <a:ext cx="9180513" cy="68897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6290" name="Title 1"/>
          <p:cNvSpPr>
            <a:spLocks noGrp="1"/>
          </p:cNvSpPr>
          <p:nvPr>
            <p:ph type="title"/>
          </p:nvPr>
        </p:nvSpPr>
        <p:spPr>
          <a:xfrm>
            <a:off x="323850" y="5876925"/>
            <a:ext cx="7772400" cy="865188"/>
          </a:xfrm>
        </p:spPr>
        <p:txBody>
          <a:bodyPr/>
          <a:lstStyle/>
          <a:p>
            <a:r>
              <a:rPr lang="en-US">
                <a:solidFill>
                  <a:srgbClr val="FFFFFF"/>
                </a:solidFill>
                <a:latin typeface="Arial" charset="0"/>
                <a:ea typeface="Osaka" charset="0"/>
                <a:cs typeface="Osaka" charset="0"/>
              </a:rPr>
              <a:t>Gifts versus Fruit of the Spirit</a:t>
            </a:r>
          </a:p>
        </p:txBody>
      </p:sp>
      <p:sp>
        <p:nvSpPr>
          <p:cNvPr id="396291" name="Text Box 123"/>
          <p:cNvSpPr txBox="1">
            <a:spLocks noChangeArrowheads="1"/>
          </p:cNvSpPr>
          <p:nvPr/>
        </p:nvSpPr>
        <p:spPr bwMode="auto">
          <a:xfrm>
            <a:off x="9251950" y="-30163"/>
            <a:ext cx="88423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r>
              <a:rPr lang="en-US" b="1">
                <a:solidFill>
                  <a:srgbClr val="FFFFFF"/>
                </a:solidFill>
                <a:latin typeface="Arial" charset="0"/>
              </a:rPr>
              <a:t>xlii</a:t>
            </a:r>
            <a:endParaRPr lang="en-US">
              <a:solidFill>
                <a:srgbClr val="FFFFFF"/>
              </a:solidFill>
              <a:latin typeface="Arial" charset="0"/>
            </a:endParaRPr>
          </a:p>
        </p:txBody>
      </p:sp>
      <p:graphicFrame>
        <p:nvGraphicFramePr>
          <p:cNvPr id="6" name="Group 46"/>
          <p:cNvGraphicFramePr>
            <a:graphicFrameLocks/>
          </p:cNvGraphicFramePr>
          <p:nvPr/>
        </p:nvGraphicFramePr>
        <p:xfrm>
          <a:off x="107950" y="333375"/>
          <a:ext cx="8223250" cy="4854577"/>
        </p:xfrm>
        <a:graphic>
          <a:graphicData uri="http://schemas.openxmlformats.org/drawingml/2006/table">
            <a:tbl>
              <a:tblPr/>
              <a:tblGrid>
                <a:gridCol w="4111625">
                  <a:extLst>
                    <a:ext uri="{9D8B030D-6E8A-4147-A177-3AD203B41FA5}">
                      <a16:colId xmlns:a16="http://schemas.microsoft.com/office/drawing/2014/main" val="20000"/>
                    </a:ext>
                  </a:extLst>
                </a:gridCol>
                <a:gridCol w="4111625">
                  <a:extLst>
                    <a:ext uri="{9D8B030D-6E8A-4147-A177-3AD203B41FA5}">
                      <a16:colId xmlns:a16="http://schemas.microsoft.com/office/drawing/2014/main" val="20001"/>
                    </a:ext>
                  </a:extLst>
                </a:gridCol>
              </a:tblGrid>
              <a:tr h="822960">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3600" b="1" dirty="0">
                          <a:solidFill>
                            <a:srgbClr val="FFFFFF"/>
                          </a:solidFill>
                          <a:effectLst/>
                          <a:latin typeface="Arial"/>
                          <a:ea typeface="Times New Roman"/>
                          <a:cs typeface="Arial"/>
                        </a:rPr>
                        <a:t>Gifts</a:t>
                      </a:r>
                    </a:p>
                  </a:txBody>
                  <a:tcPr marL="68578" marR="6857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3600" b="1" dirty="0">
                          <a:solidFill>
                            <a:srgbClr val="FFFFFF"/>
                          </a:solidFill>
                          <a:effectLst/>
                          <a:latin typeface="Arial"/>
                          <a:ea typeface="Times New Roman"/>
                          <a:cs typeface="Arial"/>
                        </a:rPr>
                        <a:t>Fruit</a:t>
                      </a:r>
                    </a:p>
                  </a:txBody>
                  <a:tcPr marL="68578" marR="6857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049197">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2800" b="1" dirty="0">
                          <a:effectLst/>
                          <a:latin typeface="Arial"/>
                          <a:ea typeface="Times New Roman"/>
                          <a:cs typeface="Times New Roman"/>
                        </a:rPr>
                        <a:t>Plural: many</a:t>
                      </a:r>
                      <a:endParaRPr lang="en-US" sz="2400" b="1" dirty="0">
                        <a:effectLst/>
                        <a:latin typeface="Times"/>
                        <a:ea typeface="Times New Roman"/>
                        <a:cs typeface="Times New Roman"/>
                      </a:endParaRPr>
                    </a:p>
                  </a:txBody>
                  <a:tcPr marL="68578" marR="6857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2800" b="1" dirty="0">
                          <a:effectLst/>
                          <a:latin typeface="Arial"/>
                          <a:ea typeface="Times New Roman"/>
                          <a:cs typeface="Times New Roman"/>
                        </a:rPr>
                        <a:t>Singular: one (love)</a:t>
                      </a:r>
                    </a:p>
                  </a:txBody>
                  <a:tcPr marL="68578" marR="6857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80068">
                <a:tc>
                  <a:txBody>
                    <a:bodyPr/>
                    <a:lstStyle/>
                    <a:p>
                      <a:pPr algn="ctr">
                        <a:lnSpc>
                          <a:spcPct val="10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2800" b="1" dirty="0">
                          <a:effectLst/>
                          <a:latin typeface="Arial"/>
                          <a:ea typeface="Times New Roman"/>
                          <a:cs typeface="Times New Roman"/>
                        </a:rPr>
                        <a:t>Often misused in the church</a:t>
                      </a:r>
                      <a:endParaRPr lang="en-US" sz="2800" b="1" dirty="0">
                        <a:effectLst/>
                        <a:latin typeface="Times"/>
                        <a:ea typeface="Times New Roman"/>
                        <a:cs typeface="Times New Roman"/>
                      </a:endParaRPr>
                    </a:p>
                  </a:txBody>
                  <a:tcPr marL="68578" marR="6857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10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2800" b="1" dirty="0">
                          <a:effectLst/>
                          <a:latin typeface="Arial"/>
                          <a:ea typeface="Times New Roman"/>
                          <a:cs typeface="Times New Roman"/>
                        </a:rPr>
                        <a:t>Rarely misused in the church</a:t>
                      </a:r>
                      <a:endParaRPr lang="en-US" sz="2800" b="1" dirty="0">
                        <a:effectLst/>
                        <a:latin typeface="Times"/>
                        <a:ea typeface="Times New Roman"/>
                        <a:cs typeface="Times New Roman"/>
                      </a:endParaRPr>
                    </a:p>
                  </a:txBody>
                  <a:tcPr marL="68578" marR="6857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80068">
                <a:tc>
                  <a:txBody>
                    <a:bodyPr/>
                    <a:lstStyle/>
                    <a:p>
                      <a:pPr algn="ctr">
                        <a:lnSpc>
                          <a:spcPct val="10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2800" b="1" dirty="0">
                          <a:effectLst/>
                          <a:latin typeface="Arial"/>
                          <a:ea typeface="Times New Roman"/>
                          <a:cs typeface="Times New Roman"/>
                        </a:rPr>
                        <a:t>No believer </a:t>
                      </a:r>
                      <a:br>
                        <a:rPr lang="en-US" sz="2800" b="1" dirty="0">
                          <a:effectLst/>
                          <a:latin typeface="Arial"/>
                          <a:ea typeface="Times New Roman"/>
                          <a:cs typeface="Times New Roman"/>
                        </a:rPr>
                      </a:br>
                      <a:r>
                        <a:rPr lang="en-US" sz="2800" b="1" dirty="0">
                          <a:effectLst/>
                          <a:latin typeface="Arial"/>
                          <a:ea typeface="Times New Roman"/>
                          <a:cs typeface="Times New Roman"/>
                        </a:rPr>
                        <a:t>possesses all</a:t>
                      </a:r>
                      <a:endParaRPr lang="en-US" sz="2800" b="1" dirty="0">
                        <a:effectLst/>
                        <a:latin typeface="Times"/>
                        <a:ea typeface="Times New Roman"/>
                        <a:cs typeface="Times New Roman"/>
                      </a:endParaRPr>
                    </a:p>
                  </a:txBody>
                  <a:tcPr marL="68578" marR="6857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10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2800" b="1" dirty="0">
                          <a:effectLst/>
                          <a:latin typeface="Arial"/>
                          <a:ea typeface="Times New Roman"/>
                          <a:cs typeface="Times New Roman"/>
                        </a:rPr>
                        <a:t>Every believer should strive for all</a:t>
                      </a:r>
                      <a:endParaRPr lang="en-US" sz="2800" b="1" dirty="0">
                        <a:effectLst/>
                        <a:latin typeface="Times"/>
                        <a:ea typeface="Times New Roman"/>
                        <a:cs typeface="Times New Roman"/>
                      </a:endParaRPr>
                    </a:p>
                  </a:txBody>
                  <a:tcPr marL="68578" marR="6857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22284">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2800" b="1">
                          <a:effectLst/>
                          <a:latin typeface="Arial"/>
                          <a:ea typeface="Times New Roman"/>
                          <a:cs typeface="Times New Roman"/>
                        </a:rPr>
                        <a:t>Will cease (temporary)</a:t>
                      </a:r>
                      <a:endParaRPr lang="en-US" sz="2800" b="1">
                        <a:effectLst/>
                        <a:latin typeface="Times"/>
                        <a:ea typeface="Times New Roman"/>
                        <a:cs typeface="Times New Roman"/>
                      </a:endParaRPr>
                    </a:p>
                  </a:txBody>
                  <a:tcPr marL="68578" marR="6857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2800" b="1" dirty="0">
                          <a:effectLst/>
                          <a:latin typeface="Arial"/>
                          <a:ea typeface="Times New Roman"/>
                          <a:cs typeface="Times New Roman"/>
                        </a:rPr>
                        <a:t>Will last (</a:t>
                      </a:r>
                      <a:r>
                        <a:rPr lang="en-US" sz="2800" b="1" kern="1200" dirty="0">
                          <a:solidFill>
                            <a:schemeClr val="tx1"/>
                          </a:solidFill>
                          <a:effectLst/>
                          <a:latin typeface="Arial"/>
                          <a:ea typeface="Times New Roman"/>
                          <a:cs typeface="Times New Roman"/>
                        </a:rPr>
                        <a:t>permanent</a:t>
                      </a:r>
                      <a:r>
                        <a:rPr lang="en-US" sz="2800" b="1" dirty="0">
                          <a:effectLst/>
                          <a:latin typeface="Arial"/>
                          <a:ea typeface="Times New Roman"/>
                          <a:cs typeface="Times New Roman"/>
                        </a:rPr>
                        <a:t>)</a:t>
                      </a:r>
                      <a:endParaRPr lang="en-US" sz="2800" b="1" dirty="0">
                        <a:effectLst/>
                        <a:latin typeface="Times"/>
                        <a:ea typeface="Times New Roman"/>
                        <a:cs typeface="Times New Roman"/>
                      </a:endParaRPr>
                    </a:p>
                  </a:txBody>
                  <a:tcPr marL="68578" marR="6857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pic>
        <p:nvPicPr>
          <p:cNvPr id="396312" name="Picture 6"/>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7463"/>
            <a:ext cx="1619250" cy="12128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6313" name="Picture 7"/>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019925" y="0"/>
            <a:ext cx="1296988" cy="121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97313" name="Title 1"/>
          <p:cNvSpPr>
            <a:spLocks noGrp="1"/>
          </p:cNvSpPr>
          <p:nvPr>
            <p:ph type="title"/>
          </p:nvPr>
        </p:nvSpPr>
        <p:spPr>
          <a:xfrm>
            <a:off x="-36513" y="0"/>
            <a:ext cx="9251951" cy="1042988"/>
          </a:xfrm>
          <a:noFill/>
        </p:spPr>
        <p:txBody>
          <a:bodyPr/>
          <a:lstStyle/>
          <a:p>
            <a:r>
              <a:rPr lang="en-US" b="1" dirty="0">
                <a:solidFill>
                  <a:srgbClr val="FFFFFF"/>
                </a:solidFill>
                <a:effectLst>
                  <a:glow rad="317500">
                    <a:schemeClr val="tx1">
                      <a:alpha val="91000"/>
                    </a:schemeClr>
                  </a:glow>
                </a:effectLst>
                <a:latin typeface="Apple Chancery"/>
                <a:cs typeface="Apple Chancery"/>
              </a:rPr>
              <a:t>The Fruit of the Spirit</a:t>
            </a:r>
            <a:endParaRPr lang="en-US" dirty="0">
              <a:solidFill>
                <a:srgbClr val="FFFFFF"/>
              </a:solidFill>
              <a:latin typeface="Arial" panose="020B0604020202020204" pitchFamily="34" charset="0"/>
              <a:ea typeface="Osaka" charset="0"/>
              <a:cs typeface="Arial" panose="020B0604020202020204" pitchFamily="34" charset="0"/>
            </a:endParaRPr>
          </a:p>
        </p:txBody>
      </p:sp>
      <p:pic>
        <p:nvPicPr>
          <p:cNvPr id="1026" name="Picture 2">
            <a:extLst>
              <a:ext uri="{FF2B5EF4-FFF2-40B4-BE49-F238E27FC236}">
                <a16:creationId xmlns:a16="http://schemas.microsoft.com/office/drawing/2014/main" id="{916D8A01-3FD8-009C-0B98-E17942B51B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1462472"/>
            <a:ext cx="4449270" cy="3933056"/>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6FE95AE2-2C03-7407-1F37-FB40F2C2E462}"/>
              </a:ext>
            </a:extLst>
          </p:cNvPr>
          <p:cNvSpPr txBox="1">
            <a:spLocks/>
          </p:cNvSpPr>
          <p:nvPr/>
        </p:nvSpPr>
        <p:spPr bwMode="auto">
          <a:xfrm>
            <a:off x="3239852" y="2996952"/>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317500">
                    <a:srgbClr val="000000">
                      <a:alpha val="91000"/>
                    </a:srgbClr>
                  </a:glow>
                </a:effectLst>
                <a:uLnTx/>
                <a:uFillTx/>
                <a:latin typeface="Apple Chancery"/>
                <a:ea typeface="Osaka"/>
                <a:cs typeface="Apple Chancery"/>
              </a:rPr>
              <a:t>Love</a:t>
            </a:r>
          </a:p>
        </p:txBody>
      </p:sp>
      <p:sp>
        <p:nvSpPr>
          <p:cNvPr id="12" name="Title 1">
            <a:extLst>
              <a:ext uri="{FF2B5EF4-FFF2-40B4-BE49-F238E27FC236}">
                <a16:creationId xmlns:a16="http://schemas.microsoft.com/office/drawing/2014/main" id="{2FB63B86-0FC4-5297-0818-4EE51708D934}"/>
              </a:ext>
            </a:extLst>
          </p:cNvPr>
          <p:cNvSpPr txBox="1">
            <a:spLocks/>
          </p:cNvSpPr>
          <p:nvPr/>
        </p:nvSpPr>
        <p:spPr bwMode="auto">
          <a:xfrm>
            <a:off x="3239852" y="1124744"/>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317500">
                    <a:srgbClr val="000000">
                      <a:alpha val="91000"/>
                    </a:srgbClr>
                  </a:glow>
                </a:effectLst>
                <a:uLnTx/>
                <a:uFillTx/>
                <a:latin typeface="Apple Chancery"/>
                <a:ea typeface="Osaka"/>
                <a:cs typeface="Apple Chancery"/>
              </a:rPr>
              <a:t>Joy</a:t>
            </a:r>
          </a:p>
        </p:txBody>
      </p:sp>
      <p:sp>
        <p:nvSpPr>
          <p:cNvPr id="13" name="Title 1">
            <a:extLst>
              <a:ext uri="{FF2B5EF4-FFF2-40B4-BE49-F238E27FC236}">
                <a16:creationId xmlns:a16="http://schemas.microsoft.com/office/drawing/2014/main" id="{5B441120-144C-194C-4791-3BFAC9B83A4D}"/>
              </a:ext>
            </a:extLst>
          </p:cNvPr>
          <p:cNvSpPr txBox="1">
            <a:spLocks/>
          </p:cNvSpPr>
          <p:nvPr/>
        </p:nvSpPr>
        <p:spPr bwMode="auto">
          <a:xfrm>
            <a:off x="5652120" y="1844824"/>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317500">
                    <a:srgbClr val="000000">
                      <a:alpha val="91000"/>
                    </a:srgbClr>
                  </a:glow>
                </a:effectLst>
                <a:uLnTx/>
                <a:uFillTx/>
                <a:latin typeface="Apple Chancery"/>
                <a:ea typeface="Osaka"/>
                <a:cs typeface="Apple Chancery"/>
              </a:rPr>
              <a:t>Peace</a:t>
            </a:r>
          </a:p>
        </p:txBody>
      </p:sp>
      <p:sp>
        <p:nvSpPr>
          <p:cNvPr id="14" name="Title 1">
            <a:extLst>
              <a:ext uri="{FF2B5EF4-FFF2-40B4-BE49-F238E27FC236}">
                <a16:creationId xmlns:a16="http://schemas.microsoft.com/office/drawing/2014/main" id="{AA4E609F-ECF9-E2EF-2DDA-F7F2C68E33A8}"/>
              </a:ext>
            </a:extLst>
          </p:cNvPr>
          <p:cNvSpPr txBox="1">
            <a:spLocks/>
          </p:cNvSpPr>
          <p:nvPr/>
        </p:nvSpPr>
        <p:spPr bwMode="auto">
          <a:xfrm>
            <a:off x="6444208" y="3104964"/>
            <a:ext cx="2592288"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317500">
                    <a:srgbClr val="000000">
                      <a:alpha val="91000"/>
                    </a:srgbClr>
                  </a:glow>
                </a:effectLst>
                <a:uLnTx/>
                <a:uFillTx/>
                <a:latin typeface="Apple Chancery"/>
                <a:ea typeface="Osaka"/>
                <a:cs typeface="Apple Chancery"/>
              </a:rPr>
              <a:t>Patience</a:t>
            </a:r>
          </a:p>
        </p:txBody>
      </p:sp>
      <p:sp>
        <p:nvSpPr>
          <p:cNvPr id="15" name="Title 1">
            <a:extLst>
              <a:ext uri="{FF2B5EF4-FFF2-40B4-BE49-F238E27FC236}">
                <a16:creationId xmlns:a16="http://schemas.microsoft.com/office/drawing/2014/main" id="{1BF247B3-30CE-00AE-F5D6-FF75D518D437}"/>
              </a:ext>
            </a:extLst>
          </p:cNvPr>
          <p:cNvSpPr txBox="1">
            <a:spLocks/>
          </p:cNvSpPr>
          <p:nvPr/>
        </p:nvSpPr>
        <p:spPr bwMode="auto">
          <a:xfrm>
            <a:off x="5652120" y="4365104"/>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317500">
                    <a:srgbClr val="000000">
                      <a:alpha val="91000"/>
                    </a:srgbClr>
                  </a:glow>
                </a:effectLst>
                <a:uLnTx/>
                <a:uFillTx/>
                <a:latin typeface="Apple Chancery"/>
                <a:ea typeface="Osaka"/>
                <a:cs typeface="Apple Chancery"/>
              </a:rPr>
              <a:t>Kindness</a:t>
            </a:r>
          </a:p>
        </p:txBody>
      </p:sp>
      <p:sp>
        <p:nvSpPr>
          <p:cNvPr id="16" name="Title 1">
            <a:extLst>
              <a:ext uri="{FF2B5EF4-FFF2-40B4-BE49-F238E27FC236}">
                <a16:creationId xmlns:a16="http://schemas.microsoft.com/office/drawing/2014/main" id="{DF094035-2E63-2708-55A6-71A4BA7D225D}"/>
              </a:ext>
            </a:extLst>
          </p:cNvPr>
          <p:cNvSpPr txBox="1">
            <a:spLocks/>
          </p:cNvSpPr>
          <p:nvPr/>
        </p:nvSpPr>
        <p:spPr bwMode="auto">
          <a:xfrm>
            <a:off x="3239852" y="5301208"/>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317500">
                    <a:srgbClr val="000000">
                      <a:alpha val="91000"/>
                    </a:srgbClr>
                  </a:glow>
                </a:effectLst>
                <a:uLnTx/>
                <a:uFillTx/>
                <a:latin typeface="Apple Chancery"/>
                <a:ea typeface="Osaka"/>
                <a:cs typeface="Apple Chancery"/>
              </a:rPr>
              <a:t>Goodness</a:t>
            </a:r>
          </a:p>
        </p:txBody>
      </p:sp>
      <p:sp>
        <p:nvSpPr>
          <p:cNvPr id="17" name="Title 1">
            <a:extLst>
              <a:ext uri="{FF2B5EF4-FFF2-40B4-BE49-F238E27FC236}">
                <a16:creationId xmlns:a16="http://schemas.microsoft.com/office/drawing/2014/main" id="{6AF1FDF9-091B-2B2E-64A9-736C44335663}"/>
              </a:ext>
            </a:extLst>
          </p:cNvPr>
          <p:cNvSpPr txBox="1">
            <a:spLocks/>
          </p:cNvSpPr>
          <p:nvPr/>
        </p:nvSpPr>
        <p:spPr bwMode="auto">
          <a:xfrm>
            <a:off x="179512" y="4365104"/>
            <a:ext cx="3528392"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317500">
                    <a:srgbClr val="000000">
                      <a:alpha val="91000"/>
                    </a:srgbClr>
                  </a:glow>
                </a:effectLst>
                <a:uLnTx/>
                <a:uFillTx/>
                <a:latin typeface="Apple Chancery"/>
                <a:ea typeface="Osaka"/>
                <a:cs typeface="Apple Chancery"/>
              </a:rPr>
              <a:t>Faithfulness</a:t>
            </a:r>
          </a:p>
        </p:txBody>
      </p:sp>
      <p:sp>
        <p:nvSpPr>
          <p:cNvPr id="18" name="Title 1">
            <a:extLst>
              <a:ext uri="{FF2B5EF4-FFF2-40B4-BE49-F238E27FC236}">
                <a16:creationId xmlns:a16="http://schemas.microsoft.com/office/drawing/2014/main" id="{44A9065B-CD6C-0544-0E9F-7D452EE9E1D0}"/>
              </a:ext>
            </a:extLst>
          </p:cNvPr>
          <p:cNvSpPr txBox="1">
            <a:spLocks/>
          </p:cNvSpPr>
          <p:nvPr/>
        </p:nvSpPr>
        <p:spPr bwMode="auto">
          <a:xfrm>
            <a:off x="35496" y="3104964"/>
            <a:ext cx="3528392"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317500">
                    <a:srgbClr val="000000">
                      <a:alpha val="91000"/>
                    </a:srgbClr>
                  </a:glow>
                </a:effectLst>
                <a:uLnTx/>
                <a:uFillTx/>
                <a:latin typeface="Apple Chancery"/>
                <a:ea typeface="Osaka"/>
                <a:cs typeface="Apple Chancery"/>
              </a:rPr>
              <a:t>Gentleness</a:t>
            </a:r>
          </a:p>
        </p:txBody>
      </p:sp>
      <p:sp>
        <p:nvSpPr>
          <p:cNvPr id="19" name="Title 1">
            <a:extLst>
              <a:ext uri="{FF2B5EF4-FFF2-40B4-BE49-F238E27FC236}">
                <a16:creationId xmlns:a16="http://schemas.microsoft.com/office/drawing/2014/main" id="{E63FC590-6CD5-B2B4-7625-3CFC9391C742}"/>
              </a:ext>
            </a:extLst>
          </p:cNvPr>
          <p:cNvSpPr txBox="1">
            <a:spLocks/>
          </p:cNvSpPr>
          <p:nvPr/>
        </p:nvSpPr>
        <p:spPr bwMode="auto">
          <a:xfrm>
            <a:off x="35496" y="1844824"/>
            <a:ext cx="3528392"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317500">
                    <a:srgbClr val="000000">
                      <a:alpha val="91000"/>
                    </a:srgbClr>
                  </a:glow>
                </a:effectLst>
                <a:uLnTx/>
                <a:uFillTx/>
                <a:latin typeface="Apple Chancery"/>
                <a:ea typeface="Osaka"/>
                <a:cs typeface="Apple Chancery"/>
              </a:rPr>
              <a:t>Self-Control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fltVal val="0"/>
                                          </p:val>
                                        </p:tav>
                                        <p:tav tm="100000">
                                          <p:val>
                                            <p:strVal val="#ppt_w"/>
                                          </p:val>
                                        </p:tav>
                                      </p:tavLst>
                                    </p:anim>
                                    <p:anim calcmode="lin" valueType="num">
                                      <p:cBhvr>
                                        <p:cTn id="22" dur="500" fill="hold"/>
                                        <p:tgtEl>
                                          <p:spTgt spid="13"/>
                                        </p:tgtEl>
                                        <p:attrNameLst>
                                          <p:attrName>ppt_h</p:attrName>
                                        </p:attrNameLst>
                                      </p:cBhvr>
                                      <p:tavLst>
                                        <p:tav tm="0">
                                          <p:val>
                                            <p:fltVal val="0"/>
                                          </p:val>
                                        </p:tav>
                                        <p:tav tm="100000">
                                          <p:val>
                                            <p:strVal val="#ppt_h"/>
                                          </p:val>
                                        </p:tav>
                                      </p:tavLst>
                                    </p:anim>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500" fill="hold"/>
                                        <p:tgtEl>
                                          <p:spTgt spid="14"/>
                                        </p:tgtEl>
                                        <p:attrNameLst>
                                          <p:attrName>ppt_w</p:attrName>
                                        </p:attrNameLst>
                                      </p:cBhvr>
                                      <p:tavLst>
                                        <p:tav tm="0">
                                          <p:val>
                                            <p:fltVal val="0"/>
                                          </p:val>
                                        </p:tav>
                                        <p:tav tm="100000">
                                          <p:val>
                                            <p:strVal val="#ppt_w"/>
                                          </p:val>
                                        </p:tav>
                                      </p:tavLst>
                                    </p:anim>
                                    <p:anim calcmode="lin" valueType="num">
                                      <p:cBhvr>
                                        <p:cTn id="29" dur="500" fill="hold"/>
                                        <p:tgtEl>
                                          <p:spTgt spid="14"/>
                                        </p:tgtEl>
                                        <p:attrNameLst>
                                          <p:attrName>ppt_h</p:attrName>
                                        </p:attrNameLst>
                                      </p:cBhvr>
                                      <p:tavLst>
                                        <p:tav tm="0">
                                          <p:val>
                                            <p:fltVal val="0"/>
                                          </p:val>
                                        </p:tav>
                                        <p:tav tm="100000">
                                          <p:val>
                                            <p:strVal val="#ppt_h"/>
                                          </p:val>
                                        </p:tav>
                                      </p:tavLst>
                                    </p:anim>
                                    <p:animEffect transition="in" filter="fade">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p:cTn id="35" dur="500" fill="hold"/>
                                        <p:tgtEl>
                                          <p:spTgt spid="15"/>
                                        </p:tgtEl>
                                        <p:attrNameLst>
                                          <p:attrName>ppt_w</p:attrName>
                                        </p:attrNameLst>
                                      </p:cBhvr>
                                      <p:tavLst>
                                        <p:tav tm="0">
                                          <p:val>
                                            <p:fltVal val="0"/>
                                          </p:val>
                                        </p:tav>
                                        <p:tav tm="100000">
                                          <p:val>
                                            <p:strVal val="#ppt_w"/>
                                          </p:val>
                                        </p:tav>
                                      </p:tavLst>
                                    </p:anim>
                                    <p:anim calcmode="lin" valueType="num">
                                      <p:cBhvr>
                                        <p:cTn id="36" dur="500" fill="hold"/>
                                        <p:tgtEl>
                                          <p:spTgt spid="15"/>
                                        </p:tgtEl>
                                        <p:attrNameLst>
                                          <p:attrName>ppt_h</p:attrName>
                                        </p:attrNameLst>
                                      </p:cBhvr>
                                      <p:tavLst>
                                        <p:tav tm="0">
                                          <p:val>
                                            <p:fltVal val="0"/>
                                          </p:val>
                                        </p:tav>
                                        <p:tav tm="100000">
                                          <p:val>
                                            <p:strVal val="#ppt_h"/>
                                          </p:val>
                                        </p:tav>
                                      </p:tavLst>
                                    </p:anim>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p:cTn id="42" dur="500" fill="hold"/>
                                        <p:tgtEl>
                                          <p:spTgt spid="16"/>
                                        </p:tgtEl>
                                        <p:attrNameLst>
                                          <p:attrName>ppt_w</p:attrName>
                                        </p:attrNameLst>
                                      </p:cBhvr>
                                      <p:tavLst>
                                        <p:tav tm="0">
                                          <p:val>
                                            <p:fltVal val="0"/>
                                          </p:val>
                                        </p:tav>
                                        <p:tav tm="100000">
                                          <p:val>
                                            <p:strVal val="#ppt_w"/>
                                          </p:val>
                                        </p:tav>
                                      </p:tavLst>
                                    </p:anim>
                                    <p:anim calcmode="lin" valueType="num">
                                      <p:cBhvr>
                                        <p:cTn id="43" dur="500" fill="hold"/>
                                        <p:tgtEl>
                                          <p:spTgt spid="16"/>
                                        </p:tgtEl>
                                        <p:attrNameLst>
                                          <p:attrName>ppt_h</p:attrName>
                                        </p:attrNameLst>
                                      </p:cBhvr>
                                      <p:tavLst>
                                        <p:tav tm="0">
                                          <p:val>
                                            <p:fltVal val="0"/>
                                          </p:val>
                                        </p:tav>
                                        <p:tav tm="100000">
                                          <p:val>
                                            <p:strVal val="#ppt_h"/>
                                          </p:val>
                                        </p:tav>
                                      </p:tavLst>
                                    </p:anim>
                                    <p:animEffect transition="in" filter="fade">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p:cTn id="49" dur="500" fill="hold"/>
                                        <p:tgtEl>
                                          <p:spTgt spid="17"/>
                                        </p:tgtEl>
                                        <p:attrNameLst>
                                          <p:attrName>ppt_w</p:attrName>
                                        </p:attrNameLst>
                                      </p:cBhvr>
                                      <p:tavLst>
                                        <p:tav tm="0">
                                          <p:val>
                                            <p:fltVal val="0"/>
                                          </p:val>
                                        </p:tav>
                                        <p:tav tm="100000">
                                          <p:val>
                                            <p:strVal val="#ppt_w"/>
                                          </p:val>
                                        </p:tav>
                                      </p:tavLst>
                                    </p:anim>
                                    <p:anim calcmode="lin" valueType="num">
                                      <p:cBhvr>
                                        <p:cTn id="50" dur="500" fill="hold"/>
                                        <p:tgtEl>
                                          <p:spTgt spid="17"/>
                                        </p:tgtEl>
                                        <p:attrNameLst>
                                          <p:attrName>ppt_h</p:attrName>
                                        </p:attrNameLst>
                                      </p:cBhvr>
                                      <p:tavLst>
                                        <p:tav tm="0">
                                          <p:val>
                                            <p:fltVal val="0"/>
                                          </p:val>
                                        </p:tav>
                                        <p:tav tm="100000">
                                          <p:val>
                                            <p:strVal val="#ppt_h"/>
                                          </p:val>
                                        </p:tav>
                                      </p:tavLst>
                                    </p:anim>
                                    <p:animEffect transition="in" filter="fade">
                                      <p:cBhvr>
                                        <p:cTn id="51" dur="5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18"/>
                                        </p:tgtEl>
                                        <p:attrNameLst>
                                          <p:attrName>style.visibility</p:attrName>
                                        </p:attrNameLst>
                                      </p:cBhvr>
                                      <p:to>
                                        <p:strVal val="visible"/>
                                      </p:to>
                                    </p:set>
                                    <p:anim calcmode="lin" valueType="num">
                                      <p:cBhvr>
                                        <p:cTn id="56" dur="500" fill="hold"/>
                                        <p:tgtEl>
                                          <p:spTgt spid="18"/>
                                        </p:tgtEl>
                                        <p:attrNameLst>
                                          <p:attrName>ppt_w</p:attrName>
                                        </p:attrNameLst>
                                      </p:cBhvr>
                                      <p:tavLst>
                                        <p:tav tm="0">
                                          <p:val>
                                            <p:fltVal val="0"/>
                                          </p:val>
                                        </p:tav>
                                        <p:tav tm="100000">
                                          <p:val>
                                            <p:strVal val="#ppt_w"/>
                                          </p:val>
                                        </p:tav>
                                      </p:tavLst>
                                    </p:anim>
                                    <p:anim calcmode="lin" valueType="num">
                                      <p:cBhvr>
                                        <p:cTn id="57" dur="500" fill="hold"/>
                                        <p:tgtEl>
                                          <p:spTgt spid="18"/>
                                        </p:tgtEl>
                                        <p:attrNameLst>
                                          <p:attrName>ppt_h</p:attrName>
                                        </p:attrNameLst>
                                      </p:cBhvr>
                                      <p:tavLst>
                                        <p:tav tm="0">
                                          <p:val>
                                            <p:fltVal val="0"/>
                                          </p:val>
                                        </p:tav>
                                        <p:tav tm="100000">
                                          <p:val>
                                            <p:strVal val="#ppt_h"/>
                                          </p:val>
                                        </p:tav>
                                      </p:tavLst>
                                    </p:anim>
                                    <p:animEffect transition="in" filter="fade">
                                      <p:cBhvr>
                                        <p:cTn id="58" dur="500"/>
                                        <p:tgtEl>
                                          <p:spTgt spid="18"/>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nodeType="click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p:cTn id="63" dur="500" fill="hold"/>
                                        <p:tgtEl>
                                          <p:spTgt spid="19"/>
                                        </p:tgtEl>
                                        <p:attrNameLst>
                                          <p:attrName>ppt_w</p:attrName>
                                        </p:attrNameLst>
                                      </p:cBhvr>
                                      <p:tavLst>
                                        <p:tav tm="0">
                                          <p:val>
                                            <p:fltVal val="0"/>
                                          </p:val>
                                        </p:tav>
                                        <p:tav tm="100000">
                                          <p:val>
                                            <p:strVal val="#ppt_w"/>
                                          </p:val>
                                        </p:tav>
                                      </p:tavLst>
                                    </p:anim>
                                    <p:anim calcmode="lin" valueType="num">
                                      <p:cBhvr>
                                        <p:cTn id="64" dur="500" fill="hold"/>
                                        <p:tgtEl>
                                          <p:spTgt spid="19"/>
                                        </p:tgtEl>
                                        <p:attrNameLst>
                                          <p:attrName>ppt_h</p:attrName>
                                        </p:attrNameLst>
                                      </p:cBhvr>
                                      <p:tavLst>
                                        <p:tav tm="0">
                                          <p:val>
                                            <p:fltVal val="0"/>
                                          </p:val>
                                        </p:tav>
                                        <p:tav tm="100000">
                                          <p:val>
                                            <p:strVal val="#ppt_h"/>
                                          </p:val>
                                        </p:tav>
                                      </p:tavLst>
                                    </p:anim>
                                    <p:animEffect transition="in" filter="fade">
                                      <p:cBhvr>
                                        <p:cTn id="6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086" y="-99392"/>
            <a:ext cx="9131913" cy="1143000"/>
          </a:xfrm>
        </p:spPr>
        <p:txBody>
          <a:bodyPr/>
          <a:lstStyle/>
          <a:p>
            <a:pPr>
              <a:defRPr/>
            </a:pPr>
            <a:r>
              <a:rPr lang="en-US" b="1" dirty="0">
                <a:solidFill>
                  <a:srgbClr val="FFFFFF"/>
                </a:solidFill>
                <a:effectLst>
                  <a:glow rad="317500">
                    <a:schemeClr val="tx1">
                      <a:alpha val="91000"/>
                    </a:schemeClr>
                  </a:glow>
                </a:effectLst>
                <a:latin typeface="Apple Chancery"/>
                <a:cs typeface="Apple Chancery"/>
              </a:rPr>
              <a:t>The Fruit of the Spirit</a:t>
            </a:r>
          </a:p>
        </p:txBody>
      </p:sp>
      <p:sp>
        <p:nvSpPr>
          <p:cNvPr id="398339" name="Text Box 123"/>
          <p:cNvSpPr txBox="1">
            <a:spLocks noChangeArrowheads="1"/>
          </p:cNvSpPr>
          <p:nvPr/>
        </p:nvSpPr>
        <p:spPr bwMode="auto">
          <a:xfrm>
            <a:off x="9174163" y="19050"/>
            <a:ext cx="884237"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r>
              <a:rPr lang="en-US" b="1">
                <a:solidFill>
                  <a:srgbClr val="FFFFFF"/>
                </a:solidFill>
                <a:latin typeface="Arial" charset="0"/>
              </a:rPr>
              <a:t>xliii</a:t>
            </a:r>
            <a:endParaRPr lang="en-US">
              <a:solidFill>
                <a:srgbClr val="FFFFFF"/>
              </a:solidFill>
              <a:latin typeface="Arial" charset="0"/>
            </a:endParaRPr>
          </a:p>
        </p:txBody>
      </p:sp>
      <p:pic>
        <p:nvPicPr>
          <p:cNvPr id="398340" name="Picture 4" descr="O_Come_Holy_Spirit_by_LordShadowblad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047875" y="1125538"/>
            <a:ext cx="5619750" cy="5211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txBox="1">
            <a:spLocks/>
          </p:cNvSpPr>
          <p:nvPr/>
        </p:nvSpPr>
        <p:spPr bwMode="auto">
          <a:xfrm>
            <a:off x="3239852" y="2996952"/>
            <a:ext cx="3096344"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en-US" b="1" dirty="0">
                <a:solidFill>
                  <a:srgbClr val="FFFFFF"/>
                </a:solidFill>
                <a:effectLst>
                  <a:glow rad="317500">
                    <a:srgbClr val="000000">
                      <a:alpha val="91000"/>
                    </a:srgbClr>
                  </a:glow>
                </a:effectLst>
                <a:latin typeface="Apple Chancery"/>
                <a:ea typeface="Osaka"/>
                <a:cs typeface="Apple Chancery"/>
              </a:rPr>
              <a:t>Love</a:t>
            </a:r>
          </a:p>
        </p:txBody>
      </p:sp>
      <p:sp>
        <p:nvSpPr>
          <p:cNvPr id="7" name="Title 1"/>
          <p:cNvSpPr txBox="1">
            <a:spLocks/>
          </p:cNvSpPr>
          <p:nvPr/>
        </p:nvSpPr>
        <p:spPr bwMode="auto">
          <a:xfrm>
            <a:off x="3239852" y="1124744"/>
            <a:ext cx="3096344"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en-US" b="1" dirty="0">
                <a:solidFill>
                  <a:srgbClr val="FFFFFF"/>
                </a:solidFill>
                <a:effectLst>
                  <a:glow rad="317500">
                    <a:srgbClr val="000000">
                      <a:alpha val="91000"/>
                    </a:srgbClr>
                  </a:glow>
                </a:effectLst>
                <a:latin typeface="Apple Chancery"/>
                <a:ea typeface="Osaka"/>
                <a:cs typeface="Apple Chancery"/>
              </a:rPr>
              <a:t>Joy</a:t>
            </a:r>
          </a:p>
        </p:txBody>
      </p:sp>
      <p:sp>
        <p:nvSpPr>
          <p:cNvPr id="8" name="Title 1"/>
          <p:cNvSpPr txBox="1">
            <a:spLocks/>
          </p:cNvSpPr>
          <p:nvPr/>
        </p:nvSpPr>
        <p:spPr bwMode="auto">
          <a:xfrm>
            <a:off x="5652120" y="1844824"/>
            <a:ext cx="3096344"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l">
              <a:defRPr/>
            </a:pPr>
            <a:r>
              <a:rPr lang="en-US" b="1" dirty="0">
                <a:solidFill>
                  <a:srgbClr val="FFFFFF"/>
                </a:solidFill>
                <a:effectLst>
                  <a:glow rad="317500">
                    <a:srgbClr val="000000">
                      <a:alpha val="91000"/>
                    </a:srgbClr>
                  </a:glow>
                </a:effectLst>
                <a:latin typeface="Apple Chancery"/>
                <a:ea typeface="Osaka"/>
                <a:cs typeface="Apple Chancery"/>
              </a:rPr>
              <a:t>Peace</a:t>
            </a:r>
          </a:p>
        </p:txBody>
      </p:sp>
      <p:sp>
        <p:nvSpPr>
          <p:cNvPr id="9" name="Title 1"/>
          <p:cNvSpPr txBox="1">
            <a:spLocks/>
          </p:cNvSpPr>
          <p:nvPr/>
        </p:nvSpPr>
        <p:spPr bwMode="auto">
          <a:xfrm>
            <a:off x="6444208" y="3104964"/>
            <a:ext cx="2592288"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l">
              <a:defRPr/>
            </a:pPr>
            <a:r>
              <a:rPr lang="en-US" b="1" dirty="0">
                <a:solidFill>
                  <a:srgbClr val="FFFFFF"/>
                </a:solidFill>
                <a:effectLst>
                  <a:glow rad="317500">
                    <a:srgbClr val="000000">
                      <a:alpha val="91000"/>
                    </a:srgbClr>
                  </a:glow>
                </a:effectLst>
                <a:latin typeface="Apple Chancery"/>
                <a:ea typeface="Osaka"/>
                <a:cs typeface="Apple Chancery"/>
              </a:rPr>
              <a:t>Patience</a:t>
            </a:r>
          </a:p>
        </p:txBody>
      </p:sp>
      <p:sp>
        <p:nvSpPr>
          <p:cNvPr id="10" name="Title 1"/>
          <p:cNvSpPr txBox="1">
            <a:spLocks/>
          </p:cNvSpPr>
          <p:nvPr/>
        </p:nvSpPr>
        <p:spPr bwMode="auto">
          <a:xfrm>
            <a:off x="5652120" y="4365104"/>
            <a:ext cx="3096344"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l">
              <a:defRPr/>
            </a:pPr>
            <a:r>
              <a:rPr lang="en-US" b="1" dirty="0">
                <a:solidFill>
                  <a:srgbClr val="FFFFFF"/>
                </a:solidFill>
                <a:effectLst>
                  <a:glow rad="317500">
                    <a:srgbClr val="000000">
                      <a:alpha val="91000"/>
                    </a:srgbClr>
                  </a:glow>
                </a:effectLst>
                <a:latin typeface="Apple Chancery"/>
                <a:ea typeface="Osaka"/>
                <a:cs typeface="Apple Chancery"/>
              </a:rPr>
              <a:t>Kindness</a:t>
            </a:r>
          </a:p>
        </p:txBody>
      </p:sp>
      <p:sp>
        <p:nvSpPr>
          <p:cNvPr id="11" name="Title 1"/>
          <p:cNvSpPr txBox="1">
            <a:spLocks/>
          </p:cNvSpPr>
          <p:nvPr/>
        </p:nvSpPr>
        <p:spPr bwMode="auto">
          <a:xfrm>
            <a:off x="3239852" y="5301208"/>
            <a:ext cx="3096344"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en-US" b="1" dirty="0">
                <a:solidFill>
                  <a:srgbClr val="FFFFFF"/>
                </a:solidFill>
                <a:effectLst>
                  <a:glow rad="317500">
                    <a:srgbClr val="000000">
                      <a:alpha val="91000"/>
                    </a:srgbClr>
                  </a:glow>
                </a:effectLst>
                <a:latin typeface="Apple Chancery"/>
                <a:ea typeface="Osaka"/>
                <a:cs typeface="Apple Chancery"/>
              </a:rPr>
              <a:t>Goodness</a:t>
            </a:r>
          </a:p>
        </p:txBody>
      </p:sp>
      <p:sp>
        <p:nvSpPr>
          <p:cNvPr id="12" name="Title 1"/>
          <p:cNvSpPr txBox="1">
            <a:spLocks/>
          </p:cNvSpPr>
          <p:nvPr/>
        </p:nvSpPr>
        <p:spPr bwMode="auto">
          <a:xfrm>
            <a:off x="179512" y="4365104"/>
            <a:ext cx="3528392"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r">
              <a:defRPr/>
            </a:pPr>
            <a:r>
              <a:rPr lang="en-US" b="1" dirty="0">
                <a:solidFill>
                  <a:srgbClr val="FFFFFF"/>
                </a:solidFill>
                <a:effectLst>
                  <a:glow rad="317500">
                    <a:srgbClr val="000000">
                      <a:alpha val="91000"/>
                    </a:srgbClr>
                  </a:glow>
                </a:effectLst>
                <a:latin typeface="Apple Chancery"/>
                <a:ea typeface="Osaka"/>
                <a:cs typeface="Apple Chancery"/>
              </a:rPr>
              <a:t>Faithfulness</a:t>
            </a:r>
          </a:p>
        </p:txBody>
      </p:sp>
      <p:sp>
        <p:nvSpPr>
          <p:cNvPr id="13" name="Title 1"/>
          <p:cNvSpPr txBox="1">
            <a:spLocks/>
          </p:cNvSpPr>
          <p:nvPr/>
        </p:nvSpPr>
        <p:spPr bwMode="auto">
          <a:xfrm>
            <a:off x="35496" y="3104964"/>
            <a:ext cx="3528392"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r">
              <a:defRPr/>
            </a:pPr>
            <a:r>
              <a:rPr lang="en-US" b="1" dirty="0">
                <a:solidFill>
                  <a:srgbClr val="FFFFFF"/>
                </a:solidFill>
                <a:effectLst>
                  <a:glow rad="317500">
                    <a:srgbClr val="000000">
                      <a:alpha val="91000"/>
                    </a:srgbClr>
                  </a:glow>
                </a:effectLst>
                <a:latin typeface="Apple Chancery"/>
                <a:ea typeface="Osaka"/>
                <a:cs typeface="Apple Chancery"/>
              </a:rPr>
              <a:t>Gentleness</a:t>
            </a:r>
          </a:p>
        </p:txBody>
      </p:sp>
      <p:sp>
        <p:nvSpPr>
          <p:cNvPr id="14" name="Title 1"/>
          <p:cNvSpPr txBox="1">
            <a:spLocks/>
          </p:cNvSpPr>
          <p:nvPr/>
        </p:nvSpPr>
        <p:spPr bwMode="auto">
          <a:xfrm>
            <a:off x="35496" y="1844824"/>
            <a:ext cx="3528392"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r">
              <a:defRPr/>
            </a:pPr>
            <a:r>
              <a:rPr lang="en-US" b="1" dirty="0">
                <a:solidFill>
                  <a:srgbClr val="FFFFFF"/>
                </a:solidFill>
                <a:effectLst>
                  <a:glow rad="317500">
                    <a:srgbClr val="000000">
                      <a:alpha val="91000"/>
                    </a:srgbClr>
                  </a:glow>
                </a:effectLst>
                <a:latin typeface="Apple Chancery"/>
                <a:ea typeface="Osaka"/>
                <a:cs typeface="Apple Chancery"/>
              </a:rPr>
              <a:t>Self-Control</a:t>
            </a:r>
          </a:p>
        </p:txBody>
      </p:sp>
      <p:sp>
        <p:nvSpPr>
          <p:cNvPr id="15" name="Oval 14"/>
          <p:cNvSpPr>
            <a:spLocks noChangeArrowheads="1"/>
          </p:cNvSpPr>
          <p:nvPr/>
        </p:nvSpPr>
        <p:spPr bwMode="auto">
          <a:xfrm rot="-1103677">
            <a:off x="3589338" y="1190625"/>
            <a:ext cx="3600450" cy="2747963"/>
          </a:xfrm>
          <a:prstGeom prst="ellipse">
            <a:avLst/>
          </a:pr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000000"/>
              </a:solidFill>
            </a:endParaRPr>
          </a:p>
        </p:txBody>
      </p:sp>
      <p:sp>
        <p:nvSpPr>
          <p:cNvPr id="16" name="Title 1"/>
          <p:cNvSpPr txBox="1">
            <a:spLocks/>
          </p:cNvSpPr>
          <p:nvPr/>
        </p:nvSpPr>
        <p:spPr bwMode="auto">
          <a:xfrm>
            <a:off x="5724128" y="908720"/>
            <a:ext cx="2232248" cy="648072"/>
          </a:xfrm>
          <a:prstGeom prst="rect">
            <a:avLst/>
          </a:prstGeom>
          <a:solidFill>
            <a:srgbClr val="0000FF"/>
          </a:solid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en-US" sz="3200" b="1" i="1" dirty="0">
                <a:solidFill>
                  <a:srgbClr val="FFFFFF"/>
                </a:solidFill>
                <a:effectLst>
                  <a:glow rad="317500">
                    <a:srgbClr val="000000">
                      <a:alpha val="91000"/>
                    </a:srgbClr>
                  </a:glow>
                </a:effectLst>
                <a:latin typeface="Arial"/>
                <a:ea typeface="Osaka"/>
                <a:cs typeface="Arial"/>
              </a:rPr>
              <a:t>Inner Life</a:t>
            </a:r>
          </a:p>
        </p:txBody>
      </p:sp>
      <p:sp>
        <p:nvSpPr>
          <p:cNvPr id="17" name="Oval 16"/>
          <p:cNvSpPr>
            <a:spLocks noChangeArrowheads="1"/>
          </p:cNvSpPr>
          <p:nvPr/>
        </p:nvSpPr>
        <p:spPr bwMode="auto">
          <a:xfrm rot="-1103677">
            <a:off x="3436938" y="3611563"/>
            <a:ext cx="5688012" cy="2643187"/>
          </a:xfrm>
          <a:prstGeom prst="ellipse">
            <a:avLst/>
          </a:prstGeom>
          <a:noFill/>
          <a:ln w="76200">
            <a:solidFill>
              <a:srgbClr val="8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000000"/>
              </a:solidFill>
            </a:endParaRPr>
          </a:p>
        </p:txBody>
      </p:sp>
      <p:sp>
        <p:nvSpPr>
          <p:cNvPr id="18" name="Title 1"/>
          <p:cNvSpPr txBox="1">
            <a:spLocks/>
          </p:cNvSpPr>
          <p:nvPr/>
        </p:nvSpPr>
        <p:spPr bwMode="auto">
          <a:xfrm>
            <a:off x="5940152" y="5445224"/>
            <a:ext cx="3131840" cy="1079982"/>
          </a:xfrm>
          <a:prstGeom prst="rect">
            <a:avLst/>
          </a:prstGeom>
          <a:solidFill>
            <a:srgbClr val="800000"/>
          </a:solid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en-US" sz="3200" b="1" i="1" dirty="0">
                <a:solidFill>
                  <a:srgbClr val="FFFFFF"/>
                </a:solidFill>
                <a:effectLst>
                  <a:glow rad="317500">
                    <a:srgbClr val="000000">
                      <a:alpha val="91000"/>
                    </a:srgbClr>
                  </a:glow>
                </a:effectLst>
                <a:latin typeface="Arial"/>
                <a:ea typeface="Osaka"/>
                <a:cs typeface="Arial"/>
              </a:rPr>
              <a:t>Social Relationships</a:t>
            </a:r>
          </a:p>
        </p:txBody>
      </p:sp>
      <p:sp>
        <p:nvSpPr>
          <p:cNvPr id="19" name="Oval 18"/>
          <p:cNvSpPr/>
          <p:nvPr/>
        </p:nvSpPr>
        <p:spPr bwMode="auto">
          <a:xfrm rot="17724361">
            <a:off x="31751" y="1700212"/>
            <a:ext cx="4144962" cy="4132263"/>
          </a:xfrm>
          <a:prstGeom prst="ellipse">
            <a:avLst/>
          </a:prstGeom>
          <a:noFill/>
          <a:ln w="76200" cap="flat" cmpd="sng" algn="ctr">
            <a:solidFill>
              <a:schemeClr val="accent5">
                <a:lumMod val="25000"/>
              </a:schemeClr>
            </a:solidFill>
            <a:prstDash val="solid"/>
            <a:round/>
            <a:headEnd type="none" w="med" len="med"/>
            <a:tailEnd type="none" w="med" len="med"/>
          </a:ln>
          <a:effectLst/>
        </p:spPr>
        <p:txBody>
          <a:bodyPr/>
          <a:lstStyle/>
          <a:p>
            <a:pPr>
              <a:defRPr/>
            </a:pPr>
            <a:endParaRPr lang="en-US">
              <a:solidFill>
                <a:srgbClr val="000000"/>
              </a:solidFill>
              <a:cs typeface="Arial" charset="0"/>
            </a:endParaRPr>
          </a:p>
        </p:txBody>
      </p:sp>
      <p:sp>
        <p:nvSpPr>
          <p:cNvPr id="20" name="Title 1"/>
          <p:cNvSpPr txBox="1">
            <a:spLocks/>
          </p:cNvSpPr>
          <p:nvPr/>
        </p:nvSpPr>
        <p:spPr bwMode="auto">
          <a:xfrm>
            <a:off x="0" y="1052736"/>
            <a:ext cx="2952328" cy="1008112"/>
          </a:xfrm>
          <a:prstGeom prst="rect">
            <a:avLst/>
          </a:prstGeom>
          <a:solidFill>
            <a:schemeClr val="accent5">
              <a:lumMod val="25000"/>
            </a:schemeClr>
          </a:solid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en-US" sz="3200" b="1" i="1" dirty="0">
                <a:solidFill>
                  <a:srgbClr val="FFFFFF"/>
                </a:solidFill>
                <a:effectLst>
                  <a:glow rad="317500">
                    <a:srgbClr val="000000">
                      <a:alpha val="91000"/>
                    </a:srgbClr>
                  </a:glow>
                </a:effectLst>
                <a:latin typeface="Arial"/>
                <a:ea typeface="Osaka"/>
                <a:cs typeface="Arial"/>
              </a:rPr>
              <a:t>Principles of Conduct</a:t>
            </a:r>
          </a:p>
        </p:txBody>
      </p:sp>
      <p:sp>
        <p:nvSpPr>
          <p:cNvPr id="21" name="Title 1"/>
          <p:cNvSpPr txBox="1">
            <a:spLocks/>
          </p:cNvSpPr>
          <p:nvPr/>
        </p:nvSpPr>
        <p:spPr bwMode="auto">
          <a:xfrm>
            <a:off x="1" y="6093296"/>
            <a:ext cx="3995936" cy="7647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en-US" sz="3600" b="1" dirty="0">
                <a:solidFill>
                  <a:srgbClr val="FFFFFF"/>
                </a:solidFill>
                <a:effectLst>
                  <a:glow rad="317500">
                    <a:srgbClr val="000000">
                      <a:alpha val="91000"/>
                    </a:srgbClr>
                  </a:glow>
                </a:effectLst>
                <a:latin typeface="Apple Chancery"/>
                <a:ea typeface="Osaka"/>
                <a:cs typeface="Apple Chancery"/>
              </a:rPr>
              <a:t>Galatians 5:22-23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16"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fltVal val="0"/>
                                          </p:val>
                                        </p:tav>
                                        <p:tav tm="100000">
                                          <p:val>
                                            <p:strVal val="#ppt_w"/>
                                          </p:val>
                                        </p:tav>
                                      </p:tavLst>
                                    </p:anim>
                                    <p:anim calcmode="lin" valueType="num">
                                      <p:cBhvr>
                                        <p:cTn id="36" dur="500" fill="hold"/>
                                        <p:tgtEl>
                                          <p:spTgt spid="10"/>
                                        </p:tgtEl>
                                        <p:attrNameLst>
                                          <p:attrName>ppt_h</p:attrName>
                                        </p:attrNameLst>
                                      </p:cBhvr>
                                      <p:tavLst>
                                        <p:tav tm="0">
                                          <p:val>
                                            <p:fltVal val="0"/>
                                          </p:val>
                                        </p:tav>
                                        <p:tav tm="100000">
                                          <p:val>
                                            <p:strVal val="#ppt_h"/>
                                          </p:val>
                                        </p:tav>
                                      </p:tavLst>
                                    </p:anim>
                                    <p:animEffect transition="in" filter="fade">
                                      <p:cBhvr>
                                        <p:cTn id="37" dur="500"/>
                                        <p:tgtEl>
                                          <p:spTgt spid="1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3" presetClass="entr" presetSubtype="16"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p:cTn id="42" dur="500" fill="hold"/>
                                        <p:tgtEl>
                                          <p:spTgt spid="11"/>
                                        </p:tgtEl>
                                        <p:attrNameLst>
                                          <p:attrName>ppt_w</p:attrName>
                                        </p:attrNameLst>
                                      </p:cBhvr>
                                      <p:tavLst>
                                        <p:tav tm="0">
                                          <p:val>
                                            <p:fltVal val="0"/>
                                          </p:val>
                                        </p:tav>
                                        <p:tav tm="100000">
                                          <p:val>
                                            <p:strVal val="#ppt_w"/>
                                          </p:val>
                                        </p:tav>
                                      </p:tavLst>
                                    </p:anim>
                                    <p:anim calcmode="lin" valueType="num">
                                      <p:cBhvr>
                                        <p:cTn id="43" dur="500" fill="hold"/>
                                        <p:tgtEl>
                                          <p:spTgt spid="11"/>
                                        </p:tgtEl>
                                        <p:attrNameLst>
                                          <p:attrName>ppt_h</p:attrName>
                                        </p:attrNameLst>
                                      </p:cBhvr>
                                      <p:tavLst>
                                        <p:tav tm="0">
                                          <p:val>
                                            <p:fltVal val="0"/>
                                          </p:val>
                                        </p:tav>
                                        <p:tav tm="100000">
                                          <p:val>
                                            <p:strVal val="#ppt_h"/>
                                          </p:val>
                                        </p:tav>
                                      </p:tavLst>
                                    </p:anim>
                                    <p:animEffect transition="in" filter="fade">
                                      <p:cBhvr>
                                        <p:cTn id="44" dur="500"/>
                                        <p:tgtEl>
                                          <p:spTgt spid="11"/>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3" presetClass="entr" presetSubtype="16"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p:cTn id="49" dur="500" fill="hold"/>
                                        <p:tgtEl>
                                          <p:spTgt spid="12"/>
                                        </p:tgtEl>
                                        <p:attrNameLst>
                                          <p:attrName>ppt_w</p:attrName>
                                        </p:attrNameLst>
                                      </p:cBhvr>
                                      <p:tavLst>
                                        <p:tav tm="0">
                                          <p:val>
                                            <p:fltVal val="0"/>
                                          </p:val>
                                        </p:tav>
                                        <p:tav tm="100000">
                                          <p:val>
                                            <p:strVal val="#ppt_w"/>
                                          </p:val>
                                        </p:tav>
                                      </p:tavLst>
                                    </p:anim>
                                    <p:anim calcmode="lin" valueType="num">
                                      <p:cBhvr>
                                        <p:cTn id="50" dur="500" fill="hold"/>
                                        <p:tgtEl>
                                          <p:spTgt spid="12"/>
                                        </p:tgtEl>
                                        <p:attrNameLst>
                                          <p:attrName>ppt_h</p:attrName>
                                        </p:attrNameLst>
                                      </p:cBhvr>
                                      <p:tavLst>
                                        <p:tav tm="0">
                                          <p:val>
                                            <p:fltVal val="0"/>
                                          </p:val>
                                        </p:tav>
                                        <p:tav tm="100000">
                                          <p:val>
                                            <p:strVal val="#ppt_h"/>
                                          </p:val>
                                        </p:tav>
                                      </p:tavLst>
                                    </p:anim>
                                    <p:animEffect transition="in" filter="fade">
                                      <p:cBhvr>
                                        <p:cTn id="51" dur="500"/>
                                        <p:tgtEl>
                                          <p:spTgt spid="12"/>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53" presetClass="entr" presetSubtype="16" fill="hold" nodeType="clickEffect">
                                  <p:stCondLst>
                                    <p:cond delay="0"/>
                                  </p:stCondLst>
                                  <p:childTnLst>
                                    <p:set>
                                      <p:cBhvr>
                                        <p:cTn id="55" dur="1" fill="hold">
                                          <p:stCondLst>
                                            <p:cond delay="0"/>
                                          </p:stCondLst>
                                        </p:cTn>
                                        <p:tgtEl>
                                          <p:spTgt spid="13"/>
                                        </p:tgtEl>
                                        <p:attrNameLst>
                                          <p:attrName>style.visibility</p:attrName>
                                        </p:attrNameLst>
                                      </p:cBhvr>
                                      <p:to>
                                        <p:strVal val="visible"/>
                                      </p:to>
                                    </p:set>
                                    <p:anim calcmode="lin" valueType="num">
                                      <p:cBhvr>
                                        <p:cTn id="56" dur="500" fill="hold"/>
                                        <p:tgtEl>
                                          <p:spTgt spid="13"/>
                                        </p:tgtEl>
                                        <p:attrNameLst>
                                          <p:attrName>ppt_w</p:attrName>
                                        </p:attrNameLst>
                                      </p:cBhvr>
                                      <p:tavLst>
                                        <p:tav tm="0">
                                          <p:val>
                                            <p:fltVal val="0"/>
                                          </p:val>
                                        </p:tav>
                                        <p:tav tm="100000">
                                          <p:val>
                                            <p:strVal val="#ppt_w"/>
                                          </p:val>
                                        </p:tav>
                                      </p:tavLst>
                                    </p:anim>
                                    <p:anim calcmode="lin" valueType="num">
                                      <p:cBhvr>
                                        <p:cTn id="57" dur="500" fill="hold"/>
                                        <p:tgtEl>
                                          <p:spTgt spid="13"/>
                                        </p:tgtEl>
                                        <p:attrNameLst>
                                          <p:attrName>ppt_h</p:attrName>
                                        </p:attrNameLst>
                                      </p:cBhvr>
                                      <p:tavLst>
                                        <p:tav tm="0">
                                          <p:val>
                                            <p:fltVal val="0"/>
                                          </p:val>
                                        </p:tav>
                                        <p:tav tm="100000">
                                          <p:val>
                                            <p:strVal val="#ppt_h"/>
                                          </p:val>
                                        </p:tav>
                                      </p:tavLst>
                                    </p:anim>
                                    <p:animEffect transition="in" filter="fade">
                                      <p:cBhvr>
                                        <p:cTn id="58" dur="500"/>
                                        <p:tgtEl>
                                          <p:spTgt spid="13"/>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53" presetClass="entr" presetSubtype="16" fill="hold" nodeType="clickEffect">
                                  <p:stCondLst>
                                    <p:cond delay="0"/>
                                  </p:stCondLst>
                                  <p:childTnLst>
                                    <p:set>
                                      <p:cBhvr>
                                        <p:cTn id="62" dur="1" fill="hold">
                                          <p:stCondLst>
                                            <p:cond delay="0"/>
                                          </p:stCondLst>
                                        </p:cTn>
                                        <p:tgtEl>
                                          <p:spTgt spid="14"/>
                                        </p:tgtEl>
                                        <p:attrNameLst>
                                          <p:attrName>style.visibility</p:attrName>
                                        </p:attrNameLst>
                                      </p:cBhvr>
                                      <p:to>
                                        <p:strVal val="visible"/>
                                      </p:to>
                                    </p:set>
                                    <p:anim calcmode="lin" valueType="num">
                                      <p:cBhvr>
                                        <p:cTn id="63" dur="500" fill="hold"/>
                                        <p:tgtEl>
                                          <p:spTgt spid="14"/>
                                        </p:tgtEl>
                                        <p:attrNameLst>
                                          <p:attrName>ppt_w</p:attrName>
                                        </p:attrNameLst>
                                      </p:cBhvr>
                                      <p:tavLst>
                                        <p:tav tm="0">
                                          <p:val>
                                            <p:fltVal val="0"/>
                                          </p:val>
                                        </p:tav>
                                        <p:tav tm="100000">
                                          <p:val>
                                            <p:strVal val="#ppt_w"/>
                                          </p:val>
                                        </p:tav>
                                      </p:tavLst>
                                    </p:anim>
                                    <p:anim calcmode="lin" valueType="num">
                                      <p:cBhvr>
                                        <p:cTn id="64" dur="500" fill="hold"/>
                                        <p:tgtEl>
                                          <p:spTgt spid="14"/>
                                        </p:tgtEl>
                                        <p:attrNameLst>
                                          <p:attrName>ppt_h</p:attrName>
                                        </p:attrNameLst>
                                      </p:cBhvr>
                                      <p:tavLst>
                                        <p:tav tm="0">
                                          <p:val>
                                            <p:fltVal val="0"/>
                                          </p:val>
                                        </p:tav>
                                        <p:tav tm="100000">
                                          <p:val>
                                            <p:strVal val="#ppt_h"/>
                                          </p:val>
                                        </p:tav>
                                      </p:tavLst>
                                    </p:anim>
                                    <p:animEffect transition="in" filter="fade">
                                      <p:cBhvr>
                                        <p:cTn id="65" dur="500"/>
                                        <p:tgtEl>
                                          <p:spTgt spid="14"/>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15"/>
                                        </p:tgtEl>
                                        <p:attrNameLst>
                                          <p:attrName>style.visibility</p:attrName>
                                        </p:attrNameLst>
                                      </p:cBhvr>
                                      <p:to>
                                        <p:strVal val="visible"/>
                                      </p:to>
                                    </p:set>
                                    <p:anim calcmode="lin" valueType="num">
                                      <p:cBhvr>
                                        <p:cTn id="70" dur="500" fill="hold"/>
                                        <p:tgtEl>
                                          <p:spTgt spid="15"/>
                                        </p:tgtEl>
                                        <p:attrNameLst>
                                          <p:attrName>ppt_w</p:attrName>
                                        </p:attrNameLst>
                                      </p:cBhvr>
                                      <p:tavLst>
                                        <p:tav tm="0">
                                          <p:val>
                                            <p:fltVal val="0"/>
                                          </p:val>
                                        </p:tav>
                                        <p:tav tm="100000">
                                          <p:val>
                                            <p:strVal val="#ppt_w"/>
                                          </p:val>
                                        </p:tav>
                                      </p:tavLst>
                                    </p:anim>
                                    <p:anim calcmode="lin" valueType="num">
                                      <p:cBhvr>
                                        <p:cTn id="71" dur="500" fill="hold"/>
                                        <p:tgtEl>
                                          <p:spTgt spid="15"/>
                                        </p:tgtEl>
                                        <p:attrNameLst>
                                          <p:attrName>ppt_h</p:attrName>
                                        </p:attrNameLst>
                                      </p:cBhvr>
                                      <p:tavLst>
                                        <p:tav tm="0">
                                          <p:val>
                                            <p:fltVal val="0"/>
                                          </p:val>
                                        </p:tav>
                                        <p:tav tm="100000">
                                          <p:val>
                                            <p:strVal val="#ppt_h"/>
                                          </p:val>
                                        </p:tav>
                                      </p:tavLst>
                                    </p:anim>
                                    <p:animEffect transition="in" filter="fade">
                                      <p:cBhvr>
                                        <p:cTn id="72" dur="500"/>
                                        <p:tgtEl>
                                          <p:spTgt spid="15"/>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53" presetClass="entr" presetSubtype="16" fill="hold" nodeType="clickEffect">
                                  <p:stCondLst>
                                    <p:cond delay="0"/>
                                  </p:stCondLst>
                                  <p:childTnLst>
                                    <p:set>
                                      <p:cBhvr>
                                        <p:cTn id="76" dur="1" fill="hold">
                                          <p:stCondLst>
                                            <p:cond delay="0"/>
                                          </p:stCondLst>
                                        </p:cTn>
                                        <p:tgtEl>
                                          <p:spTgt spid="16"/>
                                        </p:tgtEl>
                                        <p:attrNameLst>
                                          <p:attrName>style.visibility</p:attrName>
                                        </p:attrNameLst>
                                      </p:cBhvr>
                                      <p:to>
                                        <p:strVal val="visible"/>
                                      </p:to>
                                    </p:set>
                                    <p:anim calcmode="lin" valueType="num">
                                      <p:cBhvr>
                                        <p:cTn id="77" dur="500" fill="hold"/>
                                        <p:tgtEl>
                                          <p:spTgt spid="16"/>
                                        </p:tgtEl>
                                        <p:attrNameLst>
                                          <p:attrName>ppt_w</p:attrName>
                                        </p:attrNameLst>
                                      </p:cBhvr>
                                      <p:tavLst>
                                        <p:tav tm="0">
                                          <p:val>
                                            <p:fltVal val="0"/>
                                          </p:val>
                                        </p:tav>
                                        <p:tav tm="100000">
                                          <p:val>
                                            <p:strVal val="#ppt_w"/>
                                          </p:val>
                                        </p:tav>
                                      </p:tavLst>
                                    </p:anim>
                                    <p:anim calcmode="lin" valueType="num">
                                      <p:cBhvr>
                                        <p:cTn id="78" dur="500" fill="hold"/>
                                        <p:tgtEl>
                                          <p:spTgt spid="16"/>
                                        </p:tgtEl>
                                        <p:attrNameLst>
                                          <p:attrName>ppt_h</p:attrName>
                                        </p:attrNameLst>
                                      </p:cBhvr>
                                      <p:tavLst>
                                        <p:tav tm="0">
                                          <p:val>
                                            <p:fltVal val="0"/>
                                          </p:val>
                                        </p:tav>
                                        <p:tav tm="100000">
                                          <p:val>
                                            <p:strVal val="#ppt_h"/>
                                          </p:val>
                                        </p:tav>
                                      </p:tavLst>
                                    </p:anim>
                                    <p:animEffect transition="in" filter="fade">
                                      <p:cBhvr>
                                        <p:cTn id="79" dur="500"/>
                                        <p:tgtEl>
                                          <p:spTgt spid="16"/>
                                        </p:tgtEl>
                                      </p:cBhvr>
                                    </p:animEffect>
                                  </p:childTnLst>
                                </p:cTn>
                              </p:par>
                              <p:par>
                                <p:cTn id="80" presetID="53" presetClass="entr" presetSubtype="16" fill="hold" nodeType="withEffect">
                                  <p:stCondLst>
                                    <p:cond delay="0"/>
                                  </p:stCondLst>
                                  <p:childTnLst>
                                    <p:set>
                                      <p:cBhvr>
                                        <p:cTn id="81" dur="1" fill="hold">
                                          <p:stCondLst>
                                            <p:cond delay="0"/>
                                          </p:stCondLst>
                                        </p:cTn>
                                        <p:tgtEl>
                                          <p:spTgt spid="16"/>
                                        </p:tgtEl>
                                        <p:attrNameLst>
                                          <p:attrName>style.visibility</p:attrName>
                                        </p:attrNameLst>
                                      </p:cBhvr>
                                      <p:to>
                                        <p:strVal val="visible"/>
                                      </p:to>
                                    </p:set>
                                    <p:anim calcmode="lin" valueType="num">
                                      <p:cBhvr>
                                        <p:cTn id="82" dur="500" fill="hold"/>
                                        <p:tgtEl>
                                          <p:spTgt spid="16"/>
                                        </p:tgtEl>
                                        <p:attrNameLst>
                                          <p:attrName>ppt_w</p:attrName>
                                        </p:attrNameLst>
                                      </p:cBhvr>
                                      <p:tavLst>
                                        <p:tav tm="0">
                                          <p:val>
                                            <p:fltVal val="0"/>
                                          </p:val>
                                        </p:tav>
                                        <p:tav tm="100000">
                                          <p:val>
                                            <p:strVal val="#ppt_w"/>
                                          </p:val>
                                        </p:tav>
                                      </p:tavLst>
                                    </p:anim>
                                    <p:anim calcmode="lin" valueType="num">
                                      <p:cBhvr>
                                        <p:cTn id="83" dur="500" fill="hold"/>
                                        <p:tgtEl>
                                          <p:spTgt spid="16"/>
                                        </p:tgtEl>
                                        <p:attrNameLst>
                                          <p:attrName>ppt_h</p:attrName>
                                        </p:attrNameLst>
                                      </p:cBhvr>
                                      <p:tavLst>
                                        <p:tav tm="0">
                                          <p:val>
                                            <p:fltVal val="0"/>
                                          </p:val>
                                        </p:tav>
                                        <p:tav tm="100000">
                                          <p:val>
                                            <p:strVal val="#ppt_h"/>
                                          </p:val>
                                        </p:tav>
                                      </p:tavLst>
                                    </p:anim>
                                    <p:animEffect transition="in" filter="fade">
                                      <p:cBhvr>
                                        <p:cTn id="84" dur="500"/>
                                        <p:tgtEl>
                                          <p:spTgt spid="16"/>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53" presetClass="entr" presetSubtype="16" fill="hold" grpId="0" nodeType="clickEffect">
                                  <p:stCondLst>
                                    <p:cond delay="0"/>
                                  </p:stCondLst>
                                  <p:childTnLst>
                                    <p:set>
                                      <p:cBhvr>
                                        <p:cTn id="88" dur="1" fill="hold">
                                          <p:stCondLst>
                                            <p:cond delay="0"/>
                                          </p:stCondLst>
                                        </p:cTn>
                                        <p:tgtEl>
                                          <p:spTgt spid="17"/>
                                        </p:tgtEl>
                                        <p:attrNameLst>
                                          <p:attrName>style.visibility</p:attrName>
                                        </p:attrNameLst>
                                      </p:cBhvr>
                                      <p:to>
                                        <p:strVal val="visible"/>
                                      </p:to>
                                    </p:set>
                                    <p:anim calcmode="lin" valueType="num">
                                      <p:cBhvr>
                                        <p:cTn id="89" dur="500" fill="hold"/>
                                        <p:tgtEl>
                                          <p:spTgt spid="17"/>
                                        </p:tgtEl>
                                        <p:attrNameLst>
                                          <p:attrName>ppt_w</p:attrName>
                                        </p:attrNameLst>
                                      </p:cBhvr>
                                      <p:tavLst>
                                        <p:tav tm="0">
                                          <p:val>
                                            <p:fltVal val="0"/>
                                          </p:val>
                                        </p:tav>
                                        <p:tav tm="100000">
                                          <p:val>
                                            <p:strVal val="#ppt_w"/>
                                          </p:val>
                                        </p:tav>
                                      </p:tavLst>
                                    </p:anim>
                                    <p:anim calcmode="lin" valueType="num">
                                      <p:cBhvr>
                                        <p:cTn id="90" dur="500" fill="hold"/>
                                        <p:tgtEl>
                                          <p:spTgt spid="17"/>
                                        </p:tgtEl>
                                        <p:attrNameLst>
                                          <p:attrName>ppt_h</p:attrName>
                                        </p:attrNameLst>
                                      </p:cBhvr>
                                      <p:tavLst>
                                        <p:tav tm="0">
                                          <p:val>
                                            <p:fltVal val="0"/>
                                          </p:val>
                                        </p:tav>
                                        <p:tav tm="100000">
                                          <p:val>
                                            <p:strVal val="#ppt_h"/>
                                          </p:val>
                                        </p:tav>
                                      </p:tavLst>
                                    </p:anim>
                                    <p:animEffect transition="in" filter="fade">
                                      <p:cBhvr>
                                        <p:cTn id="91" dur="500"/>
                                        <p:tgtEl>
                                          <p:spTgt spid="17"/>
                                        </p:tgtEl>
                                      </p:cBhvr>
                                    </p:animEffect>
                                  </p:childTnLst>
                                </p:cTn>
                              </p:par>
                            </p:childTnLst>
                          </p:cTn>
                        </p:par>
                      </p:childTnLst>
                    </p:cTn>
                  </p:par>
                  <p:par>
                    <p:cTn id="92" fill="hold" nodeType="clickPar">
                      <p:stCondLst>
                        <p:cond delay="indefinite"/>
                      </p:stCondLst>
                      <p:childTnLst>
                        <p:par>
                          <p:cTn id="93" fill="hold" nodeType="withGroup">
                            <p:stCondLst>
                              <p:cond delay="0"/>
                            </p:stCondLst>
                            <p:childTnLst>
                              <p:par>
                                <p:cTn id="94" presetID="53" presetClass="entr" presetSubtype="16" fill="hold" nodeType="clickEffect">
                                  <p:stCondLst>
                                    <p:cond delay="0"/>
                                  </p:stCondLst>
                                  <p:childTnLst>
                                    <p:set>
                                      <p:cBhvr>
                                        <p:cTn id="95" dur="1" fill="hold">
                                          <p:stCondLst>
                                            <p:cond delay="0"/>
                                          </p:stCondLst>
                                        </p:cTn>
                                        <p:tgtEl>
                                          <p:spTgt spid="18"/>
                                        </p:tgtEl>
                                        <p:attrNameLst>
                                          <p:attrName>style.visibility</p:attrName>
                                        </p:attrNameLst>
                                      </p:cBhvr>
                                      <p:to>
                                        <p:strVal val="visible"/>
                                      </p:to>
                                    </p:set>
                                    <p:anim calcmode="lin" valueType="num">
                                      <p:cBhvr>
                                        <p:cTn id="96" dur="500" fill="hold"/>
                                        <p:tgtEl>
                                          <p:spTgt spid="18"/>
                                        </p:tgtEl>
                                        <p:attrNameLst>
                                          <p:attrName>ppt_w</p:attrName>
                                        </p:attrNameLst>
                                      </p:cBhvr>
                                      <p:tavLst>
                                        <p:tav tm="0">
                                          <p:val>
                                            <p:fltVal val="0"/>
                                          </p:val>
                                        </p:tav>
                                        <p:tav tm="100000">
                                          <p:val>
                                            <p:strVal val="#ppt_w"/>
                                          </p:val>
                                        </p:tav>
                                      </p:tavLst>
                                    </p:anim>
                                    <p:anim calcmode="lin" valueType="num">
                                      <p:cBhvr>
                                        <p:cTn id="97" dur="500" fill="hold"/>
                                        <p:tgtEl>
                                          <p:spTgt spid="18"/>
                                        </p:tgtEl>
                                        <p:attrNameLst>
                                          <p:attrName>ppt_h</p:attrName>
                                        </p:attrNameLst>
                                      </p:cBhvr>
                                      <p:tavLst>
                                        <p:tav tm="0">
                                          <p:val>
                                            <p:fltVal val="0"/>
                                          </p:val>
                                        </p:tav>
                                        <p:tav tm="100000">
                                          <p:val>
                                            <p:strVal val="#ppt_h"/>
                                          </p:val>
                                        </p:tav>
                                      </p:tavLst>
                                    </p:anim>
                                    <p:animEffect transition="in" filter="fade">
                                      <p:cBhvr>
                                        <p:cTn id="98" dur="500"/>
                                        <p:tgtEl>
                                          <p:spTgt spid="18"/>
                                        </p:tgtEl>
                                      </p:cBhvr>
                                    </p:animEffect>
                                  </p:childTnLst>
                                </p:cTn>
                              </p:par>
                              <p:par>
                                <p:cTn id="99" presetID="53" presetClass="entr" presetSubtype="16" fill="hold" nodeType="withEffect">
                                  <p:stCondLst>
                                    <p:cond delay="0"/>
                                  </p:stCondLst>
                                  <p:childTnLst>
                                    <p:set>
                                      <p:cBhvr>
                                        <p:cTn id="100" dur="1" fill="hold">
                                          <p:stCondLst>
                                            <p:cond delay="0"/>
                                          </p:stCondLst>
                                        </p:cTn>
                                        <p:tgtEl>
                                          <p:spTgt spid="18"/>
                                        </p:tgtEl>
                                        <p:attrNameLst>
                                          <p:attrName>style.visibility</p:attrName>
                                        </p:attrNameLst>
                                      </p:cBhvr>
                                      <p:to>
                                        <p:strVal val="visible"/>
                                      </p:to>
                                    </p:set>
                                    <p:anim calcmode="lin" valueType="num">
                                      <p:cBhvr>
                                        <p:cTn id="101" dur="500" fill="hold"/>
                                        <p:tgtEl>
                                          <p:spTgt spid="18"/>
                                        </p:tgtEl>
                                        <p:attrNameLst>
                                          <p:attrName>ppt_w</p:attrName>
                                        </p:attrNameLst>
                                      </p:cBhvr>
                                      <p:tavLst>
                                        <p:tav tm="0">
                                          <p:val>
                                            <p:fltVal val="0"/>
                                          </p:val>
                                        </p:tav>
                                        <p:tav tm="100000">
                                          <p:val>
                                            <p:strVal val="#ppt_w"/>
                                          </p:val>
                                        </p:tav>
                                      </p:tavLst>
                                    </p:anim>
                                    <p:anim calcmode="lin" valueType="num">
                                      <p:cBhvr>
                                        <p:cTn id="102" dur="500" fill="hold"/>
                                        <p:tgtEl>
                                          <p:spTgt spid="18"/>
                                        </p:tgtEl>
                                        <p:attrNameLst>
                                          <p:attrName>ppt_h</p:attrName>
                                        </p:attrNameLst>
                                      </p:cBhvr>
                                      <p:tavLst>
                                        <p:tav tm="0">
                                          <p:val>
                                            <p:fltVal val="0"/>
                                          </p:val>
                                        </p:tav>
                                        <p:tav tm="100000">
                                          <p:val>
                                            <p:strVal val="#ppt_h"/>
                                          </p:val>
                                        </p:tav>
                                      </p:tavLst>
                                    </p:anim>
                                    <p:animEffect transition="in" filter="fade">
                                      <p:cBhvr>
                                        <p:cTn id="103" dur="500"/>
                                        <p:tgtEl>
                                          <p:spTgt spid="18"/>
                                        </p:tgtEl>
                                      </p:cBhvr>
                                    </p:animEffec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53" presetClass="entr" presetSubtype="16" fill="hold" grpId="0" nodeType="clickEffect">
                                  <p:stCondLst>
                                    <p:cond delay="0"/>
                                  </p:stCondLst>
                                  <p:childTnLst>
                                    <p:set>
                                      <p:cBhvr>
                                        <p:cTn id="107" dur="1" fill="hold">
                                          <p:stCondLst>
                                            <p:cond delay="0"/>
                                          </p:stCondLst>
                                        </p:cTn>
                                        <p:tgtEl>
                                          <p:spTgt spid="19"/>
                                        </p:tgtEl>
                                        <p:attrNameLst>
                                          <p:attrName>style.visibility</p:attrName>
                                        </p:attrNameLst>
                                      </p:cBhvr>
                                      <p:to>
                                        <p:strVal val="visible"/>
                                      </p:to>
                                    </p:set>
                                    <p:anim calcmode="lin" valueType="num">
                                      <p:cBhvr>
                                        <p:cTn id="108" dur="500" fill="hold"/>
                                        <p:tgtEl>
                                          <p:spTgt spid="19"/>
                                        </p:tgtEl>
                                        <p:attrNameLst>
                                          <p:attrName>ppt_w</p:attrName>
                                        </p:attrNameLst>
                                      </p:cBhvr>
                                      <p:tavLst>
                                        <p:tav tm="0">
                                          <p:val>
                                            <p:fltVal val="0"/>
                                          </p:val>
                                        </p:tav>
                                        <p:tav tm="100000">
                                          <p:val>
                                            <p:strVal val="#ppt_w"/>
                                          </p:val>
                                        </p:tav>
                                      </p:tavLst>
                                    </p:anim>
                                    <p:anim calcmode="lin" valueType="num">
                                      <p:cBhvr>
                                        <p:cTn id="109" dur="500" fill="hold"/>
                                        <p:tgtEl>
                                          <p:spTgt spid="19"/>
                                        </p:tgtEl>
                                        <p:attrNameLst>
                                          <p:attrName>ppt_h</p:attrName>
                                        </p:attrNameLst>
                                      </p:cBhvr>
                                      <p:tavLst>
                                        <p:tav tm="0">
                                          <p:val>
                                            <p:fltVal val="0"/>
                                          </p:val>
                                        </p:tav>
                                        <p:tav tm="100000">
                                          <p:val>
                                            <p:strVal val="#ppt_h"/>
                                          </p:val>
                                        </p:tav>
                                      </p:tavLst>
                                    </p:anim>
                                    <p:animEffect transition="in" filter="fade">
                                      <p:cBhvr>
                                        <p:cTn id="110" dur="500"/>
                                        <p:tgtEl>
                                          <p:spTgt spid="19"/>
                                        </p:tgtEl>
                                      </p:cBhvr>
                                    </p:animEffec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53" presetClass="entr" presetSubtype="16" fill="hold" nodeType="clickEffect">
                                  <p:stCondLst>
                                    <p:cond delay="0"/>
                                  </p:stCondLst>
                                  <p:childTnLst>
                                    <p:set>
                                      <p:cBhvr>
                                        <p:cTn id="114" dur="1" fill="hold">
                                          <p:stCondLst>
                                            <p:cond delay="0"/>
                                          </p:stCondLst>
                                        </p:cTn>
                                        <p:tgtEl>
                                          <p:spTgt spid="20"/>
                                        </p:tgtEl>
                                        <p:attrNameLst>
                                          <p:attrName>style.visibility</p:attrName>
                                        </p:attrNameLst>
                                      </p:cBhvr>
                                      <p:to>
                                        <p:strVal val="visible"/>
                                      </p:to>
                                    </p:set>
                                    <p:anim calcmode="lin" valueType="num">
                                      <p:cBhvr>
                                        <p:cTn id="115" dur="500" fill="hold"/>
                                        <p:tgtEl>
                                          <p:spTgt spid="20"/>
                                        </p:tgtEl>
                                        <p:attrNameLst>
                                          <p:attrName>ppt_w</p:attrName>
                                        </p:attrNameLst>
                                      </p:cBhvr>
                                      <p:tavLst>
                                        <p:tav tm="0">
                                          <p:val>
                                            <p:fltVal val="0"/>
                                          </p:val>
                                        </p:tav>
                                        <p:tav tm="100000">
                                          <p:val>
                                            <p:strVal val="#ppt_w"/>
                                          </p:val>
                                        </p:tav>
                                      </p:tavLst>
                                    </p:anim>
                                    <p:anim calcmode="lin" valueType="num">
                                      <p:cBhvr>
                                        <p:cTn id="116" dur="500" fill="hold"/>
                                        <p:tgtEl>
                                          <p:spTgt spid="20"/>
                                        </p:tgtEl>
                                        <p:attrNameLst>
                                          <p:attrName>ppt_h</p:attrName>
                                        </p:attrNameLst>
                                      </p:cBhvr>
                                      <p:tavLst>
                                        <p:tav tm="0">
                                          <p:val>
                                            <p:fltVal val="0"/>
                                          </p:val>
                                        </p:tav>
                                        <p:tav tm="100000">
                                          <p:val>
                                            <p:strVal val="#ppt_h"/>
                                          </p:val>
                                        </p:tav>
                                      </p:tavLst>
                                    </p:anim>
                                    <p:animEffect transition="in" filter="fade">
                                      <p:cBhvr>
                                        <p:cTn id="117" dur="500"/>
                                        <p:tgtEl>
                                          <p:spTgt spid="20"/>
                                        </p:tgtEl>
                                      </p:cBhvr>
                                    </p:animEffect>
                                  </p:childTnLst>
                                </p:cTn>
                              </p:par>
                              <p:par>
                                <p:cTn id="118" presetID="53" presetClass="entr" presetSubtype="16" fill="hold" nodeType="withEffect">
                                  <p:stCondLst>
                                    <p:cond delay="0"/>
                                  </p:stCondLst>
                                  <p:childTnLst>
                                    <p:set>
                                      <p:cBhvr>
                                        <p:cTn id="119" dur="1" fill="hold">
                                          <p:stCondLst>
                                            <p:cond delay="0"/>
                                          </p:stCondLst>
                                        </p:cTn>
                                        <p:tgtEl>
                                          <p:spTgt spid="20"/>
                                        </p:tgtEl>
                                        <p:attrNameLst>
                                          <p:attrName>style.visibility</p:attrName>
                                        </p:attrNameLst>
                                      </p:cBhvr>
                                      <p:to>
                                        <p:strVal val="visible"/>
                                      </p:to>
                                    </p:set>
                                    <p:anim calcmode="lin" valueType="num">
                                      <p:cBhvr>
                                        <p:cTn id="120" dur="500" fill="hold"/>
                                        <p:tgtEl>
                                          <p:spTgt spid="20"/>
                                        </p:tgtEl>
                                        <p:attrNameLst>
                                          <p:attrName>ppt_w</p:attrName>
                                        </p:attrNameLst>
                                      </p:cBhvr>
                                      <p:tavLst>
                                        <p:tav tm="0">
                                          <p:val>
                                            <p:fltVal val="0"/>
                                          </p:val>
                                        </p:tav>
                                        <p:tav tm="100000">
                                          <p:val>
                                            <p:strVal val="#ppt_w"/>
                                          </p:val>
                                        </p:tav>
                                      </p:tavLst>
                                    </p:anim>
                                    <p:anim calcmode="lin" valueType="num">
                                      <p:cBhvr>
                                        <p:cTn id="121" dur="500" fill="hold"/>
                                        <p:tgtEl>
                                          <p:spTgt spid="20"/>
                                        </p:tgtEl>
                                        <p:attrNameLst>
                                          <p:attrName>ppt_h</p:attrName>
                                        </p:attrNameLst>
                                      </p:cBhvr>
                                      <p:tavLst>
                                        <p:tav tm="0">
                                          <p:val>
                                            <p:fltVal val="0"/>
                                          </p:val>
                                        </p:tav>
                                        <p:tav tm="100000">
                                          <p:val>
                                            <p:strVal val="#ppt_h"/>
                                          </p:val>
                                        </p:tav>
                                      </p:tavLst>
                                    </p:anim>
                                    <p:animEffect transition="in" filter="fade">
                                      <p:cBhvr>
                                        <p:cTn id="1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9" grpId="0" animBg="1"/>
    </p:bldLst>
  </p:timing>
</p:sld>
</file>

<file path=ppt/slides/slide1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086" y="-99392"/>
            <a:ext cx="9131913" cy="1143000"/>
          </a:xfrm>
        </p:spPr>
        <p:txBody>
          <a:bodyPr/>
          <a:lstStyle/>
          <a:p>
            <a:pPr>
              <a:defRPr/>
            </a:pPr>
            <a:r>
              <a:rPr lang="en-US" b="1" dirty="0">
                <a:solidFill>
                  <a:srgbClr val="FFFFFF"/>
                </a:solidFill>
                <a:effectLst>
                  <a:glow rad="317500">
                    <a:schemeClr val="tx1">
                      <a:alpha val="91000"/>
                    </a:schemeClr>
                  </a:glow>
                </a:effectLst>
                <a:latin typeface="Apple Chancery"/>
                <a:cs typeface="Apple Chancery"/>
              </a:rPr>
              <a:t>The Fruit of the Spirit</a:t>
            </a:r>
          </a:p>
        </p:txBody>
      </p:sp>
      <p:sp>
        <p:nvSpPr>
          <p:cNvPr id="399363" name="Text Box 123"/>
          <p:cNvSpPr txBox="1">
            <a:spLocks noChangeArrowheads="1"/>
          </p:cNvSpPr>
          <p:nvPr/>
        </p:nvSpPr>
        <p:spPr bwMode="auto">
          <a:xfrm>
            <a:off x="9251950" y="0"/>
            <a:ext cx="88423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r>
              <a:rPr lang="en-US" b="1">
                <a:solidFill>
                  <a:srgbClr val="FFFFFF"/>
                </a:solidFill>
                <a:latin typeface="Arial" charset="0"/>
              </a:rPr>
              <a:t>xliii</a:t>
            </a:r>
            <a:endParaRPr lang="en-US">
              <a:solidFill>
                <a:srgbClr val="FFFFFF"/>
              </a:solidFill>
              <a:latin typeface="Arial" charset="0"/>
            </a:endParaRPr>
          </a:p>
        </p:txBody>
      </p:sp>
      <p:pic>
        <p:nvPicPr>
          <p:cNvPr id="399364" name="Picture 4" descr="O_Come_Holy_Spirit_by_LordShadowblad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047875" y="1125538"/>
            <a:ext cx="5619750" cy="5211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txBox="1">
            <a:spLocks/>
          </p:cNvSpPr>
          <p:nvPr/>
        </p:nvSpPr>
        <p:spPr bwMode="auto">
          <a:xfrm>
            <a:off x="3239852" y="2996952"/>
            <a:ext cx="3096344"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en-US" b="1" dirty="0">
                <a:solidFill>
                  <a:srgbClr val="FFFFFF"/>
                </a:solidFill>
                <a:effectLst>
                  <a:glow rad="317500">
                    <a:srgbClr val="000000">
                      <a:alpha val="91000"/>
                    </a:srgbClr>
                  </a:glow>
                </a:effectLst>
                <a:latin typeface="Apple Chancery"/>
                <a:ea typeface="Osaka"/>
                <a:cs typeface="Apple Chancery"/>
              </a:rPr>
              <a:t>Love</a:t>
            </a:r>
          </a:p>
        </p:txBody>
      </p:sp>
      <p:sp>
        <p:nvSpPr>
          <p:cNvPr id="7" name="Title 1"/>
          <p:cNvSpPr txBox="1">
            <a:spLocks/>
          </p:cNvSpPr>
          <p:nvPr/>
        </p:nvSpPr>
        <p:spPr bwMode="auto">
          <a:xfrm>
            <a:off x="3239852" y="1124744"/>
            <a:ext cx="3096344"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en-US" b="1" dirty="0">
                <a:solidFill>
                  <a:srgbClr val="FFFFFF"/>
                </a:solidFill>
                <a:effectLst>
                  <a:glow rad="317500">
                    <a:srgbClr val="000000">
                      <a:alpha val="91000"/>
                    </a:srgbClr>
                  </a:glow>
                </a:effectLst>
                <a:latin typeface="Apple Chancery"/>
                <a:ea typeface="Osaka"/>
                <a:cs typeface="Apple Chancery"/>
              </a:rPr>
              <a:t>Joy</a:t>
            </a:r>
          </a:p>
        </p:txBody>
      </p:sp>
      <p:sp>
        <p:nvSpPr>
          <p:cNvPr id="8" name="Title 1"/>
          <p:cNvSpPr txBox="1">
            <a:spLocks/>
          </p:cNvSpPr>
          <p:nvPr/>
        </p:nvSpPr>
        <p:spPr bwMode="auto">
          <a:xfrm>
            <a:off x="5652120" y="1844824"/>
            <a:ext cx="3096344"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l">
              <a:defRPr/>
            </a:pPr>
            <a:r>
              <a:rPr lang="en-US" b="1" dirty="0">
                <a:solidFill>
                  <a:srgbClr val="FFFFFF"/>
                </a:solidFill>
                <a:effectLst>
                  <a:glow rad="317500">
                    <a:srgbClr val="000000">
                      <a:alpha val="91000"/>
                    </a:srgbClr>
                  </a:glow>
                </a:effectLst>
                <a:latin typeface="Apple Chancery"/>
                <a:ea typeface="Osaka"/>
                <a:cs typeface="Apple Chancery"/>
              </a:rPr>
              <a:t>Peace</a:t>
            </a:r>
          </a:p>
        </p:txBody>
      </p:sp>
      <p:sp>
        <p:nvSpPr>
          <p:cNvPr id="9" name="Title 1"/>
          <p:cNvSpPr txBox="1">
            <a:spLocks/>
          </p:cNvSpPr>
          <p:nvPr/>
        </p:nvSpPr>
        <p:spPr bwMode="auto">
          <a:xfrm>
            <a:off x="6444208" y="3104964"/>
            <a:ext cx="2592288"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l">
              <a:defRPr/>
            </a:pPr>
            <a:r>
              <a:rPr lang="en-US" b="1" dirty="0">
                <a:solidFill>
                  <a:srgbClr val="FFFFFF"/>
                </a:solidFill>
                <a:effectLst>
                  <a:glow rad="317500">
                    <a:srgbClr val="000000">
                      <a:alpha val="91000"/>
                    </a:srgbClr>
                  </a:glow>
                </a:effectLst>
                <a:latin typeface="Apple Chancery"/>
                <a:ea typeface="Osaka"/>
                <a:cs typeface="Apple Chancery"/>
              </a:rPr>
              <a:t>Patience</a:t>
            </a:r>
          </a:p>
        </p:txBody>
      </p:sp>
      <p:sp>
        <p:nvSpPr>
          <p:cNvPr id="10" name="Title 1"/>
          <p:cNvSpPr txBox="1">
            <a:spLocks/>
          </p:cNvSpPr>
          <p:nvPr/>
        </p:nvSpPr>
        <p:spPr bwMode="auto">
          <a:xfrm>
            <a:off x="5652120" y="4365104"/>
            <a:ext cx="3096344"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l">
              <a:defRPr/>
            </a:pPr>
            <a:r>
              <a:rPr lang="en-US" b="1" dirty="0">
                <a:solidFill>
                  <a:srgbClr val="FFFFFF"/>
                </a:solidFill>
                <a:effectLst>
                  <a:glow rad="317500">
                    <a:srgbClr val="000000">
                      <a:alpha val="91000"/>
                    </a:srgbClr>
                  </a:glow>
                </a:effectLst>
                <a:latin typeface="Apple Chancery"/>
                <a:ea typeface="Osaka"/>
                <a:cs typeface="Apple Chancery"/>
              </a:rPr>
              <a:t>Kindness</a:t>
            </a:r>
          </a:p>
        </p:txBody>
      </p:sp>
      <p:sp>
        <p:nvSpPr>
          <p:cNvPr id="11" name="Title 1"/>
          <p:cNvSpPr txBox="1">
            <a:spLocks/>
          </p:cNvSpPr>
          <p:nvPr/>
        </p:nvSpPr>
        <p:spPr bwMode="auto">
          <a:xfrm>
            <a:off x="3239852" y="5301208"/>
            <a:ext cx="3096344"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en-US" b="1" dirty="0">
                <a:solidFill>
                  <a:srgbClr val="FFFFFF"/>
                </a:solidFill>
                <a:effectLst>
                  <a:glow rad="317500">
                    <a:srgbClr val="000000">
                      <a:alpha val="91000"/>
                    </a:srgbClr>
                  </a:glow>
                </a:effectLst>
                <a:latin typeface="Apple Chancery"/>
                <a:ea typeface="Osaka"/>
                <a:cs typeface="Apple Chancery"/>
              </a:rPr>
              <a:t>Goodness</a:t>
            </a:r>
          </a:p>
        </p:txBody>
      </p:sp>
      <p:sp>
        <p:nvSpPr>
          <p:cNvPr id="12" name="Title 1"/>
          <p:cNvSpPr txBox="1">
            <a:spLocks/>
          </p:cNvSpPr>
          <p:nvPr/>
        </p:nvSpPr>
        <p:spPr bwMode="auto">
          <a:xfrm>
            <a:off x="179512" y="4365104"/>
            <a:ext cx="3528392"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r">
              <a:defRPr/>
            </a:pPr>
            <a:r>
              <a:rPr lang="en-US" b="1" dirty="0">
                <a:solidFill>
                  <a:srgbClr val="FFFFFF"/>
                </a:solidFill>
                <a:effectLst>
                  <a:glow rad="317500">
                    <a:srgbClr val="000000">
                      <a:alpha val="91000"/>
                    </a:srgbClr>
                  </a:glow>
                </a:effectLst>
                <a:latin typeface="Apple Chancery"/>
                <a:ea typeface="Osaka"/>
                <a:cs typeface="Apple Chancery"/>
              </a:rPr>
              <a:t>Faithfulness</a:t>
            </a:r>
          </a:p>
        </p:txBody>
      </p:sp>
      <p:sp>
        <p:nvSpPr>
          <p:cNvPr id="13" name="Title 1"/>
          <p:cNvSpPr txBox="1">
            <a:spLocks/>
          </p:cNvSpPr>
          <p:nvPr/>
        </p:nvSpPr>
        <p:spPr bwMode="auto">
          <a:xfrm>
            <a:off x="35496" y="3104964"/>
            <a:ext cx="3528392"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r">
              <a:defRPr/>
            </a:pPr>
            <a:r>
              <a:rPr lang="en-US" b="1" dirty="0">
                <a:solidFill>
                  <a:srgbClr val="FFFFFF"/>
                </a:solidFill>
                <a:effectLst>
                  <a:glow rad="317500">
                    <a:srgbClr val="000000">
                      <a:alpha val="91000"/>
                    </a:srgbClr>
                  </a:glow>
                </a:effectLst>
                <a:latin typeface="Apple Chancery"/>
                <a:ea typeface="Osaka"/>
                <a:cs typeface="Apple Chancery"/>
              </a:rPr>
              <a:t>Gentleness</a:t>
            </a:r>
          </a:p>
        </p:txBody>
      </p:sp>
      <p:sp>
        <p:nvSpPr>
          <p:cNvPr id="15" name="Oval 14"/>
          <p:cNvSpPr>
            <a:spLocks noChangeArrowheads="1"/>
          </p:cNvSpPr>
          <p:nvPr/>
        </p:nvSpPr>
        <p:spPr bwMode="auto">
          <a:xfrm rot="1099226">
            <a:off x="4081463" y="1144588"/>
            <a:ext cx="3140075" cy="1689100"/>
          </a:xfrm>
          <a:prstGeom prst="ellipse">
            <a:avLst/>
          </a:pr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000000"/>
              </a:solidFill>
            </a:endParaRPr>
          </a:p>
        </p:txBody>
      </p:sp>
      <p:sp>
        <p:nvSpPr>
          <p:cNvPr id="16" name="Title 1"/>
          <p:cNvSpPr txBox="1">
            <a:spLocks/>
          </p:cNvSpPr>
          <p:nvPr/>
        </p:nvSpPr>
        <p:spPr bwMode="auto">
          <a:xfrm>
            <a:off x="5436096" y="1268760"/>
            <a:ext cx="2232248" cy="648072"/>
          </a:xfrm>
          <a:prstGeom prst="rect">
            <a:avLst/>
          </a:prstGeom>
          <a:solidFill>
            <a:srgbClr val="0000FF"/>
          </a:solid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en-US" sz="3200" b="1" i="1" dirty="0">
                <a:solidFill>
                  <a:srgbClr val="FFFFFF"/>
                </a:solidFill>
                <a:effectLst>
                  <a:glow rad="317500">
                    <a:srgbClr val="000000">
                      <a:alpha val="91000"/>
                    </a:srgbClr>
                  </a:glow>
                </a:effectLst>
                <a:latin typeface="Arial"/>
                <a:ea typeface="Osaka"/>
                <a:cs typeface="Arial"/>
              </a:rPr>
              <a:t>Feelings</a:t>
            </a:r>
          </a:p>
        </p:txBody>
      </p:sp>
      <p:sp>
        <p:nvSpPr>
          <p:cNvPr id="17" name="Oval 16"/>
          <p:cNvSpPr>
            <a:spLocks noChangeArrowheads="1"/>
          </p:cNvSpPr>
          <p:nvPr/>
        </p:nvSpPr>
        <p:spPr bwMode="auto">
          <a:xfrm rot="-1103677">
            <a:off x="5446713" y="3141663"/>
            <a:ext cx="3625850" cy="2644775"/>
          </a:xfrm>
          <a:prstGeom prst="ellipse">
            <a:avLst/>
          </a:prstGeom>
          <a:noFill/>
          <a:ln w="76200">
            <a:solidFill>
              <a:srgbClr val="8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000000"/>
              </a:solidFill>
            </a:endParaRPr>
          </a:p>
        </p:txBody>
      </p:sp>
      <p:sp>
        <p:nvSpPr>
          <p:cNvPr id="18" name="Title 1"/>
          <p:cNvSpPr txBox="1">
            <a:spLocks/>
          </p:cNvSpPr>
          <p:nvPr/>
        </p:nvSpPr>
        <p:spPr bwMode="auto">
          <a:xfrm>
            <a:off x="6648530" y="4005064"/>
            <a:ext cx="2520280" cy="576064"/>
          </a:xfrm>
          <a:prstGeom prst="rect">
            <a:avLst/>
          </a:prstGeom>
          <a:solidFill>
            <a:srgbClr val="800000"/>
          </a:solid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en-US" sz="3200" b="1" i="1" dirty="0">
                <a:solidFill>
                  <a:srgbClr val="FFFFFF"/>
                </a:solidFill>
                <a:effectLst>
                  <a:glow rad="317500">
                    <a:srgbClr val="000000">
                      <a:alpha val="91000"/>
                    </a:srgbClr>
                  </a:glow>
                </a:effectLst>
                <a:latin typeface="Arial"/>
                <a:ea typeface="Osaka"/>
                <a:cs typeface="Arial"/>
              </a:rPr>
              <a:t>Attitudes</a:t>
            </a:r>
          </a:p>
        </p:txBody>
      </p:sp>
      <p:sp>
        <p:nvSpPr>
          <p:cNvPr id="19" name="Oval 18"/>
          <p:cNvSpPr>
            <a:spLocks noChangeArrowheads="1"/>
          </p:cNvSpPr>
          <p:nvPr/>
        </p:nvSpPr>
        <p:spPr bwMode="auto">
          <a:xfrm rot="-3875639">
            <a:off x="847726" y="1184275"/>
            <a:ext cx="2563812" cy="3436937"/>
          </a:xfrm>
          <a:prstGeom prst="ellipse">
            <a:avLst/>
          </a:prstGeom>
          <a:noFill/>
          <a:ln w="76200">
            <a:solidFill>
              <a:srgbClr val="80008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000000"/>
              </a:solidFill>
            </a:endParaRPr>
          </a:p>
        </p:txBody>
      </p:sp>
      <p:sp>
        <p:nvSpPr>
          <p:cNvPr id="21" name="Title 1"/>
          <p:cNvSpPr txBox="1">
            <a:spLocks/>
          </p:cNvSpPr>
          <p:nvPr/>
        </p:nvSpPr>
        <p:spPr bwMode="auto">
          <a:xfrm>
            <a:off x="1" y="6093296"/>
            <a:ext cx="3995936" cy="7647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en-US" sz="3600" b="1" dirty="0">
                <a:solidFill>
                  <a:srgbClr val="FFFFFF"/>
                </a:solidFill>
                <a:effectLst>
                  <a:glow rad="317500">
                    <a:srgbClr val="000000">
                      <a:alpha val="91000"/>
                    </a:srgbClr>
                  </a:glow>
                </a:effectLst>
                <a:latin typeface="Apple Chancery"/>
                <a:ea typeface="Osaka"/>
                <a:cs typeface="Apple Chancery"/>
              </a:rPr>
              <a:t>Galatians 5:22-23</a:t>
            </a:r>
          </a:p>
        </p:txBody>
      </p:sp>
      <p:sp>
        <p:nvSpPr>
          <p:cNvPr id="22" name="Oval 21"/>
          <p:cNvSpPr/>
          <p:nvPr/>
        </p:nvSpPr>
        <p:spPr bwMode="auto">
          <a:xfrm rot="16689425">
            <a:off x="1984375" y="2709863"/>
            <a:ext cx="2562225" cy="5527675"/>
          </a:xfrm>
          <a:prstGeom prst="ellipse">
            <a:avLst/>
          </a:prstGeom>
          <a:noFill/>
          <a:ln w="76200" cap="flat" cmpd="sng" algn="ctr">
            <a:solidFill>
              <a:schemeClr val="accent5">
                <a:lumMod val="25000"/>
              </a:schemeClr>
            </a:solidFill>
            <a:prstDash val="solid"/>
            <a:round/>
            <a:headEnd type="none" w="med" len="med"/>
            <a:tailEnd type="none" w="med" len="med"/>
          </a:ln>
          <a:effectLst/>
        </p:spPr>
        <p:txBody>
          <a:bodyPr/>
          <a:lstStyle/>
          <a:p>
            <a:pPr>
              <a:defRPr/>
            </a:pPr>
            <a:endParaRPr lang="en-US">
              <a:solidFill>
                <a:srgbClr val="000000"/>
              </a:solidFill>
              <a:cs typeface="Arial" charset="0"/>
            </a:endParaRPr>
          </a:p>
        </p:txBody>
      </p:sp>
      <p:sp>
        <p:nvSpPr>
          <p:cNvPr id="23" name="Title 1"/>
          <p:cNvSpPr txBox="1">
            <a:spLocks/>
          </p:cNvSpPr>
          <p:nvPr/>
        </p:nvSpPr>
        <p:spPr bwMode="auto">
          <a:xfrm>
            <a:off x="1043608" y="5445224"/>
            <a:ext cx="2483768" cy="720080"/>
          </a:xfrm>
          <a:prstGeom prst="rect">
            <a:avLst/>
          </a:prstGeom>
          <a:solidFill>
            <a:schemeClr val="accent5">
              <a:lumMod val="25000"/>
            </a:schemeClr>
          </a:solid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en-US" sz="3200" b="1" i="1" dirty="0">
                <a:solidFill>
                  <a:srgbClr val="FFFFFF"/>
                </a:solidFill>
                <a:effectLst>
                  <a:glow rad="317500">
                    <a:srgbClr val="000000">
                      <a:alpha val="91000"/>
                    </a:srgbClr>
                  </a:glow>
                </a:effectLst>
                <a:latin typeface="Arial"/>
                <a:ea typeface="Osaka"/>
                <a:cs typeface="Arial"/>
              </a:rPr>
              <a:t>Character</a:t>
            </a:r>
          </a:p>
        </p:txBody>
      </p:sp>
      <p:sp>
        <p:nvSpPr>
          <p:cNvPr id="20" name="Title 1"/>
          <p:cNvSpPr txBox="1">
            <a:spLocks/>
          </p:cNvSpPr>
          <p:nvPr/>
        </p:nvSpPr>
        <p:spPr bwMode="auto">
          <a:xfrm>
            <a:off x="0" y="2780928"/>
            <a:ext cx="2483768" cy="720080"/>
          </a:xfrm>
          <a:prstGeom prst="rect">
            <a:avLst/>
          </a:prstGeom>
          <a:solidFill>
            <a:srgbClr val="660066"/>
          </a:solid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en-US" sz="3200" b="1" i="1" dirty="0">
                <a:solidFill>
                  <a:srgbClr val="FFFFFF"/>
                </a:solidFill>
                <a:effectLst>
                  <a:glow rad="317500">
                    <a:srgbClr val="000000">
                      <a:alpha val="91000"/>
                    </a:srgbClr>
                  </a:glow>
                </a:effectLst>
                <a:latin typeface="Arial"/>
                <a:ea typeface="Osaka"/>
                <a:cs typeface="Arial"/>
              </a:rPr>
              <a:t>Behavior</a:t>
            </a:r>
          </a:p>
        </p:txBody>
      </p:sp>
      <p:sp>
        <p:nvSpPr>
          <p:cNvPr id="14" name="Title 1"/>
          <p:cNvSpPr txBox="1">
            <a:spLocks/>
          </p:cNvSpPr>
          <p:nvPr/>
        </p:nvSpPr>
        <p:spPr bwMode="auto">
          <a:xfrm>
            <a:off x="35496" y="1844824"/>
            <a:ext cx="3528392"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r">
              <a:defRPr/>
            </a:pPr>
            <a:r>
              <a:rPr lang="en-US" b="1" dirty="0">
                <a:solidFill>
                  <a:srgbClr val="FFFFFF"/>
                </a:solidFill>
                <a:effectLst>
                  <a:glow rad="317500">
                    <a:srgbClr val="000000">
                      <a:alpha val="91000"/>
                    </a:srgbClr>
                  </a:glow>
                </a:effectLst>
                <a:latin typeface="Apple Chancery"/>
                <a:ea typeface="Osaka"/>
                <a:cs typeface="Apple Chancery"/>
              </a:rPr>
              <a:t>Self-Control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par>
                                <p:cTn id="15" presetID="53"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500" fill="hold"/>
                                        <p:tgtEl>
                                          <p:spTgt spid="17"/>
                                        </p:tgtEl>
                                        <p:attrNameLst>
                                          <p:attrName>ppt_w</p:attrName>
                                        </p:attrNameLst>
                                      </p:cBhvr>
                                      <p:tavLst>
                                        <p:tav tm="0">
                                          <p:val>
                                            <p:fltVal val="0"/>
                                          </p:val>
                                        </p:tav>
                                        <p:tav tm="100000">
                                          <p:val>
                                            <p:strVal val="#ppt_w"/>
                                          </p:val>
                                        </p:tav>
                                      </p:tavLst>
                                    </p:anim>
                                    <p:anim calcmode="lin" valueType="num">
                                      <p:cBhvr>
                                        <p:cTn id="25" dur="500" fill="hold"/>
                                        <p:tgtEl>
                                          <p:spTgt spid="17"/>
                                        </p:tgtEl>
                                        <p:attrNameLst>
                                          <p:attrName>ppt_h</p:attrName>
                                        </p:attrNameLst>
                                      </p:cBhvr>
                                      <p:tavLst>
                                        <p:tav tm="0">
                                          <p:val>
                                            <p:fltVal val="0"/>
                                          </p:val>
                                        </p:tav>
                                        <p:tav tm="100000">
                                          <p:val>
                                            <p:strVal val="#ppt_h"/>
                                          </p:val>
                                        </p:tav>
                                      </p:tavLst>
                                    </p:anim>
                                    <p:animEffect transition="in" filter="fade">
                                      <p:cBhvr>
                                        <p:cTn id="26" dur="500"/>
                                        <p:tgtEl>
                                          <p:spTgt spid="17"/>
                                        </p:tgtEl>
                                      </p:cBhvr>
                                    </p:animEffect>
                                  </p:childTnLst>
                                </p:cTn>
                              </p:par>
                              <p:par>
                                <p:cTn id="27" presetID="53" presetClass="entr" presetSubtype="16"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p:cTn id="29" dur="500" fill="hold"/>
                                        <p:tgtEl>
                                          <p:spTgt spid="18"/>
                                        </p:tgtEl>
                                        <p:attrNameLst>
                                          <p:attrName>ppt_w</p:attrName>
                                        </p:attrNameLst>
                                      </p:cBhvr>
                                      <p:tavLst>
                                        <p:tav tm="0">
                                          <p:val>
                                            <p:fltVal val="0"/>
                                          </p:val>
                                        </p:tav>
                                        <p:tav tm="100000">
                                          <p:val>
                                            <p:strVal val="#ppt_w"/>
                                          </p:val>
                                        </p:tav>
                                      </p:tavLst>
                                    </p:anim>
                                    <p:anim calcmode="lin" valueType="num">
                                      <p:cBhvr>
                                        <p:cTn id="30" dur="500" fill="hold"/>
                                        <p:tgtEl>
                                          <p:spTgt spid="18"/>
                                        </p:tgtEl>
                                        <p:attrNameLst>
                                          <p:attrName>ppt_h</p:attrName>
                                        </p:attrNameLst>
                                      </p:cBhvr>
                                      <p:tavLst>
                                        <p:tav tm="0">
                                          <p:val>
                                            <p:fltVal val="0"/>
                                          </p:val>
                                        </p:tav>
                                        <p:tav tm="100000">
                                          <p:val>
                                            <p:strVal val="#ppt_h"/>
                                          </p:val>
                                        </p:tav>
                                      </p:tavLst>
                                    </p:anim>
                                    <p:animEffect transition="in" filter="fade">
                                      <p:cBhvr>
                                        <p:cTn id="31" dur="500"/>
                                        <p:tgtEl>
                                          <p:spTgt spid="18"/>
                                        </p:tgtEl>
                                      </p:cBhvr>
                                    </p:animEffect>
                                  </p:childTnLst>
                                </p:cTn>
                              </p:par>
                              <p:par>
                                <p:cTn id="32" presetID="53" presetClass="entr" presetSubtype="16"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p:cTn id="34" dur="500" fill="hold"/>
                                        <p:tgtEl>
                                          <p:spTgt spid="18"/>
                                        </p:tgtEl>
                                        <p:attrNameLst>
                                          <p:attrName>ppt_w</p:attrName>
                                        </p:attrNameLst>
                                      </p:cBhvr>
                                      <p:tavLst>
                                        <p:tav tm="0">
                                          <p:val>
                                            <p:fltVal val="0"/>
                                          </p:val>
                                        </p:tav>
                                        <p:tav tm="100000">
                                          <p:val>
                                            <p:strVal val="#ppt_w"/>
                                          </p:val>
                                        </p:tav>
                                      </p:tavLst>
                                    </p:anim>
                                    <p:anim calcmode="lin" valueType="num">
                                      <p:cBhvr>
                                        <p:cTn id="35" dur="500" fill="hold"/>
                                        <p:tgtEl>
                                          <p:spTgt spid="18"/>
                                        </p:tgtEl>
                                        <p:attrNameLst>
                                          <p:attrName>ppt_h</p:attrName>
                                        </p:attrNameLst>
                                      </p:cBhvr>
                                      <p:tavLst>
                                        <p:tav tm="0">
                                          <p:val>
                                            <p:fltVal val="0"/>
                                          </p:val>
                                        </p:tav>
                                        <p:tav tm="100000">
                                          <p:val>
                                            <p:strVal val="#ppt_h"/>
                                          </p:val>
                                        </p:tav>
                                      </p:tavLst>
                                    </p:anim>
                                    <p:animEffect transition="in" filter="fade">
                                      <p:cBhvr>
                                        <p:cTn id="36" dur="500"/>
                                        <p:tgtEl>
                                          <p:spTgt spid="1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p:cTn id="41" dur="500" fill="hold"/>
                                        <p:tgtEl>
                                          <p:spTgt spid="22"/>
                                        </p:tgtEl>
                                        <p:attrNameLst>
                                          <p:attrName>ppt_w</p:attrName>
                                        </p:attrNameLst>
                                      </p:cBhvr>
                                      <p:tavLst>
                                        <p:tav tm="0">
                                          <p:val>
                                            <p:fltVal val="0"/>
                                          </p:val>
                                        </p:tav>
                                        <p:tav tm="100000">
                                          <p:val>
                                            <p:strVal val="#ppt_w"/>
                                          </p:val>
                                        </p:tav>
                                      </p:tavLst>
                                    </p:anim>
                                    <p:anim calcmode="lin" valueType="num">
                                      <p:cBhvr>
                                        <p:cTn id="42" dur="500" fill="hold"/>
                                        <p:tgtEl>
                                          <p:spTgt spid="22"/>
                                        </p:tgtEl>
                                        <p:attrNameLst>
                                          <p:attrName>ppt_h</p:attrName>
                                        </p:attrNameLst>
                                      </p:cBhvr>
                                      <p:tavLst>
                                        <p:tav tm="0">
                                          <p:val>
                                            <p:fltVal val="0"/>
                                          </p:val>
                                        </p:tav>
                                        <p:tav tm="100000">
                                          <p:val>
                                            <p:strVal val="#ppt_h"/>
                                          </p:val>
                                        </p:tav>
                                      </p:tavLst>
                                    </p:anim>
                                    <p:animEffect transition="in" filter="fade">
                                      <p:cBhvr>
                                        <p:cTn id="43" dur="500"/>
                                        <p:tgtEl>
                                          <p:spTgt spid="22"/>
                                        </p:tgtEl>
                                      </p:cBhvr>
                                    </p:animEffect>
                                  </p:childTnLst>
                                </p:cTn>
                              </p:par>
                              <p:par>
                                <p:cTn id="44" presetID="53" presetClass="entr" presetSubtype="16" fill="hold" nodeType="withEffect">
                                  <p:stCondLst>
                                    <p:cond delay="0"/>
                                  </p:stCondLst>
                                  <p:childTnLst>
                                    <p:set>
                                      <p:cBhvr>
                                        <p:cTn id="45" dur="1" fill="hold">
                                          <p:stCondLst>
                                            <p:cond delay="0"/>
                                          </p:stCondLst>
                                        </p:cTn>
                                        <p:tgtEl>
                                          <p:spTgt spid="23"/>
                                        </p:tgtEl>
                                        <p:attrNameLst>
                                          <p:attrName>style.visibility</p:attrName>
                                        </p:attrNameLst>
                                      </p:cBhvr>
                                      <p:to>
                                        <p:strVal val="visible"/>
                                      </p:to>
                                    </p:set>
                                    <p:anim calcmode="lin" valueType="num">
                                      <p:cBhvr>
                                        <p:cTn id="46" dur="500" fill="hold"/>
                                        <p:tgtEl>
                                          <p:spTgt spid="23"/>
                                        </p:tgtEl>
                                        <p:attrNameLst>
                                          <p:attrName>ppt_w</p:attrName>
                                        </p:attrNameLst>
                                      </p:cBhvr>
                                      <p:tavLst>
                                        <p:tav tm="0">
                                          <p:val>
                                            <p:fltVal val="0"/>
                                          </p:val>
                                        </p:tav>
                                        <p:tav tm="100000">
                                          <p:val>
                                            <p:strVal val="#ppt_w"/>
                                          </p:val>
                                        </p:tav>
                                      </p:tavLst>
                                    </p:anim>
                                    <p:anim calcmode="lin" valueType="num">
                                      <p:cBhvr>
                                        <p:cTn id="47" dur="500" fill="hold"/>
                                        <p:tgtEl>
                                          <p:spTgt spid="23"/>
                                        </p:tgtEl>
                                        <p:attrNameLst>
                                          <p:attrName>ppt_h</p:attrName>
                                        </p:attrNameLst>
                                      </p:cBhvr>
                                      <p:tavLst>
                                        <p:tav tm="0">
                                          <p:val>
                                            <p:fltVal val="0"/>
                                          </p:val>
                                        </p:tav>
                                        <p:tav tm="100000">
                                          <p:val>
                                            <p:strVal val="#ppt_h"/>
                                          </p:val>
                                        </p:tav>
                                      </p:tavLst>
                                    </p:anim>
                                    <p:animEffect transition="in" filter="fade">
                                      <p:cBhvr>
                                        <p:cTn id="48" dur="500"/>
                                        <p:tgtEl>
                                          <p:spTgt spid="23"/>
                                        </p:tgtEl>
                                      </p:cBhvr>
                                    </p:animEffect>
                                  </p:childTnLst>
                                </p:cTn>
                              </p:par>
                              <p:par>
                                <p:cTn id="49" presetID="53" presetClass="entr" presetSubtype="16" fill="hold" nodeType="with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p:cTn id="51" dur="500" fill="hold"/>
                                        <p:tgtEl>
                                          <p:spTgt spid="23"/>
                                        </p:tgtEl>
                                        <p:attrNameLst>
                                          <p:attrName>ppt_w</p:attrName>
                                        </p:attrNameLst>
                                      </p:cBhvr>
                                      <p:tavLst>
                                        <p:tav tm="0">
                                          <p:val>
                                            <p:fltVal val="0"/>
                                          </p:val>
                                        </p:tav>
                                        <p:tav tm="100000">
                                          <p:val>
                                            <p:strVal val="#ppt_w"/>
                                          </p:val>
                                        </p:tav>
                                      </p:tavLst>
                                    </p:anim>
                                    <p:anim calcmode="lin" valueType="num">
                                      <p:cBhvr>
                                        <p:cTn id="52" dur="500" fill="hold"/>
                                        <p:tgtEl>
                                          <p:spTgt spid="23"/>
                                        </p:tgtEl>
                                        <p:attrNameLst>
                                          <p:attrName>ppt_h</p:attrName>
                                        </p:attrNameLst>
                                      </p:cBhvr>
                                      <p:tavLst>
                                        <p:tav tm="0">
                                          <p:val>
                                            <p:fltVal val="0"/>
                                          </p:val>
                                        </p:tav>
                                        <p:tav tm="100000">
                                          <p:val>
                                            <p:strVal val="#ppt_h"/>
                                          </p:val>
                                        </p:tav>
                                      </p:tavLst>
                                    </p:anim>
                                    <p:animEffect transition="in" filter="fade">
                                      <p:cBhvr>
                                        <p:cTn id="53" dur="500"/>
                                        <p:tgtEl>
                                          <p:spTgt spid="23"/>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19"/>
                                        </p:tgtEl>
                                        <p:attrNameLst>
                                          <p:attrName>style.visibility</p:attrName>
                                        </p:attrNameLst>
                                      </p:cBhvr>
                                      <p:to>
                                        <p:strVal val="visible"/>
                                      </p:to>
                                    </p:set>
                                    <p:anim calcmode="lin" valueType="num">
                                      <p:cBhvr>
                                        <p:cTn id="58" dur="500" fill="hold"/>
                                        <p:tgtEl>
                                          <p:spTgt spid="19"/>
                                        </p:tgtEl>
                                        <p:attrNameLst>
                                          <p:attrName>ppt_w</p:attrName>
                                        </p:attrNameLst>
                                      </p:cBhvr>
                                      <p:tavLst>
                                        <p:tav tm="0">
                                          <p:val>
                                            <p:fltVal val="0"/>
                                          </p:val>
                                        </p:tav>
                                        <p:tav tm="100000">
                                          <p:val>
                                            <p:strVal val="#ppt_w"/>
                                          </p:val>
                                        </p:tav>
                                      </p:tavLst>
                                    </p:anim>
                                    <p:anim calcmode="lin" valueType="num">
                                      <p:cBhvr>
                                        <p:cTn id="59" dur="500" fill="hold"/>
                                        <p:tgtEl>
                                          <p:spTgt spid="19"/>
                                        </p:tgtEl>
                                        <p:attrNameLst>
                                          <p:attrName>ppt_h</p:attrName>
                                        </p:attrNameLst>
                                      </p:cBhvr>
                                      <p:tavLst>
                                        <p:tav tm="0">
                                          <p:val>
                                            <p:fltVal val="0"/>
                                          </p:val>
                                        </p:tav>
                                        <p:tav tm="100000">
                                          <p:val>
                                            <p:strVal val="#ppt_h"/>
                                          </p:val>
                                        </p:tav>
                                      </p:tavLst>
                                    </p:anim>
                                    <p:animEffect transition="in" filter="fade">
                                      <p:cBhvr>
                                        <p:cTn id="60" dur="500"/>
                                        <p:tgtEl>
                                          <p:spTgt spid="19"/>
                                        </p:tgtEl>
                                      </p:cBhvr>
                                    </p:animEffect>
                                  </p:childTnLst>
                                </p:cTn>
                              </p:par>
                              <p:par>
                                <p:cTn id="61" presetID="53" presetClass="entr" presetSubtype="16" fill="hold" nodeType="withEffect">
                                  <p:stCondLst>
                                    <p:cond delay="0"/>
                                  </p:stCondLst>
                                  <p:childTnLst>
                                    <p:set>
                                      <p:cBhvr>
                                        <p:cTn id="62" dur="1" fill="hold">
                                          <p:stCondLst>
                                            <p:cond delay="0"/>
                                          </p:stCondLst>
                                        </p:cTn>
                                        <p:tgtEl>
                                          <p:spTgt spid="20"/>
                                        </p:tgtEl>
                                        <p:attrNameLst>
                                          <p:attrName>style.visibility</p:attrName>
                                        </p:attrNameLst>
                                      </p:cBhvr>
                                      <p:to>
                                        <p:strVal val="visible"/>
                                      </p:to>
                                    </p:set>
                                    <p:anim calcmode="lin" valueType="num">
                                      <p:cBhvr>
                                        <p:cTn id="63" dur="500" fill="hold"/>
                                        <p:tgtEl>
                                          <p:spTgt spid="20"/>
                                        </p:tgtEl>
                                        <p:attrNameLst>
                                          <p:attrName>ppt_w</p:attrName>
                                        </p:attrNameLst>
                                      </p:cBhvr>
                                      <p:tavLst>
                                        <p:tav tm="0">
                                          <p:val>
                                            <p:fltVal val="0"/>
                                          </p:val>
                                        </p:tav>
                                        <p:tav tm="100000">
                                          <p:val>
                                            <p:strVal val="#ppt_w"/>
                                          </p:val>
                                        </p:tav>
                                      </p:tavLst>
                                    </p:anim>
                                    <p:anim calcmode="lin" valueType="num">
                                      <p:cBhvr>
                                        <p:cTn id="64" dur="500" fill="hold"/>
                                        <p:tgtEl>
                                          <p:spTgt spid="20"/>
                                        </p:tgtEl>
                                        <p:attrNameLst>
                                          <p:attrName>ppt_h</p:attrName>
                                        </p:attrNameLst>
                                      </p:cBhvr>
                                      <p:tavLst>
                                        <p:tav tm="0">
                                          <p:val>
                                            <p:fltVal val="0"/>
                                          </p:val>
                                        </p:tav>
                                        <p:tav tm="100000">
                                          <p:val>
                                            <p:strVal val="#ppt_h"/>
                                          </p:val>
                                        </p:tav>
                                      </p:tavLst>
                                    </p:anim>
                                    <p:animEffect transition="in" filter="fade">
                                      <p:cBhvr>
                                        <p:cTn id="65" dur="500"/>
                                        <p:tgtEl>
                                          <p:spTgt spid="20"/>
                                        </p:tgtEl>
                                      </p:cBhvr>
                                    </p:animEffect>
                                  </p:childTnLst>
                                </p:cTn>
                              </p:par>
                              <p:par>
                                <p:cTn id="66" presetID="53" presetClass="entr" presetSubtype="16" fill="hold" nodeType="withEffect">
                                  <p:stCondLst>
                                    <p:cond delay="0"/>
                                  </p:stCondLst>
                                  <p:childTnLst>
                                    <p:set>
                                      <p:cBhvr>
                                        <p:cTn id="67" dur="1" fill="hold">
                                          <p:stCondLst>
                                            <p:cond delay="0"/>
                                          </p:stCondLst>
                                        </p:cTn>
                                        <p:tgtEl>
                                          <p:spTgt spid="20"/>
                                        </p:tgtEl>
                                        <p:attrNameLst>
                                          <p:attrName>style.visibility</p:attrName>
                                        </p:attrNameLst>
                                      </p:cBhvr>
                                      <p:to>
                                        <p:strVal val="visible"/>
                                      </p:to>
                                    </p:set>
                                    <p:anim calcmode="lin" valueType="num">
                                      <p:cBhvr>
                                        <p:cTn id="68" dur="500" fill="hold"/>
                                        <p:tgtEl>
                                          <p:spTgt spid="20"/>
                                        </p:tgtEl>
                                        <p:attrNameLst>
                                          <p:attrName>ppt_w</p:attrName>
                                        </p:attrNameLst>
                                      </p:cBhvr>
                                      <p:tavLst>
                                        <p:tav tm="0">
                                          <p:val>
                                            <p:fltVal val="0"/>
                                          </p:val>
                                        </p:tav>
                                        <p:tav tm="100000">
                                          <p:val>
                                            <p:strVal val="#ppt_w"/>
                                          </p:val>
                                        </p:tav>
                                      </p:tavLst>
                                    </p:anim>
                                    <p:anim calcmode="lin" valueType="num">
                                      <p:cBhvr>
                                        <p:cTn id="69" dur="500" fill="hold"/>
                                        <p:tgtEl>
                                          <p:spTgt spid="20"/>
                                        </p:tgtEl>
                                        <p:attrNameLst>
                                          <p:attrName>ppt_h</p:attrName>
                                        </p:attrNameLst>
                                      </p:cBhvr>
                                      <p:tavLst>
                                        <p:tav tm="0">
                                          <p:val>
                                            <p:fltVal val="0"/>
                                          </p:val>
                                        </p:tav>
                                        <p:tav tm="100000">
                                          <p:val>
                                            <p:strVal val="#ppt_h"/>
                                          </p:val>
                                        </p:tav>
                                      </p:tavLst>
                                    </p:anim>
                                    <p:animEffect transition="in" filter="fade">
                                      <p:cBhvr>
                                        <p:cTn id="7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9" grpId="0" animBg="1"/>
      <p:bldP spid="22" grpId="0" animBg="1"/>
    </p:bldLst>
  </p:timing>
</p:sld>
</file>

<file path=ppt/slides/slide1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086" y="-99392"/>
            <a:ext cx="9131913" cy="1143000"/>
          </a:xfrm>
        </p:spPr>
        <p:txBody>
          <a:bodyPr/>
          <a:lstStyle/>
          <a:p>
            <a:pPr>
              <a:defRPr/>
            </a:pPr>
            <a:r>
              <a:rPr lang="en-US" b="1" dirty="0">
                <a:solidFill>
                  <a:srgbClr val="FFFFFF"/>
                </a:solidFill>
                <a:effectLst>
                  <a:glow rad="317500">
                    <a:schemeClr val="tx1">
                      <a:alpha val="91000"/>
                    </a:schemeClr>
                  </a:glow>
                </a:effectLst>
                <a:latin typeface="Apple Chancery"/>
                <a:cs typeface="Apple Chancery"/>
              </a:rPr>
              <a:t>The Fruit of the Spirit</a:t>
            </a:r>
          </a:p>
        </p:txBody>
      </p:sp>
      <p:sp>
        <p:nvSpPr>
          <p:cNvPr id="400387" name="Text Box 123"/>
          <p:cNvSpPr txBox="1">
            <a:spLocks noChangeArrowheads="1"/>
          </p:cNvSpPr>
          <p:nvPr/>
        </p:nvSpPr>
        <p:spPr bwMode="auto">
          <a:xfrm>
            <a:off x="9251950" y="19050"/>
            <a:ext cx="88423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r>
              <a:rPr lang="en-US" b="1">
                <a:solidFill>
                  <a:srgbClr val="FFFFFF"/>
                </a:solidFill>
                <a:latin typeface="Arial" charset="0"/>
              </a:rPr>
              <a:t>xliii</a:t>
            </a:r>
            <a:endParaRPr lang="en-US">
              <a:solidFill>
                <a:srgbClr val="FFFFFF"/>
              </a:solidFill>
              <a:latin typeface="Arial" charset="0"/>
            </a:endParaRPr>
          </a:p>
        </p:txBody>
      </p:sp>
      <p:pic>
        <p:nvPicPr>
          <p:cNvPr id="400388" name="Picture 4" descr="O_Come_Holy_Spirit_by_LordShadowblad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47875" y="1125538"/>
            <a:ext cx="5619750" cy="5211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txBox="1">
            <a:spLocks/>
          </p:cNvSpPr>
          <p:nvPr/>
        </p:nvSpPr>
        <p:spPr bwMode="auto">
          <a:xfrm>
            <a:off x="3239852" y="2996952"/>
            <a:ext cx="3096344"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en-US" b="1" dirty="0">
                <a:solidFill>
                  <a:srgbClr val="FFFF00"/>
                </a:solidFill>
                <a:effectLst>
                  <a:glow rad="317500">
                    <a:srgbClr val="000000">
                      <a:alpha val="91000"/>
                    </a:srgbClr>
                  </a:glow>
                </a:effectLst>
                <a:latin typeface="Apple Chancery"/>
                <a:ea typeface="Osaka"/>
                <a:cs typeface="Apple Chancery"/>
              </a:rPr>
              <a:t>Love</a:t>
            </a:r>
            <a:r>
              <a:rPr lang="fr-FR" b="1" dirty="0">
                <a:solidFill>
                  <a:srgbClr val="FFFF00"/>
                </a:solidFill>
                <a:effectLst>
                  <a:glow rad="317500">
                    <a:srgbClr val="000000">
                      <a:alpha val="91000"/>
                    </a:srgbClr>
                  </a:glow>
                </a:effectLst>
                <a:latin typeface="Apple Chancery"/>
                <a:ea typeface="Osaka"/>
                <a:cs typeface="Apple Chancery"/>
              </a:rPr>
              <a:t>'</a:t>
            </a:r>
            <a:r>
              <a:rPr lang="en-US" b="1" dirty="0">
                <a:solidFill>
                  <a:srgbClr val="FFFF00"/>
                </a:solidFill>
                <a:effectLst>
                  <a:glow rad="317500">
                    <a:srgbClr val="000000">
                      <a:alpha val="91000"/>
                    </a:srgbClr>
                  </a:glow>
                </a:effectLst>
                <a:latin typeface="Apple Chancery"/>
                <a:ea typeface="Osaka"/>
                <a:cs typeface="Apple Chancery"/>
              </a:rPr>
              <a:t>s</a:t>
            </a:r>
          </a:p>
        </p:txBody>
      </p:sp>
      <p:sp>
        <p:nvSpPr>
          <p:cNvPr id="7" name="Title 1"/>
          <p:cNvSpPr txBox="1">
            <a:spLocks/>
          </p:cNvSpPr>
          <p:nvPr/>
        </p:nvSpPr>
        <p:spPr bwMode="auto">
          <a:xfrm>
            <a:off x="3239852" y="1124744"/>
            <a:ext cx="3096344"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en-US" b="1" dirty="0">
                <a:solidFill>
                  <a:srgbClr val="FFFFFF"/>
                </a:solidFill>
                <a:effectLst>
                  <a:glow rad="317500">
                    <a:srgbClr val="000000">
                      <a:alpha val="91000"/>
                    </a:srgbClr>
                  </a:glow>
                </a:effectLst>
                <a:latin typeface="Apple Chancery"/>
                <a:ea typeface="Osaka"/>
                <a:cs typeface="Apple Chancery"/>
              </a:rPr>
              <a:t>Joy</a:t>
            </a:r>
          </a:p>
        </p:txBody>
      </p:sp>
      <p:sp>
        <p:nvSpPr>
          <p:cNvPr id="8" name="Title 1"/>
          <p:cNvSpPr txBox="1">
            <a:spLocks/>
          </p:cNvSpPr>
          <p:nvPr/>
        </p:nvSpPr>
        <p:spPr bwMode="auto">
          <a:xfrm>
            <a:off x="5652120" y="1844824"/>
            <a:ext cx="3096344"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l">
              <a:defRPr/>
            </a:pPr>
            <a:r>
              <a:rPr lang="en-US" b="1" dirty="0">
                <a:solidFill>
                  <a:srgbClr val="FFFFFF"/>
                </a:solidFill>
                <a:effectLst>
                  <a:glow rad="317500">
                    <a:srgbClr val="000000">
                      <a:alpha val="91000"/>
                    </a:srgbClr>
                  </a:glow>
                </a:effectLst>
                <a:latin typeface="Apple Chancery"/>
                <a:ea typeface="Osaka"/>
                <a:cs typeface="Apple Chancery"/>
              </a:rPr>
              <a:t>Peace</a:t>
            </a:r>
          </a:p>
        </p:txBody>
      </p:sp>
      <p:sp>
        <p:nvSpPr>
          <p:cNvPr id="9" name="Title 1"/>
          <p:cNvSpPr txBox="1">
            <a:spLocks/>
          </p:cNvSpPr>
          <p:nvPr/>
        </p:nvSpPr>
        <p:spPr bwMode="auto">
          <a:xfrm>
            <a:off x="6444208" y="3104964"/>
            <a:ext cx="2592288"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l">
              <a:defRPr/>
            </a:pPr>
            <a:r>
              <a:rPr lang="en-US" b="1" dirty="0">
                <a:solidFill>
                  <a:srgbClr val="FFFFFF"/>
                </a:solidFill>
                <a:effectLst>
                  <a:glow rad="317500">
                    <a:srgbClr val="000000">
                      <a:alpha val="91000"/>
                    </a:srgbClr>
                  </a:glow>
                </a:effectLst>
                <a:latin typeface="Apple Chancery"/>
                <a:ea typeface="Osaka"/>
                <a:cs typeface="Apple Chancery"/>
              </a:rPr>
              <a:t>Patience</a:t>
            </a:r>
          </a:p>
        </p:txBody>
      </p:sp>
      <p:sp>
        <p:nvSpPr>
          <p:cNvPr id="10" name="Title 1"/>
          <p:cNvSpPr txBox="1">
            <a:spLocks/>
          </p:cNvSpPr>
          <p:nvPr/>
        </p:nvSpPr>
        <p:spPr bwMode="auto">
          <a:xfrm>
            <a:off x="5652120" y="4365104"/>
            <a:ext cx="3096344"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l">
              <a:defRPr/>
            </a:pPr>
            <a:r>
              <a:rPr lang="en-US" b="1" dirty="0">
                <a:solidFill>
                  <a:srgbClr val="FFFFFF"/>
                </a:solidFill>
                <a:effectLst>
                  <a:glow rad="317500">
                    <a:srgbClr val="000000">
                      <a:alpha val="91000"/>
                    </a:srgbClr>
                  </a:glow>
                </a:effectLst>
                <a:latin typeface="Apple Chancery"/>
                <a:ea typeface="Osaka"/>
                <a:cs typeface="Apple Chancery"/>
              </a:rPr>
              <a:t>Kindness</a:t>
            </a:r>
          </a:p>
        </p:txBody>
      </p:sp>
      <p:sp>
        <p:nvSpPr>
          <p:cNvPr id="11" name="Title 1"/>
          <p:cNvSpPr txBox="1">
            <a:spLocks/>
          </p:cNvSpPr>
          <p:nvPr/>
        </p:nvSpPr>
        <p:spPr bwMode="auto">
          <a:xfrm>
            <a:off x="3239852" y="5301208"/>
            <a:ext cx="3096344"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en-US" b="1" dirty="0">
                <a:solidFill>
                  <a:srgbClr val="FFFFFF"/>
                </a:solidFill>
                <a:effectLst>
                  <a:glow rad="317500">
                    <a:srgbClr val="000000">
                      <a:alpha val="91000"/>
                    </a:srgbClr>
                  </a:glow>
                </a:effectLst>
                <a:latin typeface="Apple Chancery"/>
                <a:ea typeface="Osaka"/>
                <a:cs typeface="Apple Chancery"/>
              </a:rPr>
              <a:t>Goodness</a:t>
            </a:r>
          </a:p>
        </p:txBody>
      </p:sp>
      <p:sp>
        <p:nvSpPr>
          <p:cNvPr id="12" name="Title 1"/>
          <p:cNvSpPr txBox="1">
            <a:spLocks/>
          </p:cNvSpPr>
          <p:nvPr/>
        </p:nvSpPr>
        <p:spPr bwMode="auto">
          <a:xfrm>
            <a:off x="179512" y="4365104"/>
            <a:ext cx="3528392"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r">
              <a:defRPr/>
            </a:pPr>
            <a:r>
              <a:rPr lang="en-US" b="1" dirty="0">
                <a:solidFill>
                  <a:srgbClr val="FFFFFF"/>
                </a:solidFill>
                <a:effectLst>
                  <a:glow rad="317500">
                    <a:srgbClr val="000000">
                      <a:alpha val="91000"/>
                    </a:srgbClr>
                  </a:glow>
                </a:effectLst>
                <a:latin typeface="Apple Chancery"/>
                <a:ea typeface="Osaka"/>
                <a:cs typeface="Apple Chancery"/>
              </a:rPr>
              <a:t>Faithfulness</a:t>
            </a:r>
          </a:p>
        </p:txBody>
      </p:sp>
      <p:sp>
        <p:nvSpPr>
          <p:cNvPr id="13" name="Title 1"/>
          <p:cNvSpPr txBox="1">
            <a:spLocks/>
          </p:cNvSpPr>
          <p:nvPr/>
        </p:nvSpPr>
        <p:spPr bwMode="auto">
          <a:xfrm>
            <a:off x="35496" y="3104964"/>
            <a:ext cx="3528392"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r">
              <a:defRPr/>
            </a:pPr>
            <a:r>
              <a:rPr lang="en-US" b="1" dirty="0">
                <a:solidFill>
                  <a:srgbClr val="FFFFFF"/>
                </a:solidFill>
                <a:effectLst>
                  <a:glow rad="317500">
                    <a:srgbClr val="000000">
                      <a:alpha val="91000"/>
                    </a:srgbClr>
                  </a:glow>
                </a:effectLst>
                <a:latin typeface="Apple Chancery"/>
                <a:ea typeface="Osaka"/>
                <a:cs typeface="Apple Chancery"/>
              </a:rPr>
              <a:t>Gentleness</a:t>
            </a:r>
          </a:p>
        </p:txBody>
      </p:sp>
      <p:sp>
        <p:nvSpPr>
          <p:cNvPr id="21" name="Title 1"/>
          <p:cNvSpPr txBox="1">
            <a:spLocks/>
          </p:cNvSpPr>
          <p:nvPr/>
        </p:nvSpPr>
        <p:spPr bwMode="auto">
          <a:xfrm>
            <a:off x="1" y="6093296"/>
            <a:ext cx="3995936" cy="7647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en-US" sz="3600" b="1" dirty="0">
                <a:solidFill>
                  <a:srgbClr val="FFFFFF"/>
                </a:solidFill>
                <a:effectLst>
                  <a:glow rad="317500">
                    <a:srgbClr val="000000">
                      <a:alpha val="91000"/>
                    </a:srgbClr>
                  </a:glow>
                </a:effectLst>
                <a:latin typeface="Apple Chancery"/>
                <a:ea typeface="Osaka"/>
                <a:cs typeface="Apple Chancery"/>
              </a:rPr>
              <a:t>Galatians 5:22-23</a:t>
            </a:r>
          </a:p>
        </p:txBody>
      </p:sp>
      <p:sp>
        <p:nvSpPr>
          <p:cNvPr id="14" name="Title 1"/>
          <p:cNvSpPr txBox="1">
            <a:spLocks/>
          </p:cNvSpPr>
          <p:nvPr/>
        </p:nvSpPr>
        <p:spPr bwMode="auto">
          <a:xfrm>
            <a:off x="35496" y="1844824"/>
            <a:ext cx="3528392"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r">
              <a:defRPr/>
            </a:pPr>
            <a:r>
              <a:rPr lang="en-US" b="1" dirty="0">
                <a:solidFill>
                  <a:srgbClr val="FFFFFF"/>
                </a:solidFill>
                <a:effectLst>
                  <a:glow rad="317500">
                    <a:srgbClr val="000000">
                      <a:alpha val="91000"/>
                    </a:srgbClr>
                  </a:glow>
                </a:effectLst>
                <a:latin typeface="Apple Chancery"/>
                <a:ea typeface="Osaka"/>
                <a:cs typeface="Apple Chancery"/>
              </a:rPr>
              <a:t>Self-Control</a:t>
            </a:r>
          </a:p>
        </p:txBody>
      </p:sp>
      <p:sp>
        <p:nvSpPr>
          <p:cNvPr id="24" name="Title 1"/>
          <p:cNvSpPr txBox="1">
            <a:spLocks/>
          </p:cNvSpPr>
          <p:nvPr/>
        </p:nvSpPr>
        <p:spPr bwMode="auto">
          <a:xfrm>
            <a:off x="3203848" y="548680"/>
            <a:ext cx="3096344"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en-US" b="1" dirty="0">
                <a:solidFill>
                  <a:srgbClr val="FFFF00"/>
                </a:solidFill>
                <a:effectLst>
                  <a:glow rad="317500">
                    <a:srgbClr val="000000">
                      <a:alpha val="91000"/>
                    </a:srgbClr>
                  </a:glow>
                </a:effectLst>
                <a:latin typeface="Apple Chancery"/>
                <a:ea typeface="Osaka"/>
                <a:cs typeface="Apple Chancery"/>
              </a:rPr>
              <a:t>Strength</a:t>
            </a:r>
          </a:p>
        </p:txBody>
      </p:sp>
      <p:sp>
        <p:nvSpPr>
          <p:cNvPr id="25" name="Title 1"/>
          <p:cNvSpPr txBox="1">
            <a:spLocks/>
          </p:cNvSpPr>
          <p:nvPr/>
        </p:nvSpPr>
        <p:spPr bwMode="auto">
          <a:xfrm>
            <a:off x="6041444" y="1412776"/>
            <a:ext cx="3096344"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en-US" b="1" dirty="0">
                <a:solidFill>
                  <a:srgbClr val="FFFF00"/>
                </a:solidFill>
                <a:effectLst>
                  <a:glow rad="317500">
                    <a:srgbClr val="000000">
                      <a:alpha val="91000"/>
                    </a:srgbClr>
                  </a:glow>
                </a:effectLst>
                <a:latin typeface="Apple Chancery"/>
                <a:ea typeface="Osaka"/>
                <a:cs typeface="Apple Chancery"/>
              </a:rPr>
              <a:t>Security</a:t>
            </a:r>
          </a:p>
        </p:txBody>
      </p:sp>
      <p:sp>
        <p:nvSpPr>
          <p:cNvPr id="26" name="Title 1"/>
          <p:cNvSpPr txBox="1">
            <a:spLocks/>
          </p:cNvSpPr>
          <p:nvPr/>
        </p:nvSpPr>
        <p:spPr bwMode="auto">
          <a:xfrm>
            <a:off x="6047656" y="3645024"/>
            <a:ext cx="3096344"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en-US" b="1" dirty="0">
                <a:solidFill>
                  <a:srgbClr val="FFFF00"/>
                </a:solidFill>
                <a:effectLst>
                  <a:glow rad="317500">
                    <a:srgbClr val="000000">
                      <a:alpha val="91000"/>
                    </a:srgbClr>
                  </a:glow>
                </a:effectLst>
                <a:latin typeface="Apple Chancery"/>
                <a:ea typeface="Osaka"/>
                <a:cs typeface="Apple Chancery"/>
              </a:rPr>
              <a:t>Endurance</a:t>
            </a:r>
          </a:p>
        </p:txBody>
      </p:sp>
      <p:sp>
        <p:nvSpPr>
          <p:cNvPr id="27" name="Title 1"/>
          <p:cNvSpPr txBox="1">
            <a:spLocks/>
          </p:cNvSpPr>
          <p:nvPr/>
        </p:nvSpPr>
        <p:spPr bwMode="auto">
          <a:xfrm>
            <a:off x="6046811" y="4797152"/>
            <a:ext cx="3096344"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en-US" b="1" dirty="0">
                <a:solidFill>
                  <a:srgbClr val="FFFF00"/>
                </a:solidFill>
                <a:effectLst>
                  <a:glow rad="317500">
                    <a:srgbClr val="000000">
                      <a:alpha val="91000"/>
                    </a:srgbClr>
                  </a:glow>
                </a:effectLst>
                <a:latin typeface="Apple Chancery"/>
                <a:ea typeface="Osaka"/>
                <a:cs typeface="Apple Chancery"/>
              </a:rPr>
              <a:t>Conduct</a:t>
            </a:r>
          </a:p>
        </p:txBody>
      </p:sp>
      <p:sp>
        <p:nvSpPr>
          <p:cNvPr id="28" name="Title 1"/>
          <p:cNvSpPr txBox="1">
            <a:spLocks/>
          </p:cNvSpPr>
          <p:nvPr/>
        </p:nvSpPr>
        <p:spPr bwMode="auto">
          <a:xfrm>
            <a:off x="3851920" y="5661248"/>
            <a:ext cx="3096344"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en-US" b="1" dirty="0">
                <a:solidFill>
                  <a:srgbClr val="FFFF00"/>
                </a:solidFill>
                <a:effectLst>
                  <a:glow rad="317500">
                    <a:srgbClr val="000000">
                      <a:alpha val="91000"/>
                    </a:srgbClr>
                  </a:glow>
                </a:effectLst>
                <a:latin typeface="Apple Chancery"/>
                <a:ea typeface="Osaka"/>
                <a:cs typeface="Apple Chancery"/>
              </a:rPr>
              <a:t>Character</a:t>
            </a:r>
          </a:p>
        </p:txBody>
      </p:sp>
      <p:sp>
        <p:nvSpPr>
          <p:cNvPr id="29" name="Title 1"/>
          <p:cNvSpPr txBox="1">
            <a:spLocks/>
          </p:cNvSpPr>
          <p:nvPr/>
        </p:nvSpPr>
        <p:spPr bwMode="auto">
          <a:xfrm>
            <a:off x="7384" y="5085184"/>
            <a:ext cx="3096344"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en-US" b="1" dirty="0">
                <a:solidFill>
                  <a:srgbClr val="FFFF00"/>
                </a:solidFill>
                <a:effectLst>
                  <a:glow rad="317500">
                    <a:srgbClr val="000000">
                      <a:alpha val="91000"/>
                    </a:srgbClr>
                  </a:glow>
                </a:effectLst>
                <a:latin typeface="Apple Chancery"/>
                <a:ea typeface="Osaka"/>
                <a:cs typeface="Apple Chancery"/>
              </a:rPr>
              <a:t>Confidence</a:t>
            </a:r>
          </a:p>
        </p:txBody>
      </p:sp>
      <p:sp>
        <p:nvSpPr>
          <p:cNvPr id="30" name="Title 1"/>
          <p:cNvSpPr txBox="1">
            <a:spLocks/>
          </p:cNvSpPr>
          <p:nvPr/>
        </p:nvSpPr>
        <p:spPr bwMode="auto">
          <a:xfrm>
            <a:off x="-180528" y="3645024"/>
            <a:ext cx="3096344"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en-US" b="1" dirty="0">
                <a:solidFill>
                  <a:srgbClr val="FFFF00"/>
                </a:solidFill>
                <a:effectLst>
                  <a:glow rad="317500">
                    <a:srgbClr val="000000">
                      <a:alpha val="91000"/>
                    </a:srgbClr>
                  </a:glow>
                </a:effectLst>
                <a:latin typeface="Apple Chancery"/>
                <a:ea typeface="Osaka"/>
                <a:cs typeface="Apple Chancery"/>
              </a:rPr>
              <a:t>Humility</a:t>
            </a:r>
          </a:p>
        </p:txBody>
      </p:sp>
      <p:sp>
        <p:nvSpPr>
          <p:cNvPr id="31" name="Title 1"/>
          <p:cNvSpPr txBox="1">
            <a:spLocks/>
          </p:cNvSpPr>
          <p:nvPr/>
        </p:nvSpPr>
        <p:spPr bwMode="auto">
          <a:xfrm>
            <a:off x="-252536" y="2348880"/>
            <a:ext cx="3096344"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en-US" b="1" dirty="0">
                <a:solidFill>
                  <a:srgbClr val="FFFF00"/>
                </a:solidFill>
                <a:effectLst>
                  <a:glow rad="317500">
                    <a:srgbClr val="000000">
                      <a:alpha val="91000"/>
                    </a:srgbClr>
                  </a:glow>
                </a:effectLst>
                <a:latin typeface="Apple Chancery"/>
                <a:ea typeface="Osaka"/>
                <a:cs typeface="Apple Chancery"/>
              </a:rPr>
              <a:t>Victory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linds(horizontal)">
                                      <p:cBhvr>
                                        <p:cTn id="7" dur="500"/>
                                        <p:tgtEl>
                                          <p:spTgt spid="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linds(horizontal)">
                                      <p:cBhvr>
                                        <p:cTn id="12" dur="500"/>
                                        <p:tgtEl>
                                          <p:spTgt spid="2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linds(horizontal)">
                                      <p:cBhvr>
                                        <p:cTn id="17" dur="500"/>
                                        <p:tgtEl>
                                          <p:spTgt spid="2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linds(horizontal)">
                                      <p:cBhvr>
                                        <p:cTn id="22" dur="500"/>
                                        <p:tgtEl>
                                          <p:spTgt spid="2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blinds(horizontal)">
                                      <p:cBhvr>
                                        <p:cTn id="27" dur="500"/>
                                        <p:tgtEl>
                                          <p:spTgt spid="2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blinds(horizontal)">
                                      <p:cBhvr>
                                        <p:cTn id="32" dur="500"/>
                                        <p:tgtEl>
                                          <p:spTgt spid="29"/>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blinds(horizontal)">
                                      <p:cBhvr>
                                        <p:cTn id="37" dur="500"/>
                                        <p:tgtEl>
                                          <p:spTgt spid="3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blinds(horizontal)">
                                      <p:cBhvr>
                                        <p:cTn id="4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1409" name="Picture 2" descr="spirituality-300x200.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8100" y="188640"/>
            <a:ext cx="9142413" cy="1143000"/>
          </a:xfrm>
        </p:spPr>
        <p:txBody>
          <a:bodyPr lIns="91416" tIns="45709" rIns="91416" bIns="45709"/>
          <a:lstStyle/>
          <a:p>
            <a:pPr>
              <a:defRPr/>
            </a:pPr>
            <a:r>
              <a:rPr lang="en-US" sz="5400" dirty="0">
                <a:solidFill>
                  <a:srgbClr val="FFFFFF"/>
                </a:solidFill>
                <a:effectLst>
                  <a:glow rad="317500">
                    <a:schemeClr val="tx1">
                      <a:alpha val="91000"/>
                    </a:schemeClr>
                  </a:glow>
                </a:effectLst>
                <a:latin typeface="Apple Chancery"/>
                <a:cs typeface="Apple Chancery"/>
              </a:rPr>
              <a:t>Are </a:t>
            </a:r>
            <a:r>
              <a:rPr lang="en-US" sz="5400" dirty="0">
                <a:solidFill>
                  <a:srgbClr val="FFFF00"/>
                </a:solidFill>
                <a:effectLst>
                  <a:glow rad="317500">
                    <a:schemeClr val="tx1">
                      <a:alpha val="91000"/>
                    </a:schemeClr>
                  </a:glow>
                </a:effectLst>
                <a:latin typeface="Apple Chancery"/>
                <a:cs typeface="Apple Chancery"/>
              </a:rPr>
              <a:t>you</a:t>
            </a:r>
            <a:r>
              <a:rPr lang="en-US" sz="5400" dirty="0">
                <a:solidFill>
                  <a:srgbClr val="FFFFFF"/>
                </a:solidFill>
                <a:effectLst>
                  <a:glow rad="317500">
                    <a:schemeClr val="tx1">
                      <a:alpha val="91000"/>
                    </a:schemeClr>
                  </a:glow>
                </a:effectLst>
                <a:latin typeface="Apple Chancery"/>
                <a:cs typeface="Apple Chancery"/>
              </a:rPr>
              <a:t> surrendered to Christ?</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Galatians </a:t>
            </a:r>
            <a:r>
              <a:rPr lang="en-US" sz="8800" dirty="0">
                <a:latin typeface="Arial" charset="0"/>
                <a:ea typeface="Osaka" charset="0"/>
                <a:cs typeface="Arial" charset="0"/>
              </a:rPr>
              <a:t>6</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1770227032"/>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243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43000"/>
            <a:ext cx="4445000" cy="332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2435"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b="13741"/>
          <a:stretch>
            <a:fillRect/>
          </a:stretch>
        </p:blipFill>
        <p:spPr bwMode="auto">
          <a:xfrm>
            <a:off x="3886200" y="3987800"/>
            <a:ext cx="4445000" cy="287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2436" name="Rectangle 4"/>
          <p:cNvSpPr>
            <a:spLocks noGrp="1" noChangeArrowheads="1"/>
          </p:cNvSpPr>
          <p:nvPr>
            <p:ph type="title"/>
          </p:nvPr>
        </p:nvSpPr>
        <p:spPr>
          <a:xfrm>
            <a:off x="1828800" y="0"/>
            <a:ext cx="7239000" cy="1524000"/>
          </a:xfrm>
          <a:solidFill>
            <a:schemeClr val="tx1"/>
          </a:solidFill>
        </p:spPr>
        <p:txBody>
          <a:bodyPr/>
          <a:lstStyle/>
          <a:p>
            <a:pPr algn="r" eaLnBrk="1" hangingPunct="1"/>
            <a:r>
              <a:rPr lang="en-US" b="1">
                <a:latin typeface="Arial" charset="0"/>
                <a:ea typeface="ＭＳ Ｐゴシック" charset="0"/>
              </a:rPr>
              <a:t>Restore People in Sin</a:t>
            </a:r>
            <a:endParaRPr lang="en-US" sz="3600">
              <a:latin typeface="Arial" charset="0"/>
              <a:ea typeface="ＭＳ Ｐゴシック" charset="0"/>
            </a:endParaRPr>
          </a:p>
        </p:txBody>
      </p:sp>
      <p:sp>
        <p:nvSpPr>
          <p:cNvPr id="402437" name="Rectangle 7"/>
          <p:cNvSpPr>
            <a:spLocks noChangeArrowheads="1"/>
          </p:cNvSpPr>
          <p:nvPr/>
        </p:nvSpPr>
        <p:spPr bwMode="auto">
          <a:xfrm>
            <a:off x="1752600" y="2971800"/>
            <a:ext cx="7391400" cy="19812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nSpc>
                <a:spcPct val="90000"/>
              </a:lnSpc>
              <a:spcBef>
                <a:spcPct val="20000"/>
              </a:spcBef>
            </a:pPr>
            <a:r>
              <a:rPr lang="ru-RU" altLang="ja-JP" sz="3600" b="1" dirty="0">
                <a:solidFill>
                  <a:srgbClr val="FFFFFF"/>
                </a:solidFill>
                <a:latin typeface="Arial" charset="0"/>
                <a:cs typeface="Arial" charset="0"/>
              </a:rPr>
              <a:t>"</a:t>
            </a:r>
            <a:r>
              <a:rPr lang="en-US" altLang="ja-JP" sz="3600" b="1" dirty="0">
                <a:solidFill>
                  <a:srgbClr val="FFFFFF"/>
                </a:solidFill>
                <a:latin typeface="Arial" charset="0"/>
                <a:cs typeface="Arial" charset="0"/>
              </a:rPr>
              <a:t>Brothers, if someone is caught in a sin, you who are spiritual should restore him gently.</a:t>
            </a:r>
            <a:r>
              <a:rPr lang="ru-RU" altLang="ja-JP" sz="3600" b="1" dirty="0">
                <a:solidFill>
                  <a:srgbClr val="FFFFFF"/>
                </a:solidFill>
                <a:latin typeface="Arial" charset="0"/>
                <a:cs typeface="Arial" charset="0"/>
              </a:rPr>
              <a:t>"</a:t>
            </a:r>
            <a:endParaRPr lang="en-US" altLang="ja-JP" sz="3600" b="1" dirty="0">
              <a:solidFill>
                <a:srgbClr val="FFFFFF"/>
              </a:solidFill>
              <a:latin typeface="Arial" charset="0"/>
              <a:cs typeface="Arial" charset="0"/>
            </a:endParaRPr>
          </a:p>
          <a:p>
            <a:pPr algn="r">
              <a:lnSpc>
                <a:spcPct val="90000"/>
              </a:lnSpc>
              <a:spcBef>
                <a:spcPct val="20000"/>
              </a:spcBef>
            </a:pPr>
            <a:r>
              <a:rPr lang="en-US" sz="3600" b="1" dirty="0">
                <a:solidFill>
                  <a:srgbClr val="FFFFFF"/>
                </a:solidFill>
                <a:latin typeface="Arial" charset="0"/>
                <a:cs typeface="Arial" charset="0"/>
              </a:rPr>
              <a:t>Galatians 6:1</a:t>
            </a:r>
          </a:p>
        </p:txBody>
      </p:sp>
      <p:sp>
        <p:nvSpPr>
          <p:cNvPr id="402438" name="Rectangle 9"/>
          <p:cNvSpPr>
            <a:spLocks noChangeArrowheads="1"/>
          </p:cNvSpPr>
          <p:nvPr/>
        </p:nvSpPr>
        <p:spPr bwMode="auto">
          <a:xfrm>
            <a:off x="1752600" y="76200"/>
            <a:ext cx="6781800" cy="152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r"/>
            <a:r>
              <a:rPr lang="en-US" sz="4400" b="1">
                <a:solidFill>
                  <a:srgbClr val="FFFFFF"/>
                </a:solidFill>
                <a:latin typeface="Arial" charset="0"/>
                <a:cs typeface="Arial" charset="0"/>
              </a:rPr>
              <a:t>Restore People in Sin</a:t>
            </a:r>
            <a:endParaRPr lang="en-US" sz="3600">
              <a:solidFill>
                <a:srgbClr val="FFFFFF"/>
              </a:solidFill>
              <a:latin typeface="Arial" charset="0"/>
              <a:cs typeface="Arial" charset="0"/>
            </a:endParaRPr>
          </a:p>
        </p:txBody>
      </p:sp>
    </p:spTree>
  </p:cSld>
  <p:clrMapOvr>
    <a:masterClrMapping/>
  </p:clrMapOvr>
  <p:transition>
    <p:random/>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4481" name="Picture 5" descr="leave nets behin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70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94338" name="Rectangle 2"/>
          <p:cNvSpPr>
            <a:spLocks noGrp="1" noChangeArrowheads="1"/>
          </p:cNvSpPr>
          <p:nvPr>
            <p:ph type="title"/>
          </p:nvPr>
        </p:nvSpPr>
        <p:spPr>
          <a:xfrm>
            <a:off x="228600" y="228600"/>
            <a:ext cx="8915400" cy="1219200"/>
          </a:xfrm>
        </p:spPr>
        <p:txBody>
          <a:bodyPr/>
          <a:lstStyle/>
          <a:p>
            <a:pPr marL="533400" indent="-533400" algn="l" eaLnBrk="1" hangingPunct="1">
              <a:defRPr/>
            </a:pPr>
            <a:r>
              <a:rPr lang="en-US" sz="3200" i="0" dirty="0">
                <a:effectLst>
                  <a:glow rad="139700">
                    <a:schemeClr val="bg1">
                      <a:alpha val="75000"/>
                    </a:schemeClr>
                  </a:glow>
                </a:effectLst>
              </a:rPr>
              <a:t>The word for </a:t>
            </a:r>
            <a:r>
              <a:rPr lang="ru-RU" sz="3200" i="0" dirty="0">
                <a:effectLst>
                  <a:glow rad="139700">
                    <a:schemeClr val="bg1">
                      <a:alpha val="75000"/>
                    </a:schemeClr>
                  </a:glow>
                </a:effectLst>
              </a:rPr>
              <a:t>"</a:t>
            </a:r>
            <a:r>
              <a:rPr lang="en-US" sz="3200" i="0" dirty="0">
                <a:effectLst>
                  <a:glow rad="139700">
                    <a:schemeClr val="bg1">
                      <a:alpha val="75000"/>
                    </a:schemeClr>
                  </a:glow>
                </a:effectLst>
              </a:rPr>
              <a:t>restore</a:t>
            </a:r>
            <a:r>
              <a:rPr lang="ru-RU" sz="3200" i="0" dirty="0">
                <a:effectLst>
                  <a:glow rad="139700">
                    <a:schemeClr val="bg1">
                      <a:alpha val="75000"/>
                    </a:schemeClr>
                  </a:glow>
                </a:effectLst>
              </a:rPr>
              <a:t>"</a:t>
            </a:r>
            <a:r>
              <a:rPr lang="en-US" sz="3200" i="0" dirty="0">
                <a:effectLst>
                  <a:glow rad="139700">
                    <a:schemeClr val="bg1">
                      <a:alpha val="75000"/>
                    </a:schemeClr>
                  </a:glow>
                </a:effectLst>
              </a:rPr>
              <a:t> in Galatians 6:1 refers in other contexts to fishermen mending nets</a:t>
            </a:r>
          </a:p>
        </p:txBody>
      </p:sp>
      <p:sp>
        <p:nvSpPr>
          <p:cNvPr id="1294339" name="Rectangle 3"/>
          <p:cNvSpPr>
            <a:spLocks noGrp="1" noChangeArrowheads="1"/>
          </p:cNvSpPr>
          <p:nvPr>
            <p:ph type="body" idx="1"/>
          </p:nvPr>
        </p:nvSpPr>
        <p:spPr>
          <a:xfrm>
            <a:off x="1828800" y="3200400"/>
            <a:ext cx="5029200" cy="914400"/>
          </a:xfrm>
        </p:spPr>
        <p:txBody>
          <a:bodyPr/>
          <a:lstStyle/>
          <a:p>
            <a:pPr marL="0" indent="0" algn="r" eaLnBrk="1" hangingPunct="1">
              <a:spcBef>
                <a:spcPct val="0"/>
              </a:spcBef>
              <a:buFont typeface="Monotype Sorts" charset="2"/>
              <a:buNone/>
              <a:defRPr/>
            </a:pPr>
            <a:r>
              <a:rPr lang="en-US" sz="6000" i="1" dirty="0">
                <a:solidFill>
                  <a:schemeClr val="tx2"/>
                </a:solidFill>
                <a:effectLst>
                  <a:glow rad="139700">
                    <a:schemeClr val="bg1">
                      <a:alpha val="75000"/>
                    </a:schemeClr>
                  </a:glow>
                </a:effectLst>
              </a:rPr>
              <a:t>Restore nets</a:t>
            </a:r>
          </a:p>
        </p:txBody>
      </p:sp>
      <p:sp>
        <p:nvSpPr>
          <p:cNvPr id="5" name="Rectangle 2"/>
          <p:cNvSpPr txBox="1">
            <a:spLocks noChangeArrowheads="1"/>
          </p:cNvSpPr>
          <p:nvPr/>
        </p:nvSpPr>
        <p:spPr bwMode="auto">
          <a:xfrm>
            <a:off x="3276600" y="4343400"/>
            <a:ext cx="5105400" cy="1295400"/>
          </a:xfrm>
          <a:prstGeom prst="rect">
            <a:avLst/>
          </a:prstGeom>
          <a:noFill/>
          <a:ln w="9525">
            <a:noFill/>
            <a:miter lim="800000"/>
            <a:headEnd/>
            <a:tailEnd/>
          </a:ln>
          <a:effectLst>
            <a:outerShdw blurRad="25400" dist="25399" dir="2700000" algn="ctr" rotWithShape="0">
              <a:schemeClr val="bg2">
                <a:alpha val="99962"/>
              </a:schemeClr>
            </a:outerShdw>
          </a:effectLst>
        </p:spPr>
        <p:txBody>
          <a:bodyPr anchor="ctr"/>
          <a:lstStyle/>
          <a:p>
            <a:pPr algn="r">
              <a:defRPr/>
            </a:pPr>
            <a:endParaRPr lang="en-US" sz="4400" i="1" kern="0" dirty="0">
              <a:solidFill>
                <a:srgbClr val="FFFFFF"/>
              </a:solidFill>
              <a:effectLst>
                <a:glow rad="139700">
                  <a:srgbClr val="000000">
                    <a:alpha val="75000"/>
                  </a:srgbClr>
                </a:glow>
              </a:effectLst>
              <a:latin typeface="Tahoma"/>
              <a:ea typeface="ＭＳ Ｐゴシック"/>
              <a:cs typeface="ＭＳ Ｐゴシック"/>
            </a:endParaRP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6529" name="Picture 5" descr="leave nets behin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70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94339" name="Rectangle 3"/>
          <p:cNvSpPr>
            <a:spLocks noGrp="1" noChangeArrowheads="1"/>
          </p:cNvSpPr>
          <p:nvPr>
            <p:ph type="body" idx="1"/>
          </p:nvPr>
        </p:nvSpPr>
        <p:spPr>
          <a:xfrm>
            <a:off x="1828800" y="3200400"/>
            <a:ext cx="5943600" cy="914400"/>
          </a:xfrm>
        </p:spPr>
        <p:txBody>
          <a:bodyPr/>
          <a:lstStyle/>
          <a:p>
            <a:pPr marL="0" indent="0" algn="ctr" eaLnBrk="1" hangingPunct="1">
              <a:spcBef>
                <a:spcPct val="0"/>
              </a:spcBef>
              <a:buFont typeface="Monotype Sorts" charset="2"/>
              <a:buNone/>
              <a:defRPr/>
            </a:pPr>
            <a:r>
              <a:rPr lang="en-US" sz="6000" i="1" dirty="0">
                <a:solidFill>
                  <a:schemeClr val="tx2"/>
                </a:solidFill>
                <a:effectLst>
                  <a:glow rad="139700">
                    <a:schemeClr val="bg1">
                      <a:alpha val="75000"/>
                    </a:schemeClr>
                  </a:glow>
                </a:effectLst>
              </a:rPr>
              <a:t>Restore nets</a:t>
            </a:r>
          </a:p>
        </p:txBody>
      </p:sp>
      <p:pic>
        <p:nvPicPr>
          <p:cNvPr id="8" name="Picture 1" descr="step 2 with 3 people browner.3.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25400"/>
            <a:ext cx="9144000" cy="688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94338" name="Rectangle 2"/>
          <p:cNvSpPr>
            <a:spLocks noGrp="1" noChangeArrowheads="1"/>
          </p:cNvSpPr>
          <p:nvPr>
            <p:ph type="title"/>
          </p:nvPr>
        </p:nvSpPr>
        <p:spPr>
          <a:xfrm>
            <a:off x="228600" y="228600"/>
            <a:ext cx="8915400" cy="680120"/>
          </a:xfrm>
        </p:spPr>
        <p:txBody>
          <a:bodyPr/>
          <a:lstStyle/>
          <a:p>
            <a:pPr marL="533400" indent="-533400" algn="l" eaLnBrk="1" hangingPunct="1">
              <a:defRPr/>
            </a:pPr>
            <a:r>
              <a:rPr lang="en-US" sz="3200" dirty="0">
                <a:effectLst>
                  <a:glow rad="139700">
                    <a:schemeClr val="bg1">
                      <a:alpha val="75000"/>
                    </a:schemeClr>
                  </a:glow>
                </a:effectLst>
              </a:rPr>
              <a:t>Don't make it your priority to restore nets!</a:t>
            </a:r>
          </a:p>
        </p:txBody>
      </p:sp>
      <p:sp>
        <p:nvSpPr>
          <p:cNvPr id="5" name="Rectangle 2"/>
          <p:cNvSpPr txBox="1">
            <a:spLocks noChangeArrowheads="1"/>
          </p:cNvSpPr>
          <p:nvPr/>
        </p:nvSpPr>
        <p:spPr bwMode="auto">
          <a:xfrm>
            <a:off x="3276600" y="4343400"/>
            <a:ext cx="5105400" cy="1295400"/>
          </a:xfrm>
          <a:prstGeom prst="rect">
            <a:avLst/>
          </a:prstGeom>
          <a:noFill/>
          <a:ln w="9525">
            <a:noFill/>
            <a:miter lim="800000"/>
            <a:headEnd/>
            <a:tailEnd/>
          </a:ln>
          <a:effectLst>
            <a:outerShdw blurRad="25400" dist="25399" dir="2700000" algn="ctr" rotWithShape="0">
              <a:schemeClr val="bg2">
                <a:alpha val="99962"/>
              </a:schemeClr>
            </a:outerShdw>
          </a:effectLst>
        </p:spPr>
        <p:txBody>
          <a:bodyPr anchor="ctr"/>
          <a:lstStyle/>
          <a:p>
            <a:pPr algn="r">
              <a:defRPr/>
            </a:pPr>
            <a:endParaRPr lang="en-US" sz="4400" i="1" kern="0" dirty="0">
              <a:solidFill>
                <a:srgbClr val="FFFFFF"/>
              </a:solidFill>
              <a:effectLst>
                <a:glow rad="139700">
                  <a:srgbClr val="000000">
                    <a:alpha val="75000"/>
                  </a:srgbClr>
                </a:glow>
              </a:effectLst>
              <a:latin typeface="Tahoma"/>
              <a:ea typeface="ＭＳ Ｐゴシック"/>
              <a:cs typeface="ＭＳ Ｐゴシック"/>
            </a:endParaRPr>
          </a:p>
        </p:txBody>
      </p:sp>
      <p:sp>
        <p:nvSpPr>
          <p:cNvPr id="7" name="Rectangle 3"/>
          <p:cNvSpPr txBox="1">
            <a:spLocks noChangeArrowheads="1"/>
          </p:cNvSpPr>
          <p:nvPr/>
        </p:nvSpPr>
        <p:spPr bwMode="auto">
          <a:xfrm>
            <a:off x="1524000" y="5105400"/>
            <a:ext cx="7620000" cy="914400"/>
          </a:xfrm>
          <a:prstGeom prst="rect">
            <a:avLst/>
          </a:prstGeom>
          <a:noFill/>
          <a:ln w="9525">
            <a:noFill/>
            <a:miter lim="800000"/>
            <a:headEnd/>
            <a:tailEnd/>
          </a:ln>
          <a:effectLst>
            <a:outerShdw blurRad="25400" dist="25399" dir="2700000" algn="ctr" rotWithShape="0">
              <a:schemeClr val="bg2">
                <a:alpha val="99962"/>
              </a:schemeClr>
            </a:outerShdw>
          </a:effectLst>
        </p:spPr>
        <p:txBody>
          <a:bodyPr/>
          <a:lstStyle/>
          <a:p>
            <a:pPr>
              <a:buFont typeface="Monotype Sorts" charset="2"/>
              <a:buNone/>
              <a:defRPr/>
            </a:pPr>
            <a:r>
              <a:rPr lang="en-US" sz="6000" i="1" kern="0" dirty="0">
                <a:solidFill>
                  <a:srgbClr val="FFFFFF"/>
                </a:solidFill>
                <a:effectLst>
                  <a:glow rad="139700">
                    <a:srgbClr val="000000">
                      <a:alpha val="75000"/>
                    </a:srgbClr>
                  </a:glow>
                </a:effectLst>
                <a:latin typeface="Tahoma"/>
                <a:ea typeface="ＭＳ Ｐゴシック"/>
                <a:cs typeface="ＭＳ Ｐゴシック"/>
              </a:rPr>
              <a:t>Restore people!</a:t>
            </a:r>
          </a:p>
        </p:txBody>
      </p:sp>
      <p:sp>
        <p:nvSpPr>
          <p:cNvPr id="406535" name="Text Box 4"/>
          <p:cNvSpPr txBox="1">
            <a:spLocks noChangeArrowheads="1"/>
          </p:cNvSpPr>
          <p:nvPr/>
        </p:nvSpPr>
        <p:spPr bwMode="auto">
          <a:xfrm>
            <a:off x="8543925" y="76200"/>
            <a:ext cx="5238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000000"/>
                </a:solidFill>
                <a:latin typeface="Arial" charset="0"/>
              </a:rPr>
              <a:t>72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par>
                          <p:cTn id="8" fill="hold" nodeType="afterGroup">
                            <p:stCondLst>
                              <p:cond delay="2000"/>
                            </p:stCondLst>
                            <p:childTnLst>
                              <p:par>
                                <p:cTn id="9" presetID="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17413" y="2423317"/>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7200" b="1" dirty="0">
                <a:solidFill>
                  <a:srgbClr val="FFFFFF"/>
                </a:solidFill>
                <a:effectLst>
                  <a:glow rad="127000">
                    <a:srgbClr val="000000"/>
                  </a:glow>
                </a:effectLst>
                <a:latin typeface="Arial" charset="0"/>
                <a:ea typeface="ＭＳ Ｐゴシック" charset="0"/>
                <a:cs typeface="ＭＳ Ｐゴシック" charset="0"/>
              </a:rPr>
              <a:t>Justification </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Galatians</a:t>
            </a:r>
          </a:p>
        </p:txBody>
      </p:sp>
      <p:sp>
        <p:nvSpPr>
          <p:cNvPr id="7" name="Text Box 24"/>
          <p:cNvSpPr txBox="1">
            <a:spLocks noChangeArrowheads="1"/>
          </p:cNvSpPr>
          <p:nvPr/>
        </p:nvSpPr>
        <p:spPr bwMode="auto">
          <a:xfrm>
            <a:off x="8448755"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dirty="0">
                <a:solidFill>
                  <a:srgbClr val="FFFFFF"/>
                </a:solidFill>
                <a:cs typeface="Arial" charset="0"/>
              </a:rPr>
              <a:t>167</a:t>
            </a:r>
          </a:p>
        </p:txBody>
      </p:sp>
    </p:spTree>
    <p:extLst>
      <p:ext uri="{BB962C8B-B14F-4D97-AF65-F5344CB8AC3E}">
        <p14:creationId xmlns:p14="http://schemas.microsoft.com/office/powerpoint/2010/main" val="17229670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647098196"/>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BCA53D2-FCD3-CB42-82B4-9D13FD64773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52520" y="11129"/>
            <a:ext cx="9144000" cy="6855881"/>
          </a:xfrm>
          <a:prstGeom prst="rect">
            <a:avLst/>
          </a:prstGeom>
        </p:spPr>
      </p:pic>
      <p:sp>
        <p:nvSpPr>
          <p:cNvPr id="2" name="Title 1">
            <a:extLst>
              <a:ext uri="{FF2B5EF4-FFF2-40B4-BE49-F238E27FC236}">
                <a16:creationId xmlns:a16="http://schemas.microsoft.com/office/drawing/2014/main" id="{B667417C-48DB-8B49-A110-99DA0C9FB69A}"/>
              </a:ext>
            </a:extLst>
          </p:cNvPr>
          <p:cNvSpPr>
            <a:spLocks noGrp="1"/>
          </p:cNvSpPr>
          <p:nvPr>
            <p:ph type="title"/>
          </p:nvPr>
        </p:nvSpPr>
        <p:spPr>
          <a:xfrm>
            <a:off x="-36512" y="2348880"/>
            <a:ext cx="9143999" cy="1800200"/>
          </a:xfrm>
        </p:spPr>
        <p:txBody>
          <a:bodyPr anchor="ctr"/>
          <a:lstStyle/>
          <a:p>
            <a:r>
              <a:rPr lang="en-US" sz="13800" kern="1200" spc="-200" dirty="0">
                <a:solidFill>
                  <a:schemeClr val="bg1"/>
                </a:solidFill>
                <a:effectLst>
                  <a:glow rad="127000">
                    <a:srgbClr val="C00000">
                      <a:alpha val="38000"/>
                    </a:srgbClr>
                  </a:glow>
                </a:effectLst>
                <a:latin typeface="Helvetica" pitchFamily="2" charset="0"/>
                <a:ea typeface="ヒラギノ角ゴ ProN W3" panose="020B0300000000000000" pitchFamily="34" charset="-128"/>
                <a:cs typeface="Arial" panose="020B0604020202020204" pitchFamily="34" charset="0"/>
              </a:rPr>
              <a:t>ETERNAL</a:t>
            </a:r>
            <a:r>
              <a:rPr lang="en-US" sz="13800" spc="-200" dirty="0">
                <a:solidFill>
                  <a:schemeClr val="bg1"/>
                </a:solidFill>
                <a:effectLst>
                  <a:glow rad="127000">
                    <a:srgbClr val="C00000">
                      <a:alpha val="38000"/>
                    </a:srgbClr>
                  </a:glow>
                </a:effectLst>
                <a:latin typeface="Helvetica" pitchFamily="2" charset="0"/>
                <a:cs typeface="Arial" panose="020B0604020202020204" pitchFamily="34" charset="0"/>
              </a:rPr>
              <a:t> </a:t>
            </a:r>
          </a:p>
        </p:txBody>
      </p:sp>
      <p:sp>
        <p:nvSpPr>
          <p:cNvPr id="5" name="Title 1">
            <a:extLst>
              <a:ext uri="{FF2B5EF4-FFF2-40B4-BE49-F238E27FC236}">
                <a16:creationId xmlns:a16="http://schemas.microsoft.com/office/drawing/2014/main" id="{96239B32-040A-2142-992A-C446EBFEA53B}"/>
              </a:ext>
            </a:extLst>
          </p:cNvPr>
          <p:cNvSpPr txBox="1">
            <a:spLocks/>
          </p:cNvSpPr>
          <p:nvPr/>
        </p:nvSpPr>
        <p:spPr bwMode="auto">
          <a:xfrm>
            <a:off x="971600" y="1772816"/>
            <a:ext cx="7358063" cy="7647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ctr" anchorCtr="0" compatLnSpc="1">
            <a:prstTxWarp prst="textNoShape">
              <a:avLst/>
            </a:prstTxWarp>
          </a:bodyPr>
          <a:lstStyle>
            <a:lvl1pPr algn="ctr" rtl="0" fontAlgn="base">
              <a:spcBef>
                <a:spcPct val="0"/>
              </a:spcBef>
              <a:spcAft>
                <a:spcPct val="0"/>
              </a:spcAft>
              <a:defRPr sz="5906" kern="1200">
                <a:solidFill>
                  <a:schemeClr val="tx1"/>
                </a:solidFill>
                <a:latin typeface="+mj-lt"/>
                <a:ea typeface="+mj-ea"/>
                <a:cs typeface="+mj-cs"/>
                <a:sym typeface="Gill Sans" panose="020B0502020104020203" pitchFamily="34" charset="-79"/>
              </a:defRPr>
            </a:lvl1pPr>
            <a:lvl2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2pPr>
            <a:lvl3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3pPr>
            <a:lvl4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4pPr>
            <a:lvl5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5pPr>
            <a:lvl6pPr marL="321457"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6pPr>
            <a:lvl7pPr marL="642915"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7pPr>
            <a:lvl8pPr marL="964372"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8pPr>
            <a:lvl9pPr marL="1285829"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9pPr>
          </a:lstStyle>
          <a:p>
            <a:r>
              <a:rPr lang="en-US" sz="3200" dirty="0">
                <a:solidFill>
                  <a:schemeClr val="bg1"/>
                </a:solidFill>
                <a:latin typeface="Helvetica" pitchFamily="2" charset="0"/>
                <a:ea typeface="ヒラギノ角ゴ ProN W3" panose="020B0300000000000000" pitchFamily="34" charset="-128"/>
                <a:cs typeface="Arial" panose="020B0604020202020204" pitchFamily="34" charset="0"/>
              </a:rPr>
              <a:t>GALATIANS 6:8</a:t>
            </a:r>
            <a:endParaRPr lang="en-US" sz="3200" dirty="0">
              <a:solidFill>
                <a:schemeClr val="bg1"/>
              </a:solidFill>
              <a:latin typeface="Helvetica" pitchFamily="2" charset="0"/>
              <a:cs typeface="Arial" panose="020B0604020202020204" pitchFamily="34" charset="0"/>
            </a:endParaRPr>
          </a:p>
        </p:txBody>
      </p:sp>
      <p:sp>
        <p:nvSpPr>
          <p:cNvPr id="7" name="Title 1">
            <a:extLst>
              <a:ext uri="{FF2B5EF4-FFF2-40B4-BE49-F238E27FC236}">
                <a16:creationId xmlns:a16="http://schemas.microsoft.com/office/drawing/2014/main" id="{966061AA-BD5B-0B40-92F2-631E412B1531}"/>
              </a:ext>
            </a:extLst>
          </p:cNvPr>
          <p:cNvSpPr txBox="1">
            <a:spLocks/>
          </p:cNvSpPr>
          <p:nvPr/>
        </p:nvSpPr>
        <p:spPr bwMode="auto">
          <a:xfrm>
            <a:off x="3707904" y="3553217"/>
            <a:ext cx="4515135" cy="180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ctr" anchorCtr="0" compatLnSpc="1">
            <a:prstTxWarp prst="textNoShape">
              <a:avLst/>
            </a:prstTxWarp>
          </a:bodyPr>
          <a:lstStyle>
            <a:lvl1pPr algn="ctr" rtl="0" fontAlgn="base">
              <a:spcBef>
                <a:spcPct val="0"/>
              </a:spcBef>
              <a:spcAft>
                <a:spcPct val="0"/>
              </a:spcAft>
              <a:defRPr sz="5906" kern="1200">
                <a:solidFill>
                  <a:schemeClr val="tx1"/>
                </a:solidFill>
                <a:latin typeface="+mj-lt"/>
                <a:ea typeface="+mj-ea"/>
                <a:cs typeface="+mj-cs"/>
                <a:sym typeface="Gill Sans" panose="020B0502020104020203" pitchFamily="34" charset="-79"/>
              </a:defRPr>
            </a:lvl1pPr>
            <a:lvl2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2pPr>
            <a:lvl3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3pPr>
            <a:lvl4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4pPr>
            <a:lvl5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5pPr>
            <a:lvl6pPr marL="321457"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6pPr>
            <a:lvl7pPr marL="642915"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7pPr>
            <a:lvl8pPr marL="964372"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8pPr>
            <a:lvl9pPr marL="1285829"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9pPr>
          </a:lstStyle>
          <a:p>
            <a:r>
              <a:rPr lang="en-US" sz="13800" i="1" spc="-200" dirty="0">
                <a:solidFill>
                  <a:schemeClr val="bg1"/>
                </a:solidFill>
                <a:effectLst>
                  <a:glow rad="127000">
                    <a:srgbClr val="C00000">
                      <a:alpha val="38000"/>
                    </a:srgbClr>
                  </a:glow>
                </a:effectLst>
                <a:latin typeface="Apple Chancery" panose="03020702040506060504" pitchFamily="66" charset="-79"/>
                <a:ea typeface="ヒラギノ角ゴ ProN W3" panose="020B0300000000000000" pitchFamily="34" charset="-128"/>
                <a:cs typeface="Apple Chancery" panose="03020702040506060504" pitchFamily="66" charset="-79"/>
              </a:rPr>
              <a:t>life</a:t>
            </a:r>
            <a:endParaRPr lang="en-US" sz="13800" i="1" spc="-200" dirty="0">
              <a:solidFill>
                <a:schemeClr val="bg1"/>
              </a:solidFill>
              <a:effectLst>
                <a:glow rad="127000">
                  <a:srgbClr val="C00000">
                    <a:alpha val="38000"/>
                  </a:srgbClr>
                </a:glow>
              </a:effectLst>
              <a:latin typeface="Apple Chancery" panose="03020702040506060504" pitchFamily="66" charset="-79"/>
              <a:cs typeface="Apple Chancery" panose="03020702040506060504" pitchFamily="66" charset="-79"/>
            </a:endParaRPr>
          </a:p>
        </p:txBody>
      </p:sp>
    </p:spTree>
    <p:extLst>
      <p:ext uri="{BB962C8B-B14F-4D97-AF65-F5344CB8AC3E}">
        <p14:creationId xmlns:p14="http://schemas.microsoft.com/office/powerpoint/2010/main" val="1976490753"/>
      </p:ext>
    </p:extLst>
  </p:cSld>
  <p:clrMapOvr>
    <a:masterClrMapping/>
  </p:clrMapOvr>
  <p:transition/>
</p:sld>
</file>

<file path=ppt/slides/slide20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E153A5-B4C3-7B45-9B1F-42573D54808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24528" y="2119"/>
            <a:ext cx="9144000" cy="6855881"/>
          </a:xfrm>
          <a:prstGeom prst="rect">
            <a:avLst/>
          </a:prstGeom>
        </p:spPr>
      </p:pic>
      <p:sp>
        <p:nvSpPr>
          <p:cNvPr id="2" name="Title 1">
            <a:extLst>
              <a:ext uri="{FF2B5EF4-FFF2-40B4-BE49-F238E27FC236}">
                <a16:creationId xmlns:a16="http://schemas.microsoft.com/office/drawing/2014/main" id="{DDBD6AE4-806B-0D41-932A-371B0DB041BF}"/>
              </a:ext>
            </a:extLst>
          </p:cNvPr>
          <p:cNvSpPr>
            <a:spLocks noGrp="1"/>
          </p:cNvSpPr>
          <p:nvPr>
            <p:ph type="title"/>
          </p:nvPr>
        </p:nvSpPr>
        <p:spPr>
          <a:xfrm>
            <a:off x="24925" y="3717032"/>
            <a:ext cx="4572000" cy="332680"/>
          </a:xfrm>
        </p:spPr>
        <p:txBody>
          <a:bodyPr anchor="ctr"/>
          <a:lstStyle/>
          <a:p>
            <a:r>
              <a:rPr lang="en-US" sz="3600" dirty="0">
                <a:solidFill>
                  <a:srgbClr val="ED8883"/>
                </a:solidFill>
                <a:latin typeface="Arial" panose="020B0604020202020204" pitchFamily="34" charset="0"/>
                <a:cs typeface="Arial" panose="020B0604020202020204" pitchFamily="34" charset="0"/>
              </a:rPr>
              <a:t>GALATIANS 6:8</a:t>
            </a:r>
          </a:p>
        </p:txBody>
      </p:sp>
      <p:sp>
        <p:nvSpPr>
          <p:cNvPr id="5" name="Title 1">
            <a:extLst>
              <a:ext uri="{FF2B5EF4-FFF2-40B4-BE49-F238E27FC236}">
                <a16:creationId xmlns:a16="http://schemas.microsoft.com/office/drawing/2014/main" id="{3087A555-9F1E-B040-B2E4-8A251A827393}"/>
              </a:ext>
            </a:extLst>
          </p:cNvPr>
          <p:cNvSpPr txBox="1">
            <a:spLocks/>
          </p:cNvSpPr>
          <p:nvPr/>
        </p:nvSpPr>
        <p:spPr bwMode="auto">
          <a:xfrm>
            <a:off x="4658363" y="3645024"/>
            <a:ext cx="4522149" cy="2880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t" anchorCtr="0" compatLnSpc="1">
            <a:prstTxWarp prst="textNoShape">
              <a:avLst/>
            </a:prstTxWarp>
          </a:bodyPr>
          <a:lstStyle>
            <a:lvl1pPr algn="ctr" rtl="0" fontAlgn="base">
              <a:spcBef>
                <a:spcPct val="0"/>
              </a:spcBef>
              <a:spcAft>
                <a:spcPct val="0"/>
              </a:spcAft>
              <a:defRPr sz="5906" kern="1200">
                <a:solidFill>
                  <a:schemeClr val="tx1"/>
                </a:solidFill>
                <a:latin typeface="+mj-lt"/>
                <a:ea typeface="+mj-ea"/>
                <a:cs typeface="+mj-cs"/>
                <a:sym typeface="Gill Sans" panose="020B0502020104020203" pitchFamily="34" charset="-79"/>
              </a:defRPr>
            </a:lvl1pPr>
            <a:lvl2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2pPr>
            <a:lvl3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3pPr>
            <a:lvl4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4pPr>
            <a:lvl5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5pPr>
            <a:lvl6pPr marL="321457"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6pPr>
            <a:lvl7pPr marL="642915"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7pPr>
            <a:lvl8pPr marL="964372"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8pPr>
            <a:lvl9pPr marL="1285829"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9pPr>
          </a:lstStyle>
          <a:p>
            <a:pPr algn="l"/>
            <a:r>
              <a:rPr lang="en-US" sz="2400" b="1" dirty="0">
                <a:solidFill>
                  <a:schemeClr val="bg1"/>
                </a:solidFill>
                <a:latin typeface="Arial" panose="020B0604020202020204" pitchFamily="34" charset="0"/>
                <a:cs typeface="Arial" panose="020B0604020202020204" pitchFamily="34" charset="0"/>
              </a:rPr>
              <a:t>Those who live only to satisfy their own sinful nature will harvest decay and death from that sinful nature. But those who live to please the Spirit will harvest everlasting life from the Spirit.</a:t>
            </a:r>
          </a:p>
        </p:txBody>
      </p:sp>
    </p:spTree>
    <p:extLst>
      <p:ext uri="{BB962C8B-B14F-4D97-AF65-F5344CB8AC3E}">
        <p14:creationId xmlns:p14="http://schemas.microsoft.com/office/powerpoint/2010/main" val="3616703399"/>
      </p:ext>
    </p:extLst>
  </p:cSld>
  <p:clrMapOvr>
    <a:masterClrMapping/>
  </p:clrMapOvr>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7" name="Picture 1029" descr="Paul &amp; Scrib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113" y="692150"/>
            <a:ext cx="4927601" cy="5051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1233" name="Picture 6" descr="Gal 6.11 Greek text.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76800" y="533400"/>
            <a:ext cx="4271963" cy="205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034" name="Rectangle 1026"/>
          <p:cNvSpPr>
            <a:spLocks noGrp="1" noChangeArrowheads="1"/>
          </p:cNvSpPr>
          <p:nvPr>
            <p:ph type="title"/>
          </p:nvPr>
        </p:nvSpPr>
        <p:spPr>
          <a:xfrm>
            <a:off x="0" y="-12700"/>
            <a:ext cx="4267200" cy="762000"/>
          </a:xfrm>
          <a:solidFill>
            <a:schemeClr val="bg2"/>
          </a:solidFill>
        </p:spPr>
        <p:txBody>
          <a:bodyPr/>
          <a:lstStyle/>
          <a:p>
            <a:pPr eaLnBrk="1" hangingPunct="1">
              <a:defRPr/>
            </a:pPr>
            <a:r>
              <a:rPr lang="en-US" dirty="0">
                <a:latin typeface="Tahoma" charset="0"/>
                <a:ea typeface="ＭＳ Ｐゴシック" charset="0"/>
                <a:cs typeface="ＭＳ Ｐゴシック" charset="0"/>
              </a:rPr>
              <a:t>Galatians 6:11</a:t>
            </a:r>
          </a:p>
        </p:txBody>
      </p:sp>
      <p:sp>
        <p:nvSpPr>
          <p:cNvPr id="44038" name="Text Box 1030"/>
          <p:cNvSpPr txBox="1">
            <a:spLocks noChangeArrowheads="1"/>
          </p:cNvSpPr>
          <p:nvPr/>
        </p:nvSpPr>
        <p:spPr bwMode="auto">
          <a:xfrm>
            <a:off x="158750" y="4494213"/>
            <a:ext cx="4557713" cy="2247900"/>
          </a:xfrm>
          <a:prstGeom prst="rect">
            <a:avLst/>
          </a:prstGeom>
          <a:gradFill rotWithShape="1">
            <a:gsLst>
              <a:gs pos="0">
                <a:srgbClr val="2F002F"/>
              </a:gs>
              <a:gs pos="50000">
                <a:srgbClr val="660066"/>
              </a:gs>
              <a:gs pos="100000">
                <a:srgbClr val="2F002F"/>
              </a:gs>
            </a:gsLst>
            <a:lin ang="5400000" scaled="1"/>
          </a:gra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 normal Greek shows that Paul wrote the entire letter himself without a scribe in large letters (due to eye problems?)</a:t>
            </a:r>
            <a:endParaRPr kumimoji="0" lang="en-US" sz="2800" b="1" i="0" u="none" strike="noStrike" kern="1200" cap="none" spc="0" normalizeH="0" baseline="0" noProof="0" dirty="0">
              <a:ln>
                <a:noFill/>
              </a:ln>
              <a:solidFill>
                <a:srgbClr val="FFFFFF"/>
              </a:solidFill>
              <a:effectLst/>
              <a:uLnTx/>
              <a:uFillTx/>
              <a:latin typeface="Bwgrkl" charset="0"/>
              <a:ea typeface="ＭＳ Ｐゴシック" charset="0"/>
            </a:endParaRPr>
          </a:p>
        </p:txBody>
      </p:sp>
      <p:sp>
        <p:nvSpPr>
          <p:cNvPr id="44039" name="Text Box 1031"/>
          <p:cNvSpPr txBox="1">
            <a:spLocks noChangeArrowheads="1"/>
          </p:cNvSpPr>
          <p:nvPr/>
        </p:nvSpPr>
        <p:spPr bwMode="auto">
          <a:xfrm>
            <a:off x="4876800" y="4965700"/>
            <a:ext cx="4267200" cy="1816100"/>
          </a:xfrm>
          <a:prstGeom prst="rect">
            <a:avLst/>
          </a:prstGeom>
          <a:gradFill rotWithShape="1">
            <a:gsLst>
              <a:gs pos="0">
                <a:schemeClr val="bg2"/>
              </a:gs>
              <a:gs pos="100000">
                <a:schemeClr val="bg2">
                  <a:gamma/>
                  <a:shade val="46275"/>
                  <a:invGamma/>
                </a:schemeClr>
              </a:gs>
            </a:gsLst>
            <a:lin ang="5400000" scaled="1"/>
          </a:gradFill>
          <a:ln w="12700">
            <a:noFill/>
            <a:miter lim="800000"/>
            <a:headEnd type="none" w="sm" len="sm"/>
            <a:tailEnd type="none" w="sm" len="sm"/>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NIV (epistolary aorist):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See what large letters I use as </a:t>
            </a:r>
            <a:r>
              <a:rPr kumimoji="0" lang="en-US" sz="2800" b="0" i="0" u="none" strike="noStrike" kern="1200" cap="none" spc="0" normalizeH="0" baseline="0" noProof="0" dirty="0">
                <a:ln>
                  <a:noFill/>
                </a:ln>
                <a:solidFill>
                  <a:srgbClr val="FF9900"/>
                </a:solidFill>
                <a:effectLst/>
                <a:uLnTx/>
                <a:uFillTx/>
                <a:latin typeface="Arial"/>
                <a:ea typeface="ＭＳ Ｐゴシック" charset="0"/>
                <a:cs typeface="Arial"/>
              </a:rPr>
              <a:t>I write</a:t>
            </a: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 to you with my own hand!</a:t>
            </a:r>
          </a:p>
        </p:txBody>
      </p:sp>
      <p:sp>
        <p:nvSpPr>
          <p:cNvPr id="44040" name="Text Box 1032"/>
          <p:cNvSpPr txBox="1">
            <a:spLocks noChangeArrowheads="1"/>
          </p:cNvSpPr>
          <p:nvPr/>
        </p:nvSpPr>
        <p:spPr bwMode="auto">
          <a:xfrm>
            <a:off x="4876800" y="2886075"/>
            <a:ext cx="4267200" cy="1816100"/>
          </a:xfrm>
          <a:prstGeom prst="rect">
            <a:avLst/>
          </a:prstGeom>
          <a:gradFill rotWithShape="1">
            <a:gsLst>
              <a:gs pos="0">
                <a:srgbClr val="660066"/>
              </a:gs>
              <a:gs pos="50000">
                <a:srgbClr val="2F002F"/>
              </a:gs>
              <a:gs pos="100000">
                <a:srgbClr val="660066"/>
              </a:gs>
            </a:gsLst>
            <a:lin ang="5400000" scaled="1"/>
          </a:gra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NKJV (normal aorist):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See with what large letters </a:t>
            </a:r>
            <a:r>
              <a:rPr kumimoji="0" lang="en-US" sz="2800" b="0" i="0" u="none" strike="noStrike" kern="1200" cap="none" spc="0" normalizeH="0" baseline="0" noProof="0" dirty="0">
                <a:ln>
                  <a:noFill/>
                </a:ln>
                <a:solidFill>
                  <a:srgbClr val="FF9900"/>
                </a:solidFill>
                <a:effectLst/>
                <a:uLnTx/>
                <a:uFillTx/>
                <a:latin typeface="Arial" charset="0"/>
                <a:ea typeface="ＭＳ Ｐゴシック" charset="0"/>
                <a:cs typeface="Arial" charset="0"/>
              </a:rPr>
              <a:t>I have written</a:t>
            </a:r>
            <a:r>
              <a:rPr kumimoji="0" lang="en-US"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to you with my own hand!</a:t>
            </a:r>
          </a:p>
        </p:txBody>
      </p:sp>
      <p:sp>
        <p:nvSpPr>
          <p:cNvPr id="2" name="Freeform 1"/>
          <p:cNvSpPr>
            <a:spLocks/>
          </p:cNvSpPr>
          <p:nvPr/>
        </p:nvSpPr>
        <p:spPr bwMode="auto">
          <a:xfrm>
            <a:off x="2411413" y="1196975"/>
            <a:ext cx="2117725" cy="3117850"/>
          </a:xfrm>
          <a:custGeom>
            <a:avLst/>
            <a:gdLst>
              <a:gd name="T0" fmla="*/ 0 w 1892895"/>
              <a:gd name="T1" fmla="*/ 0 h 2600812"/>
              <a:gd name="T2" fmla="*/ 73579 w 1892895"/>
              <a:gd name="T3" fmla="*/ 514058 h 2600812"/>
              <a:gd name="T4" fmla="*/ 147154 w 1892895"/>
              <a:gd name="T5" fmla="*/ 734382 h 2600812"/>
              <a:gd name="T6" fmla="*/ 220732 w 1892895"/>
              <a:gd name="T7" fmla="*/ 1028132 h 2600812"/>
              <a:gd name="T8" fmla="*/ 294310 w 1892895"/>
              <a:gd name="T9" fmla="*/ 1542199 h 2600812"/>
              <a:gd name="T10" fmla="*/ 367886 w 1892895"/>
              <a:gd name="T11" fmla="*/ 1689075 h 2600812"/>
              <a:gd name="T12" fmla="*/ 441464 w 1892895"/>
              <a:gd name="T13" fmla="*/ 1982826 h 2600812"/>
              <a:gd name="T14" fmla="*/ 662199 w 1892895"/>
              <a:gd name="T15" fmla="*/ 2570336 h 2600812"/>
              <a:gd name="T16" fmla="*/ 809349 w 1892895"/>
              <a:gd name="T17" fmla="*/ 2790647 h 2600812"/>
              <a:gd name="T18" fmla="*/ 919715 w 1892895"/>
              <a:gd name="T19" fmla="*/ 3304714 h 2600812"/>
              <a:gd name="T20" fmla="*/ 993289 w 1892895"/>
              <a:gd name="T21" fmla="*/ 3451599 h 2600812"/>
              <a:gd name="T22" fmla="*/ 1214019 w 1892895"/>
              <a:gd name="T23" fmla="*/ 4479730 h 2600812"/>
              <a:gd name="T24" fmla="*/ 1324389 w 1892895"/>
              <a:gd name="T25" fmla="*/ 4846918 h 2600812"/>
              <a:gd name="T26" fmla="*/ 1545118 w 1892895"/>
              <a:gd name="T27" fmla="*/ 5434418 h 2600812"/>
              <a:gd name="T28" fmla="*/ 1729062 w 1892895"/>
              <a:gd name="T29" fmla="*/ 6095367 h 2600812"/>
              <a:gd name="T30" fmla="*/ 1876215 w 1892895"/>
              <a:gd name="T31" fmla="*/ 6389117 h 2600812"/>
              <a:gd name="T32" fmla="*/ 2133737 w 1892895"/>
              <a:gd name="T33" fmla="*/ 7196939 h 2600812"/>
              <a:gd name="T34" fmla="*/ 2280889 w 1892895"/>
              <a:gd name="T35" fmla="*/ 7564130 h 2600812"/>
              <a:gd name="T36" fmla="*/ 2464833 w 1892895"/>
              <a:gd name="T37" fmla="*/ 7931324 h 2600812"/>
              <a:gd name="T38" fmla="*/ 2685564 w 1892895"/>
              <a:gd name="T39" fmla="*/ 8371953 h 2600812"/>
              <a:gd name="T40" fmla="*/ 3090240 w 1892895"/>
              <a:gd name="T41" fmla="*/ 9253209 h 2600812"/>
              <a:gd name="T42" fmla="*/ 3163813 w 1892895"/>
              <a:gd name="T43" fmla="*/ 9473521 h 2600812"/>
              <a:gd name="T44" fmla="*/ 3274178 w 1892895"/>
              <a:gd name="T45" fmla="*/ 9693831 h 2600812"/>
              <a:gd name="T46" fmla="*/ 3494912 w 1892895"/>
              <a:gd name="T47" fmla="*/ 10428218 h 2600812"/>
              <a:gd name="T48" fmla="*/ 3605278 w 1892895"/>
              <a:gd name="T49" fmla="*/ 10575097 h 2600812"/>
              <a:gd name="T50" fmla="*/ 3862798 w 1892895"/>
              <a:gd name="T51" fmla="*/ 11236039 h 2600812"/>
              <a:gd name="T52" fmla="*/ 4157105 w 1892895"/>
              <a:gd name="T53" fmla="*/ 11750113 h 2600812"/>
              <a:gd name="T54" fmla="*/ 4414623 w 1892895"/>
              <a:gd name="T55" fmla="*/ 12337613 h 2600812"/>
              <a:gd name="T56" fmla="*/ 4561779 w 1892895"/>
              <a:gd name="T57" fmla="*/ 12778245 h 2600812"/>
              <a:gd name="T58" fmla="*/ 4819300 w 1892895"/>
              <a:gd name="T59" fmla="*/ 13439185 h 2600812"/>
              <a:gd name="T60" fmla="*/ 4929664 w 1892895"/>
              <a:gd name="T61" fmla="*/ 13879816 h 2600812"/>
              <a:gd name="T62" fmla="*/ 5076816 w 1892895"/>
              <a:gd name="T63" fmla="*/ 14173565 h 2600812"/>
              <a:gd name="T64" fmla="*/ 5187182 w 1892895"/>
              <a:gd name="T65" fmla="*/ 14540755 h 2600812"/>
              <a:gd name="T66" fmla="*/ 5334338 w 1892895"/>
              <a:gd name="T67" fmla="*/ 14907945 h 2600812"/>
              <a:gd name="T68" fmla="*/ 5518274 w 1892895"/>
              <a:gd name="T69" fmla="*/ 15275141 h 2600812"/>
              <a:gd name="T70" fmla="*/ 5591856 w 1892895"/>
              <a:gd name="T71" fmla="*/ 15495456 h 2600812"/>
              <a:gd name="T72" fmla="*/ 5775803 w 1892895"/>
              <a:gd name="T73" fmla="*/ 15936079 h 2600812"/>
              <a:gd name="T74" fmla="*/ 5812586 w 1892895"/>
              <a:gd name="T75" fmla="*/ 15936079 h 260081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892895" h="2600812">
                <a:moveTo>
                  <a:pt x="0" y="0"/>
                </a:moveTo>
                <a:cubicBezTo>
                  <a:pt x="7987" y="27957"/>
                  <a:pt x="13163" y="56875"/>
                  <a:pt x="23961" y="83871"/>
                </a:cubicBezTo>
                <a:cubicBezTo>
                  <a:pt x="29309" y="97241"/>
                  <a:pt x="40778" y="107313"/>
                  <a:pt x="47922" y="119816"/>
                </a:cubicBezTo>
                <a:cubicBezTo>
                  <a:pt x="56783" y="135324"/>
                  <a:pt x="65779" y="150957"/>
                  <a:pt x="71882" y="167743"/>
                </a:cubicBezTo>
                <a:cubicBezTo>
                  <a:pt x="81817" y="195068"/>
                  <a:pt x="84035" y="225044"/>
                  <a:pt x="95843" y="251614"/>
                </a:cubicBezTo>
                <a:cubicBezTo>
                  <a:pt x="100430" y="261937"/>
                  <a:pt x="113539" y="266179"/>
                  <a:pt x="119804" y="275578"/>
                </a:cubicBezTo>
                <a:cubicBezTo>
                  <a:pt x="129711" y="290439"/>
                  <a:pt x="134576" y="308188"/>
                  <a:pt x="143765" y="323504"/>
                </a:cubicBezTo>
                <a:cubicBezTo>
                  <a:pt x="164513" y="358088"/>
                  <a:pt x="184439" y="393348"/>
                  <a:pt x="215647" y="419358"/>
                </a:cubicBezTo>
                <a:cubicBezTo>
                  <a:pt x="230986" y="432142"/>
                  <a:pt x="247594" y="443321"/>
                  <a:pt x="263568" y="455303"/>
                </a:cubicBezTo>
                <a:cubicBezTo>
                  <a:pt x="275548" y="483260"/>
                  <a:pt x="284739" y="512585"/>
                  <a:pt x="299509" y="539174"/>
                </a:cubicBezTo>
                <a:cubicBezTo>
                  <a:pt x="304994" y="549049"/>
                  <a:pt x="318419" y="553034"/>
                  <a:pt x="323470" y="563138"/>
                </a:cubicBezTo>
                <a:cubicBezTo>
                  <a:pt x="410380" y="736978"/>
                  <a:pt x="338720" y="628934"/>
                  <a:pt x="395352" y="730881"/>
                </a:cubicBezTo>
                <a:cubicBezTo>
                  <a:pt x="406660" y="751238"/>
                  <a:pt x="418039" y="771642"/>
                  <a:pt x="431293" y="790789"/>
                </a:cubicBezTo>
                <a:cubicBezTo>
                  <a:pt x="454024" y="823626"/>
                  <a:pt x="488344" y="849561"/>
                  <a:pt x="503175" y="886642"/>
                </a:cubicBezTo>
                <a:cubicBezTo>
                  <a:pt x="527168" y="946630"/>
                  <a:pt x="521088" y="946484"/>
                  <a:pt x="563077" y="994477"/>
                </a:cubicBezTo>
                <a:cubicBezTo>
                  <a:pt x="577953" y="1011480"/>
                  <a:pt x="596886" y="1024762"/>
                  <a:pt x="610998" y="1042404"/>
                </a:cubicBezTo>
                <a:cubicBezTo>
                  <a:pt x="670346" y="1116598"/>
                  <a:pt x="645307" y="1103404"/>
                  <a:pt x="694861" y="1174202"/>
                </a:cubicBezTo>
                <a:cubicBezTo>
                  <a:pt x="709525" y="1195152"/>
                  <a:pt x="725676" y="1215101"/>
                  <a:pt x="742782" y="1234110"/>
                </a:cubicBezTo>
                <a:cubicBezTo>
                  <a:pt x="761672" y="1255101"/>
                  <a:pt x="785741" y="1271426"/>
                  <a:pt x="802684" y="1294019"/>
                </a:cubicBezTo>
                <a:cubicBezTo>
                  <a:pt x="847264" y="1353465"/>
                  <a:pt x="822011" y="1330868"/>
                  <a:pt x="874566" y="1365908"/>
                </a:cubicBezTo>
                <a:cubicBezTo>
                  <a:pt x="970686" y="1489506"/>
                  <a:pt x="922001" y="1446420"/>
                  <a:pt x="1006350" y="1509688"/>
                </a:cubicBezTo>
                <a:cubicBezTo>
                  <a:pt x="1014337" y="1521670"/>
                  <a:pt x="1021092" y="1534570"/>
                  <a:pt x="1030310" y="1545633"/>
                </a:cubicBezTo>
                <a:cubicBezTo>
                  <a:pt x="1041156" y="1558650"/>
                  <a:pt x="1056403" y="1567790"/>
                  <a:pt x="1066251" y="1581578"/>
                </a:cubicBezTo>
                <a:cubicBezTo>
                  <a:pt x="1092476" y="1618297"/>
                  <a:pt x="1097421" y="1674251"/>
                  <a:pt x="1138133" y="1701395"/>
                </a:cubicBezTo>
                <a:cubicBezTo>
                  <a:pt x="1150113" y="1709383"/>
                  <a:pt x="1164389" y="1714703"/>
                  <a:pt x="1174074" y="1725358"/>
                </a:cubicBezTo>
                <a:cubicBezTo>
                  <a:pt x="1204703" y="1759053"/>
                  <a:pt x="1225741" y="1800992"/>
                  <a:pt x="1257937" y="1833193"/>
                </a:cubicBezTo>
                <a:cubicBezTo>
                  <a:pt x="1319977" y="1895241"/>
                  <a:pt x="1287785" y="1867564"/>
                  <a:pt x="1353780" y="1917065"/>
                </a:cubicBezTo>
                <a:cubicBezTo>
                  <a:pt x="1409687" y="2000936"/>
                  <a:pt x="1377739" y="1972979"/>
                  <a:pt x="1437642" y="2012918"/>
                </a:cubicBezTo>
                <a:cubicBezTo>
                  <a:pt x="1453616" y="2036881"/>
                  <a:pt x="1467883" y="2062074"/>
                  <a:pt x="1485563" y="2084808"/>
                </a:cubicBezTo>
                <a:cubicBezTo>
                  <a:pt x="1513517" y="2120753"/>
                  <a:pt x="1549064" y="2151914"/>
                  <a:pt x="1569426" y="2192643"/>
                </a:cubicBezTo>
                <a:cubicBezTo>
                  <a:pt x="1581406" y="2216606"/>
                  <a:pt x="1590004" y="2242584"/>
                  <a:pt x="1605367" y="2264533"/>
                </a:cubicBezTo>
                <a:cubicBezTo>
                  <a:pt x="1618321" y="2283041"/>
                  <a:pt x="1639419" y="2294626"/>
                  <a:pt x="1653288" y="2312459"/>
                </a:cubicBezTo>
                <a:cubicBezTo>
                  <a:pt x="1667584" y="2330842"/>
                  <a:pt x="1676888" y="2352619"/>
                  <a:pt x="1689229" y="2372367"/>
                </a:cubicBezTo>
                <a:cubicBezTo>
                  <a:pt x="1741911" y="2456666"/>
                  <a:pt x="1685393" y="2367571"/>
                  <a:pt x="1737151" y="2432276"/>
                </a:cubicBezTo>
                <a:cubicBezTo>
                  <a:pt x="1782789" y="2489331"/>
                  <a:pt x="1735439" y="2451105"/>
                  <a:pt x="1797052" y="2492184"/>
                </a:cubicBezTo>
                <a:cubicBezTo>
                  <a:pt x="1805039" y="2504166"/>
                  <a:pt x="1813869" y="2515626"/>
                  <a:pt x="1821013" y="2528129"/>
                </a:cubicBezTo>
                <a:cubicBezTo>
                  <a:pt x="1849091" y="2577271"/>
                  <a:pt x="1831985" y="2575551"/>
                  <a:pt x="1880915" y="2600019"/>
                </a:cubicBezTo>
                <a:cubicBezTo>
                  <a:pt x="1884487" y="2601805"/>
                  <a:pt x="1888902" y="2600019"/>
                  <a:pt x="1892895" y="2600019"/>
                </a:cubicBezTo>
              </a:path>
            </a:pathLst>
          </a:custGeom>
          <a:noFill/>
          <a:ln w="76200" cmpd="sng">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9" name="Freeform 8"/>
          <p:cNvSpPr>
            <a:spLocks/>
          </p:cNvSpPr>
          <p:nvPr/>
        </p:nvSpPr>
        <p:spPr bwMode="auto">
          <a:xfrm rot="-5400000">
            <a:off x="2386806" y="1127919"/>
            <a:ext cx="2116138" cy="3117850"/>
          </a:xfrm>
          <a:custGeom>
            <a:avLst/>
            <a:gdLst>
              <a:gd name="T0" fmla="*/ 0 w 1892895"/>
              <a:gd name="T1" fmla="*/ 0 h 2600812"/>
              <a:gd name="T2" fmla="*/ 73081 w 1892895"/>
              <a:gd name="T3" fmla="*/ 514058 h 2600812"/>
              <a:gd name="T4" fmla="*/ 146166 w 1892895"/>
              <a:gd name="T5" fmla="*/ 734382 h 2600812"/>
              <a:gd name="T6" fmla="*/ 219244 w 1892895"/>
              <a:gd name="T7" fmla="*/ 1028132 h 2600812"/>
              <a:gd name="T8" fmla="*/ 292331 w 1892895"/>
              <a:gd name="T9" fmla="*/ 1542199 h 2600812"/>
              <a:gd name="T10" fmla="*/ 365415 w 1892895"/>
              <a:gd name="T11" fmla="*/ 1689075 h 2600812"/>
              <a:gd name="T12" fmla="*/ 438495 w 1892895"/>
              <a:gd name="T13" fmla="*/ 1982826 h 2600812"/>
              <a:gd name="T14" fmla="*/ 657745 w 1892895"/>
              <a:gd name="T15" fmla="*/ 2570336 h 2600812"/>
              <a:gd name="T16" fmla="*/ 803904 w 1892895"/>
              <a:gd name="T17" fmla="*/ 2790647 h 2600812"/>
              <a:gd name="T18" fmla="*/ 913530 w 1892895"/>
              <a:gd name="T19" fmla="*/ 3304714 h 2600812"/>
              <a:gd name="T20" fmla="*/ 986611 w 1892895"/>
              <a:gd name="T21" fmla="*/ 3451599 h 2600812"/>
              <a:gd name="T22" fmla="*/ 1205859 w 1892895"/>
              <a:gd name="T23" fmla="*/ 4479730 h 2600812"/>
              <a:gd name="T24" fmla="*/ 1315482 w 1892895"/>
              <a:gd name="T25" fmla="*/ 4846918 h 2600812"/>
              <a:gd name="T26" fmla="*/ 1534728 w 1892895"/>
              <a:gd name="T27" fmla="*/ 5434418 h 2600812"/>
              <a:gd name="T28" fmla="*/ 1717435 w 1892895"/>
              <a:gd name="T29" fmla="*/ 6095367 h 2600812"/>
              <a:gd name="T30" fmla="*/ 1863599 w 1892895"/>
              <a:gd name="T31" fmla="*/ 6389117 h 2600812"/>
              <a:gd name="T32" fmla="*/ 2119384 w 1892895"/>
              <a:gd name="T33" fmla="*/ 7196939 h 2600812"/>
              <a:gd name="T34" fmla="*/ 2265550 w 1892895"/>
              <a:gd name="T35" fmla="*/ 7564130 h 2600812"/>
              <a:gd name="T36" fmla="*/ 2448259 w 1892895"/>
              <a:gd name="T37" fmla="*/ 7931324 h 2600812"/>
              <a:gd name="T38" fmla="*/ 2667508 w 1892895"/>
              <a:gd name="T39" fmla="*/ 8371953 h 2600812"/>
              <a:gd name="T40" fmla="*/ 3069459 w 1892895"/>
              <a:gd name="T41" fmla="*/ 9253209 h 2600812"/>
              <a:gd name="T42" fmla="*/ 3142536 w 1892895"/>
              <a:gd name="T43" fmla="*/ 9473521 h 2600812"/>
              <a:gd name="T44" fmla="*/ 3252160 w 1892895"/>
              <a:gd name="T45" fmla="*/ 9693831 h 2600812"/>
              <a:gd name="T46" fmla="*/ 3471410 w 1892895"/>
              <a:gd name="T47" fmla="*/ 10428218 h 2600812"/>
              <a:gd name="T48" fmla="*/ 3581035 w 1892895"/>
              <a:gd name="T49" fmla="*/ 10575097 h 2600812"/>
              <a:gd name="T50" fmla="*/ 3836820 w 1892895"/>
              <a:gd name="T51" fmla="*/ 11236039 h 2600812"/>
              <a:gd name="T52" fmla="*/ 4129155 w 1892895"/>
              <a:gd name="T53" fmla="*/ 11750113 h 2600812"/>
              <a:gd name="T54" fmla="*/ 4384937 w 1892895"/>
              <a:gd name="T55" fmla="*/ 12337613 h 2600812"/>
              <a:gd name="T56" fmla="*/ 4531105 w 1892895"/>
              <a:gd name="T57" fmla="*/ 12778245 h 2600812"/>
              <a:gd name="T58" fmla="*/ 4786891 w 1892895"/>
              <a:gd name="T59" fmla="*/ 13439185 h 2600812"/>
              <a:gd name="T60" fmla="*/ 4896512 w 1892895"/>
              <a:gd name="T61" fmla="*/ 13879816 h 2600812"/>
              <a:gd name="T62" fmla="*/ 5042681 w 1892895"/>
              <a:gd name="T63" fmla="*/ 14173565 h 2600812"/>
              <a:gd name="T64" fmla="*/ 5152303 w 1892895"/>
              <a:gd name="T65" fmla="*/ 14540755 h 2600812"/>
              <a:gd name="T66" fmla="*/ 5298467 w 1892895"/>
              <a:gd name="T67" fmla="*/ 14907945 h 2600812"/>
              <a:gd name="T68" fmla="*/ 5481170 w 1892895"/>
              <a:gd name="T69" fmla="*/ 15275141 h 2600812"/>
              <a:gd name="T70" fmla="*/ 5554256 w 1892895"/>
              <a:gd name="T71" fmla="*/ 15495456 h 2600812"/>
              <a:gd name="T72" fmla="*/ 5736962 w 1892895"/>
              <a:gd name="T73" fmla="*/ 15936079 h 2600812"/>
              <a:gd name="T74" fmla="*/ 5773500 w 1892895"/>
              <a:gd name="T75" fmla="*/ 15936079 h 260081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892895" h="2600812">
                <a:moveTo>
                  <a:pt x="0" y="0"/>
                </a:moveTo>
                <a:cubicBezTo>
                  <a:pt x="7987" y="27957"/>
                  <a:pt x="13163" y="56875"/>
                  <a:pt x="23961" y="83871"/>
                </a:cubicBezTo>
                <a:cubicBezTo>
                  <a:pt x="29309" y="97241"/>
                  <a:pt x="40778" y="107313"/>
                  <a:pt x="47922" y="119816"/>
                </a:cubicBezTo>
                <a:cubicBezTo>
                  <a:pt x="56783" y="135324"/>
                  <a:pt x="65779" y="150957"/>
                  <a:pt x="71882" y="167743"/>
                </a:cubicBezTo>
                <a:cubicBezTo>
                  <a:pt x="81817" y="195068"/>
                  <a:pt x="84035" y="225044"/>
                  <a:pt x="95843" y="251614"/>
                </a:cubicBezTo>
                <a:cubicBezTo>
                  <a:pt x="100430" y="261937"/>
                  <a:pt x="113539" y="266179"/>
                  <a:pt x="119804" y="275578"/>
                </a:cubicBezTo>
                <a:cubicBezTo>
                  <a:pt x="129711" y="290439"/>
                  <a:pt x="134576" y="308188"/>
                  <a:pt x="143765" y="323504"/>
                </a:cubicBezTo>
                <a:cubicBezTo>
                  <a:pt x="164513" y="358088"/>
                  <a:pt x="184439" y="393348"/>
                  <a:pt x="215647" y="419358"/>
                </a:cubicBezTo>
                <a:cubicBezTo>
                  <a:pt x="230986" y="432142"/>
                  <a:pt x="247594" y="443321"/>
                  <a:pt x="263568" y="455303"/>
                </a:cubicBezTo>
                <a:cubicBezTo>
                  <a:pt x="275548" y="483260"/>
                  <a:pt x="284739" y="512585"/>
                  <a:pt x="299509" y="539174"/>
                </a:cubicBezTo>
                <a:cubicBezTo>
                  <a:pt x="304994" y="549049"/>
                  <a:pt x="318419" y="553034"/>
                  <a:pt x="323470" y="563138"/>
                </a:cubicBezTo>
                <a:cubicBezTo>
                  <a:pt x="410380" y="736978"/>
                  <a:pt x="338720" y="628934"/>
                  <a:pt x="395352" y="730881"/>
                </a:cubicBezTo>
                <a:cubicBezTo>
                  <a:pt x="406660" y="751238"/>
                  <a:pt x="418039" y="771642"/>
                  <a:pt x="431293" y="790789"/>
                </a:cubicBezTo>
                <a:cubicBezTo>
                  <a:pt x="454024" y="823626"/>
                  <a:pt x="488344" y="849561"/>
                  <a:pt x="503175" y="886642"/>
                </a:cubicBezTo>
                <a:cubicBezTo>
                  <a:pt x="527168" y="946630"/>
                  <a:pt x="521088" y="946484"/>
                  <a:pt x="563077" y="994477"/>
                </a:cubicBezTo>
                <a:cubicBezTo>
                  <a:pt x="577953" y="1011480"/>
                  <a:pt x="596886" y="1024762"/>
                  <a:pt x="610998" y="1042404"/>
                </a:cubicBezTo>
                <a:cubicBezTo>
                  <a:pt x="670346" y="1116598"/>
                  <a:pt x="645307" y="1103404"/>
                  <a:pt x="694861" y="1174202"/>
                </a:cubicBezTo>
                <a:cubicBezTo>
                  <a:pt x="709525" y="1195152"/>
                  <a:pt x="725676" y="1215101"/>
                  <a:pt x="742782" y="1234110"/>
                </a:cubicBezTo>
                <a:cubicBezTo>
                  <a:pt x="761672" y="1255101"/>
                  <a:pt x="785741" y="1271426"/>
                  <a:pt x="802684" y="1294019"/>
                </a:cubicBezTo>
                <a:cubicBezTo>
                  <a:pt x="847264" y="1353465"/>
                  <a:pt x="822011" y="1330868"/>
                  <a:pt x="874566" y="1365908"/>
                </a:cubicBezTo>
                <a:cubicBezTo>
                  <a:pt x="970686" y="1489506"/>
                  <a:pt x="922001" y="1446420"/>
                  <a:pt x="1006350" y="1509688"/>
                </a:cubicBezTo>
                <a:cubicBezTo>
                  <a:pt x="1014337" y="1521670"/>
                  <a:pt x="1021092" y="1534570"/>
                  <a:pt x="1030310" y="1545633"/>
                </a:cubicBezTo>
                <a:cubicBezTo>
                  <a:pt x="1041156" y="1558650"/>
                  <a:pt x="1056403" y="1567790"/>
                  <a:pt x="1066251" y="1581578"/>
                </a:cubicBezTo>
                <a:cubicBezTo>
                  <a:pt x="1092476" y="1618297"/>
                  <a:pt x="1097421" y="1674251"/>
                  <a:pt x="1138133" y="1701395"/>
                </a:cubicBezTo>
                <a:cubicBezTo>
                  <a:pt x="1150113" y="1709383"/>
                  <a:pt x="1164389" y="1714703"/>
                  <a:pt x="1174074" y="1725358"/>
                </a:cubicBezTo>
                <a:cubicBezTo>
                  <a:pt x="1204703" y="1759053"/>
                  <a:pt x="1225741" y="1800992"/>
                  <a:pt x="1257937" y="1833193"/>
                </a:cubicBezTo>
                <a:cubicBezTo>
                  <a:pt x="1319977" y="1895241"/>
                  <a:pt x="1287785" y="1867564"/>
                  <a:pt x="1353780" y="1917065"/>
                </a:cubicBezTo>
                <a:cubicBezTo>
                  <a:pt x="1409687" y="2000936"/>
                  <a:pt x="1377739" y="1972979"/>
                  <a:pt x="1437642" y="2012918"/>
                </a:cubicBezTo>
                <a:cubicBezTo>
                  <a:pt x="1453616" y="2036881"/>
                  <a:pt x="1467883" y="2062074"/>
                  <a:pt x="1485563" y="2084808"/>
                </a:cubicBezTo>
                <a:cubicBezTo>
                  <a:pt x="1513517" y="2120753"/>
                  <a:pt x="1549064" y="2151914"/>
                  <a:pt x="1569426" y="2192643"/>
                </a:cubicBezTo>
                <a:cubicBezTo>
                  <a:pt x="1581406" y="2216606"/>
                  <a:pt x="1590004" y="2242584"/>
                  <a:pt x="1605367" y="2264533"/>
                </a:cubicBezTo>
                <a:cubicBezTo>
                  <a:pt x="1618321" y="2283041"/>
                  <a:pt x="1639419" y="2294626"/>
                  <a:pt x="1653288" y="2312459"/>
                </a:cubicBezTo>
                <a:cubicBezTo>
                  <a:pt x="1667584" y="2330842"/>
                  <a:pt x="1676888" y="2352619"/>
                  <a:pt x="1689229" y="2372367"/>
                </a:cubicBezTo>
                <a:cubicBezTo>
                  <a:pt x="1741911" y="2456666"/>
                  <a:pt x="1685393" y="2367571"/>
                  <a:pt x="1737151" y="2432276"/>
                </a:cubicBezTo>
                <a:cubicBezTo>
                  <a:pt x="1782789" y="2489331"/>
                  <a:pt x="1735439" y="2451105"/>
                  <a:pt x="1797052" y="2492184"/>
                </a:cubicBezTo>
                <a:cubicBezTo>
                  <a:pt x="1805039" y="2504166"/>
                  <a:pt x="1813869" y="2515626"/>
                  <a:pt x="1821013" y="2528129"/>
                </a:cubicBezTo>
                <a:cubicBezTo>
                  <a:pt x="1849091" y="2577271"/>
                  <a:pt x="1831985" y="2575551"/>
                  <a:pt x="1880915" y="2600019"/>
                </a:cubicBezTo>
                <a:cubicBezTo>
                  <a:pt x="1884487" y="2601805"/>
                  <a:pt x="1888902" y="2600019"/>
                  <a:pt x="1892895" y="2600019"/>
                </a:cubicBezTo>
              </a:path>
            </a:pathLst>
          </a:custGeom>
          <a:noFill/>
          <a:ln w="76200" cmpd="sng">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0" name="Text Box 1030">
            <a:extLst>
              <a:ext uri="{FF2B5EF4-FFF2-40B4-BE49-F238E27FC236}">
                <a16:creationId xmlns:a16="http://schemas.microsoft.com/office/drawing/2014/main" id="{DF11C57A-711F-C941-9AE6-C7E1958340EB}"/>
              </a:ext>
            </a:extLst>
          </p:cNvPr>
          <p:cNvSpPr txBox="1">
            <a:spLocks noChangeArrowheads="1"/>
          </p:cNvSpPr>
          <p:nvPr/>
        </p:nvSpPr>
        <p:spPr bwMode="auto">
          <a:xfrm>
            <a:off x="4876800" y="557868"/>
            <a:ext cx="4267200" cy="523220"/>
          </a:xfrm>
          <a:prstGeom prst="rect">
            <a:avLst/>
          </a:prstGeom>
          <a:gradFill rotWithShape="1">
            <a:gsLst>
              <a:gs pos="0">
                <a:srgbClr val="2F002F"/>
              </a:gs>
              <a:gs pos="50000">
                <a:srgbClr val="660066"/>
              </a:gs>
              <a:gs pos="100000">
                <a:srgbClr val="2F002F"/>
              </a:gs>
            </a:gsLst>
            <a:lin ang="5400000" scaled="1"/>
          </a:gra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Greek:</a:t>
            </a:r>
            <a:endParaRPr kumimoji="0" lang="en-US" sz="2800" b="1" i="0" u="none" strike="noStrike" kern="1200" cap="none" spc="0" normalizeH="0" baseline="0" noProof="0" dirty="0">
              <a:ln>
                <a:noFill/>
              </a:ln>
              <a:solidFill>
                <a:srgbClr val="FFFFFF"/>
              </a:solidFill>
              <a:effectLst/>
              <a:uLnTx/>
              <a:uFillTx/>
              <a:latin typeface="Bwgrkl" charset="0"/>
              <a:ea typeface="ＭＳ Ｐゴシック" charset="0"/>
            </a:endParaRPr>
          </a:p>
        </p:txBody>
      </p:sp>
    </p:spTree>
    <p:extLst>
      <p:ext uri="{BB962C8B-B14F-4D97-AF65-F5344CB8AC3E}">
        <p14:creationId xmlns:p14="http://schemas.microsoft.com/office/powerpoint/2010/main" val="11213856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039"/>
                                        </p:tgtEl>
                                        <p:attrNameLst>
                                          <p:attrName>style.visibility</p:attrName>
                                        </p:attrNameLst>
                                      </p:cBhvr>
                                      <p:to>
                                        <p:strVal val="visible"/>
                                      </p:to>
                                    </p:set>
                                    <p:animEffect transition="in" filter="dissolve">
                                      <p:cBhvr>
                                        <p:cTn id="7" dur="500"/>
                                        <p:tgtEl>
                                          <p:spTgt spid="44039"/>
                                        </p:tgtEl>
                                      </p:cBhvr>
                                    </p:animEffect>
                                  </p:childTnLst>
                                </p:cTn>
                              </p:par>
                              <p:par>
                                <p:cTn id="8" presetID="9" presetClass="entr" presetSubtype="0" fill="hold" nodeType="withEffect">
                                  <p:stCondLst>
                                    <p:cond delay="0"/>
                                  </p:stCondLst>
                                  <p:childTnLst>
                                    <p:set>
                                      <p:cBhvr>
                                        <p:cTn id="9" dur="1" fill="hold">
                                          <p:stCondLst>
                                            <p:cond delay="0"/>
                                          </p:stCondLst>
                                        </p:cTn>
                                        <p:tgtEl>
                                          <p:spTgt spid="44037"/>
                                        </p:tgtEl>
                                        <p:attrNameLst>
                                          <p:attrName>style.visibility</p:attrName>
                                        </p:attrNameLst>
                                      </p:cBhvr>
                                      <p:to>
                                        <p:strVal val="visible"/>
                                      </p:to>
                                    </p:set>
                                    <p:animEffect transition="in" filter="dissolve">
                                      <p:cBhvr>
                                        <p:cTn id="10" dur="500"/>
                                        <p:tgtEl>
                                          <p:spTgt spid="4403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44040"/>
                                        </p:tgtEl>
                                        <p:attrNameLst>
                                          <p:attrName>style.visibility</p:attrName>
                                        </p:attrNameLst>
                                      </p:cBhvr>
                                      <p:to>
                                        <p:strVal val="visible"/>
                                      </p:to>
                                    </p:set>
                                    <p:animEffect transition="in" filter="fade">
                                      <p:cBhvr>
                                        <p:cTn id="15" dur="1000"/>
                                        <p:tgtEl>
                                          <p:spTgt spid="44040"/>
                                        </p:tgtEl>
                                      </p:cBhvr>
                                    </p:animEffect>
                                    <p:anim calcmode="lin" valueType="num">
                                      <p:cBhvr>
                                        <p:cTn id="16" dur="1000" fill="hold"/>
                                        <p:tgtEl>
                                          <p:spTgt spid="44040"/>
                                        </p:tgtEl>
                                        <p:attrNameLst>
                                          <p:attrName>ppt_x</p:attrName>
                                        </p:attrNameLst>
                                      </p:cBhvr>
                                      <p:tavLst>
                                        <p:tav tm="0">
                                          <p:val>
                                            <p:strVal val="#ppt_x"/>
                                          </p:val>
                                        </p:tav>
                                        <p:tav tm="100000">
                                          <p:val>
                                            <p:strVal val="#ppt_x"/>
                                          </p:val>
                                        </p:tav>
                                      </p:tavLst>
                                    </p:anim>
                                    <p:anim calcmode="lin" valueType="num">
                                      <p:cBhvr>
                                        <p:cTn id="17" dur="900" decel="100000" fill="hold"/>
                                        <p:tgtEl>
                                          <p:spTgt spid="4404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44040"/>
                                        </p:tgtEl>
                                        <p:attrNameLst>
                                          <p:attrName>ppt_y</p:attrName>
                                        </p:attrNameLst>
                                      </p:cBhvr>
                                      <p:tavLst>
                                        <p:tav tm="0">
                                          <p:val>
                                            <p:strVal val="#ppt_y-.03"/>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44038"/>
                                        </p:tgtEl>
                                        <p:attrNameLst>
                                          <p:attrName>style.visibility</p:attrName>
                                        </p:attrNameLst>
                                      </p:cBhvr>
                                      <p:to>
                                        <p:strVal val="visible"/>
                                      </p:to>
                                    </p:set>
                                    <p:animEffect transition="in" filter="fade">
                                      <p:cBhvr>
                                        <p:cTn id="23" dur="1000"/>
                                        <p:tgtEl>
                                          <p:spTgt spid="44038"/>
                                        </p:tgtEl>
                                      </p:cBhvr>
                                    </p:animEffect>
                                    <p:anim calcmode="lin" valueType="num">
                                      <p:cBhvr>
                                        <p:cTn id="24" dur="1000" fill="hold"/>
                                        <p:tgtEl>
                                          <p:spTgt spid="44038"/>
                                        </p:tgtEl>
                                        <p:attrNameLst>
                                          <p:attrName>ppt_x</p:attrName>
                                        </p:attrNameLst>
                                      </p:cBhvr>
                                      <p:tavLst>
                                        <p:tav tm="0">
                                          <p:val>
                                            <p:strVal val="#ppt_x"/>
                                          </p:val>
                                        </p:tav>
                                        <p:tav tm="100000">
                                          <p:val>
                                            <p:strVal val="#ppt_x"/>
                                          </p:val>
                                        </p:tav>
                                      </p:tavLst>
                                    </p:anim>
                                    <p:anim calcmode="lin" valueType="num">
                                      <p:cBhvr>
                                        <p:cTn id="25" dur="900" decel="100000" fill="hold"/>
                                        <p:tgtEl>
                                          <p:spTgt spid="44038"/>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44038"/>
                                        </p:tgtEl>
                                        <p:attrNameLst>
                                          <p:attrName>ppt_y</p:attrName>
                                        </p:attrNameLst>
                                      </p:cBhvr>
                                      <p:tavLst>
                                        <p:tav tm="0">
                                          <p:val>
                                            <p:strVal val="#ppt_y-.03"/>
                                          </p:val>
                                        </p:tav>
                                        <p:tav tm="100000">
                                          <p:val>
                                            <p:strVal val="#ppt_y"/>
                                          </p:val>
                                        </p:tav>
                                      </p:tavLst>
                                    </p:anim>
                                  </p:childTnLst>
                                </p:cTn>
                              </p:par>
                              <p:par>
                                <p:cTn id="27" presetID="22" presetClass="entr" presetSubtype="8"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left)">
                                      <p:cBhvr>
                                        <p:cTn id="29" dur="500"/>
                                        <p:tgtEl>
                                          <p:spTgt spid="2"/>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8" grpId="0" animBg="1"/>
      <p:bldP spid="44039" grpId="0" animBg="1"/>
      <p:bldP spid="44040" grpId="0" animBg="1"/>
      <p:bldP spid="2" grpId="0" animBg="1"/>
      <p:bldP spid="9" grpId="0" animBg="1"/>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09" name="Picture 2" descr="logo"/>
          <p:cNvPicPr>
            <a:picLocks noChangeAspect="1" noChangeArrowheads="1"/>
          </p:cNvPicPr>
          <p:nvPr/>
        </p:nvPicPr>
        <p:blipFill>
          <a:blip r:embed="rId3">
            <a:lum bright="-3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descr="Screen Shot 2016-02-10 at 12.19.16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283968" y="692696"/>
            <a:ext cx="4860032" cy="3227061"/>
          </a:xfrm>
          <a:prstGeom prst="rect">
            <a:avLst/>
          </a:prstGeom>
        </p:spPr>
      </p:pic>
      <p:sp>
        <p:nvSpPr>
          <p:cNvPr id="196610" name="Rectangle 3"/>
          <p:cNvSpPr>
            <a:spLocks noGrp="1" noChangeArrowheads="1"/>
          </p:cNvSpPr>
          <p:nvPr>
            <p:ph type="title" idx="4294967295"/>
          </p:nvPr>
        </p:nvSpPr>
        <p:spPr>
          <a:xfrm>
            <a:off x="0" y="0"/>
            <a:ext cx="9144000" cy="685800"/>
          </a:xfrm>
          <a:solidFill>
            <a:srgbClr val="000000"/>
          </a:solidFill>
        </p:spPr>
        <p:txBody>
          <a:bodyPr/>
          <a:lstStyle/>
          <a:p>
            <a:r>
              <a:rPr lang="en-US" sz="3200" b="1" dirty="0">
                <a:solidFill>
                  <a:schemeClr val="bg1"/>
                </a:solidFill>
                <a:latin typeface="Arial" charset="0"/>
                <a:ea typeface="ＭＳ Ｐゴシック" charset="0"/>
                <a:cs typeface="ＭＳ Ｐゴシック" charset="0"/>
              </a:rPr>
              <a:t>Who is </a:t>
            </a:r>
            <a:r>
              <a:rPr lang="ru-RU" sz="3200" b="1" dirty="0">
                <a:solidFill>
                  <a:schemeClr val="bg1"/>
                </a:solidFill>
                <a:latin typeface="Arial" charset="0"/>
                <a:ea typeface="ＭＳ Ｐゴシック" charset="0"/>
                <a:cs typeface="ＭＳ Ｐゴシック" charset="0"/>
              </a:rPr>
              <a:t>"</a:t>
            </a:r>
            <a:r>
              <a:rPr lang="en-US" sz="3200" b="1" dirty="0">
                <a:solidFill>
                  <a:schemeClr val="bg1"/>
                </a:solidFill>
                <a:latin typeface="Arial" charset="0"/>
                <a:ea typeface="ＭＳ Ｐゴシック" charset="0"/>
                <a:cs typeface="ＭＳ Ｐゴシック" charset="0"/>
              </a:rPr>
              <a:t>the Israel of God</a:t>
            </a:r>
            <a:r>
              <a:rPr lang="ru-RU" altLang="ja-JP" sz="3200" b="1" dirty="0">
                <a:solidFill>
                  <a:schemeClr val="bg1"/>
                </a:solidFill>
                <a:latin typeface="Arial" charset="0"/>
                <a:ea typeface="ＭＳ Ｐゴシック" charset="0"/>
                <a:cs typeface="ＭＳ Ｐゴシック" charset="0"/>
              </a:rPr>
              <a:t>"</a:t>
            </a:r>
            <a:r>
              <a:rPr lang="en-US" sz="3200" b="1" dirty="0">
                <a:solidFill>
                  <a:schemeClr val="bg1"/>
                </a:solidFill>
                <a:latin typeface="Arial" charset="0"/>
                <a:ea typeface="ＭＳ Ｐゴシック" charset="0"/>
                <a:cs typeface="ＭＳ Ｐゴシック" charset="0"/>
              </a:rPr>
              <a:t> (Gal. 6:16)?</a:t>
            </a:r>
            <a:endParaRPr lang="en-US" sz="4000" b="1" dirty="0">
              <a:latin typeface="Arial" charset="0"/>
              <a:ea typeface="ＭＳ Ｐゴシック" charset="0"/>
              <a:cs typeface="ＭＳ Ｐゴシック" charset="0"/>
            </a:endParaRPr>
          </a:p>
        </p:txBody>
      </p:sp>
      <p:sp>
        <p:nvSpPr>
          <p:cNvPr id="217094" name="Rectangle 6"/>
          <p:cNvSpPr>
            <a:spLocks noChangeArrowheads="1"/>
          </p:cNvSpPr>
          <p:nvPr/>
        </p:nvSpPr>
        <p:spPr bwMode="auto">
          <a:xfrm>
            <a:off x="35496" y="692696"/>
            <a:ext cx="4320480" cy="2808312"/>
          </a:xfrm>
          <a:prstGeom prst="rect">
            <a:avLst/>
          </a:prstGeom>
          <a:noFill/>
          <a:ln w="9525">
            <a:noFill/>
            <a:miter lim="800000"/>
            <a:headEnd/>
            <a:tailEnd/>
          </a:ln>
          <a:effectLst>
            <a:outerShdw blurRad="63500" dist="107763" dir="2700000" algn="ctr" rotWithShape="0">
              <a:srgbClr val="000000">
                <a:alpha val="74998"/>
              </a:srgbClr>
            </a:outerShdw>
          </a:effectLst>
        </p:spPr>
        <p:txBody>
          <a:bodyPr anchor="t"/>
          <a:lstStyle/>
          <a:p>
            <a:pPr algn="ctr" eaLnBrk="0" hangingPunct="0">
              <a:defRPr/>
            </a:pPr>
            <a:r>
              <a:rPr lang="ru-RU" sz="3200" b="1" dirty="0">
                <a:solidFill>
                  <a:srgbClr val="FFFFFF"/>
                </a:solidFill>
                <a:latin typeface="Arial" charset="0"/>
              </a:rPr>
              <a:t>"</a:t>
            </a:r>
            <a:r>
              <a:rPr lang="en-US" sz="3200" b="1" dirty="0">
                <a:solidFill>
                  <a:srgbClr val="FFFFFF"/>
                </a:solidFill>
                <a:latin typeface="Arial" charset="0"/>
              </a:rPr>
              <a:t>Peace and mercy to all who follow this rule, </a:t>
            </a:r>
            <a:r>
              <a:rPr lang="en-US" sz="3200" b="1" dirty="0">
                <a:solidFill>
                  <a:srgbClr val="FFFF00"/>
                </a:solidFill>
                <a:latin typeface="Arial" charset="0"/>
              </a:rPr>
              <a:t>even</a:t>
            </a:r>
            <a:r>
              <a:rPr lang="en-US" sz="3200" b="1" dirty="0">
                <a:solidFill>
                  <a:srgbClr val="FFFFFF"/>
                </a:solidFill>
                <a:latin typeface="Arial" charset="0"/>
              </a:rPr>
              <a:t> to the Israel of God</a:t>
            </a:r>
            <a:r>
              <a:rPr lang="ru-RU" sz="3200" b="1" dirty="0">
                <a:solidFill>
                  <a:srgbClr val="FFFFFF"/>
                </a:solidFill>
                <a:latin typeface="Arial" charset="0"/>
              </a:rPr>
              <a:t>"</a:t>
            </a:r>
            <a:r>
              <a:rPr lang="en-US" sz="3200" b="1" dirty="0">
                <a:solidFill>
                  <a:srgbClr val="FFFFFF"/>
                </a:solidFill>
                <a:latin typeface="Arial" charset="0"/>
              </a:rPr>
              <a:t> (NIV).</a:t>
            </a:r>
            <a:endParaRPr lang="en-US" sz="4000" b="1" dirty="0">
              <a:solidFill>
                <a:srgbClr val="000000"/>
              </a:solidFill>
              <a:latin typeface="Arial" charset="0"/>
            </a:endParaRPr>
          </a:p>
        </p:txBody>
      </p:sp>
      <p:sp>
        <p:nvSpPr>
          <p:cNvPr id="13" name="Rectangle 6"/>
          <p:cNvSpPr>
            <a:spLocks noChangeArrowheads="1"/>
          </p:cNvSpPr>
          <p:nvPr/>
        </p:nvSpPr>
        <p:spPr bwMode="auto">
          <a:xfrm>
            <a:off x="35496" y="3861048"/>
            <a:ext cx="4320480" cy="2808312"/>
          </a:xfrm>
          <a:prstGeom prst="rect">
            <a:avLst/>
          </a:prstGeom>
          <a:noFill/>
          <a:ln w="9525">
            <a:noFill/>
            <a:miter lim="800000"/>
            <a:headEnd/>
            <a:tailEnd/>
          </a:ln>
          <a:effectLst>
            <a:outerShdw blurRad="63500" dist="107763" dir="2700000" algn="ctr" rotWithShape="0">
              <a:srgbClr val="000000">
                <a:alpha val="74998"/>
              </a:srgbClr>
            </a:outerShdw>
          </a:effectLst>
        </p:spPr>
        <p:txBody>
          <a:bodyPr anchor="t"/>
          <a:lstStyle/>
          <a:p>
            <a:pPr algn="ctr" eaLnBrk="0" hangingPunct="0">
              <a:defRPr/>
            </a:pPr>
            <a:r>
              <a:rPr lang="ru-RU" sz="3200" b="1" dirty="0">
                <a:solidFill>
                  <a:srgbClr val="FFFFFF"/>
                </a:solidFill>
                <a:latin typeface="Arial" charset="0"/>
              </a:rPr>
              <a:t>"</a:t>
            </a:r>
            <a:r>
              <a:rPr lang="en-US" sz="3200" b="1" dirty="0">
                <a:solidFill>
                  <a:srgbClr val="FFFFFF"/>
                </a:solidFill>
                <a:latin typeface="Arial" charset="0"/>
              </a:rPr>
              <a:t>May God’s peace and mercy be upon all who live by this principle; </a:t>
            </a:r>
            <a:r>
              <a:rPr lang="en-US" sz="3200" b="1" dirty="0">
                <a:solidFill>
                  <a:srgbClr val="FFFF00"/>
                </a:solidFill>
                <a:latin typeface="Arial" charset="0"/>
              </a:rPr>
              <a:t>they are</a:t>
            </a:r>
            <a:r>
              <a:rPr lang="en-US" sz="3200" b="1" dirty="0">
                <a:solidFill>
                  <a:srgbClr val="FFFFFF"/>
                </a:solidFill>
                <a:latin typeface="Arial" charset="0"/>
              </a:rPr>
              <a:t> the new people of God</a:t>
            </a:r>
            <a:r>
              <a:rPr lang="ru-RU" sz="3200" b="1" dirty="0">
                <a:solidFill>
                  <a:srgbClr val="FFFFFF"/>
                </a:solidFill>
                <a:latin typeface="Arial" charset="0"/>
              </a:rPr>
              <a:t>"</a:t>
            </a:r>
            <a:r>
              <a:rPr lang="en-US" sz="3200" b="1" dirty="0">
                <a:solidFill>
                  <a:srgbClr val="FFFFFF"/>
                </a:solidFill>
                <a:latin typeface="Arial" charset="0"/>
              </a:rPr>
              <a:t> (NLT).</a:t>
            </a:r>
            <a:endParaRPr lang="en-US" sz="4000" b="1" dirty="0">
              <a:solidFill>
                <a:srgbClr val="000000"/>
              </a:solidFill>
              <a:latin typeface="Arial" charset="0"/>
            </a:endParaRPr>
          </a:p>
        </p:txBody>
      </p:sp>
      <p:sp>
        <p:nvSpPr>
          <p:cNvPr id="14" name="Rectangle 6"/>
          <p:cNvSpPr>
            <a:spLocks noChangeArrowheads="1"/>
          </p:cNvSpPr>
          <p:nvPr/>
        </p:nvSpPr>
        <p:spPr bwMode="auto">
          <a:xfrm>
            <a:off x="4499992" y="3861048"/>
            <a:ext cx="4572000" cy="2808312"/>
          </a:xfrm>
          <a:prstGeom prst="rect">
            <a:avLst/>
          </a:prstGeom>
          <a:noFill/>
          <a:ln w="9525">
            <a:noFill/>
            <a:miter lim="800000"/>
            <a:headEnd/>
            <a:tailEnd/>
          </a:ln>
          <a:effectLst>
            <a:outerShdw blurRad="63500" dist="107763" dir="2700000" algn="ctr" rotWithShape="0">
              <a:srgbClr val="000000">
                <a:alpha val="74998"/>
              </a:srgbClr>
            </a:outerShdw>
          </a:effectLst>
        </p:spPr>
        <p:txBody>
          <a:bodyPr anchor="t"/>
          <a:lstStyle/>
          <a:p>
            <a:pPr algn="ctr" eaLnBrk="0" hangingPunct="0">
              <a:defRPr/>
            </a:pPr>
            <a:r>
              <a:rPr lang="ru-RU" sz="3200" b="1" dirty="0">
                <a:solidFill>
                  <a:srgbClr val="FFFFFF"/>
                </a:solidFill>
                <a:latin typeface="Arial" charset="0"/>
              </a:rPr>
              <a:t>"</a:t>
            </a:r>
            <a:r>
              <a:rPr lang="en-US" sz="3200" b="1" dirty="0">
                <a:solidFill>
                  <a:srgbClr val="FFFFFF"/>
                </a:solidFill>
                <a:latin typeface="Arial" charset="0"/>
              </a:rPr>
              <a:t>And those who will walk by this rule, peace and mercy be upon them, </a:t>
            </a:r>
            <a:r>
              <a:rPr lang="en-US" sz="3200" b="1" dirty="0">
                <a:solidFill>
                  <a:srgbClr val="FFFF00"/>
                </a:solidFill>
                <a:latin typeface="Arial" charset="0"/>
              </a:rPr>
              <a:t>and</a:t>
            </a:r>
            <a:r>
              <a:rPr lang="en-US" sz="3200" b="1" dirty="0">
                <a:solidFill>
                  <a:srgbClr val="FFFFFF"/>
                </a:solidFill>
                <a:latin typeface="Arial" charset="0"/>
              </a:rPr>
              <a:t> upon the Israel of God</a:t>
            </a:r>
            <a:r>
              <a:rPr lang="ru-RU" sz="3200" b="1" dirty="0">
                <a:solidFill>
                  <a:srgbClr val="FFFFFF"/>
                </a:solidFill>
                <a:latin typeface="Arial" charset="0"/>
              </a:rPr>
              <a:t>"</a:t>
            </a:r>
            <a:r>
              <a:rPr lang="en-US" sz="3200" b="1" dirty="0">
                <a:solidFill>
                  <a:srgbClr val="FFFFFF"/>
                </a:solidFill>
                <a:latin typeface="Arial" charset="0"/>
              </a:rPr>
              <a:t> (NAU).</a:t>
            </a:r>
            <a:endParaRPr lang="en-US" sz="4000" b="1" dirty="0">
              <a:solidFill>
                <a:srgbClr val="000000"/>
              </a:solidFill>
              <a:latin typeface="Arial" charset="0"/>
            </a:endParaRPr>
          </a:p>
        </p:txBody>
      </p:sp>
    </p:spTree>
    <p:extLst>
      <p:ext uri="{BB962C8B-B14F-4D97-AF65-F5344CB8AC3E}">
        <p14:creationId xmlns:p14="http://schemas.microsoft.com/office/powerpoint/2010/main" val="19563406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70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4" grpId="0"/>
      <p:bldP spid="13" grpId="0"/>
      <p:bldP spid="14" grpId="0"/>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09" name="Picture 2" descr="logo"/>
          <p:cNvPicPr>
            <a:picLocks noChangeAspect="1" noChangeArrowheads="1"/>
          </p:cNvPicPr>
          <p:nvPr/>
        </p:nvPicPr>
        <p:blipFill>
          <a:blip r:embed="rId3">
            <a:lum bright="-3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6610" name="Rectangle 3"/>
          <p:cNvSpPr>
            <a:spLocks noGrp="1" noChangeArrowheads="1"/>
          </p:cNvSpPr>
          <p:nvPr>
            <p:ph type="title" idx="4294967295"/>
          </p:nvPr>
        </p:nvSpPr>
        <p:spPr>
          <a:xfrm>
            <a:off x="0" y="0"/>
            <a:ext cx="9144000" cy="685800"/>
          </a:xfrm>
          <a:solidFill>
            <a:srgbClr val="000000"/>
          </a:solidFill>
        </p:spPr>
        <p:txBody>
          <a:bodyPr/>
          <a:lstStyle/>
          <a:p>
            <a:r>
              <a:rPr lang="ru-RU" altLang="ja-JP" sz="2800" b="1" dirty="0">
                <a:solidFill>
                  <a:schemeClr val="bg1"/>
                </a:solidFill>
                <a:latin typeface="Arial" charset="0"/>
                <a:ea typeface="ＭＳ Ｐゴシック" charset="0"/>
                <a:cs typeface="ＭＳ Ｐゴシック" charset="0"/>
              </a:rPr>
              <a:t>"</a:t>
            </a:r>
            <a:r>
              <a:rPr lang="en-US" sz="2800" b="1" dirty="0">
                <a:solidFill>
                  <a:schemeClr val="bg1"/>
                </a:solidFill>
                <a:latin typeface="Arial" charset="0"/>
                <a:ea typeface="ＭＳ Ｐゴシック" charset="0"/>
                <a:cs typeface="ＭＳ Ｐゴシック" charset="0"/>
              </a:rPr>
              <a:t>…and (</a:t>
            </a:r>
            <a:r>
              <a:rPr lang="en-US" sz="2800" b="1" i="1" dirty="0">
                <a:solidFill>
                  <a:srgbClr val="FFFF00"/>
                </a:solidFill>
                <a:latin typeface="Arial" charset="0"/>
                <a:ea typeface="ＭＳ Ｐゴシック" charset="0"/>
                <a:cs typeface="ＭＳ Ｐゴシック" charset="0"/>
              </a:rPr>
              <a:t>kai</a:t>
            </a:r>
            <a:r>
              <a:rPr lang="en-US" sz="2800" b="1" dirty="0">
                <a:solidFill>
                  <a:schemeClr val="bg1"/>
                </a:solidFill>
                <a:latin typeface="Arial" charset="0"/>
                <a:ea typeface="ＭＳ Ｐゴシック" charset="0"/>
                <a:cs typeface="ＭＳ Ｐゴシック" charset="0"/>
              </a:rPr>
              <a:t>) upon the Israel of God</a:t>
            </a:r>
            <a:r>
              <a:rPr lang="ru-RU" altLang="ja-JP" sz="2800" b="1" dirty="0">
                <a:solidFill>
                  <a:schemeClr val="bg1"/>
                </a:solidFill>
                <a:latin typeface="Arial" charset="0"/>
                <a:ea typeface="ＭＳ Ｐゴシック" charset="0"/>
                <a:cs typeface="ＭＳ Ｐゴシック" charset="0"/>
              </a:rPr>
              <a:t>"</a:t>
            </a:r>
            <a:r>
              <a:rPr lang="en-US" sz="2800" b="1" dirty="0">
                <a:solidFill>
                  <a:schemeClr val="bg1"/>
                </a:solidFill>
                <a:latin typeface="Arial" charset="0"/>
                <a:ea typeface="ＭＳ Ｐゴシック" charset="0"/>
                <a:cs typeface="ＭＳ Ｐゴシック" charset="0"/>
              </a:rPr>
              <a:t> (Gal. 6:16)</a:t>
            </a:r>
            <a:endParaRPr lang="en-US" sz="3600" b="1" dirty="0">
              <a:latin typeface="Arial" charset="0"/>
              <a:ea typeface="ＭＳ Ｐゴシック" charset="0"/>
              <a:cs typeface="ＭＳ Ｐゴシック" charset="0"/>
            </a:endParaRPr>
          </a:p>
        </p:txBody>
      </p:sp>
      <p:sp>
        <p:nvSpPr>
          <p:cNvPr id="217092" name="Rectangle 4"/>
          <p:cNvSpPr>
            <a:spLocks noChangeArrowheads="1"/>
          </p:cNvSpPr>
          <p:nvPr/>
        </p:nvSpPr>
        <p:spPr bwMode="auto">
          <a:xfrm>
            <a:off x="800100" y="914400"/>
            <a:ext cx="3429000" cy="1600200"/>
          </a:xfrm>
          <a:prstGeom prst="rect">
            <a:avLst/>
          </a:prstGeom>
          <a:noFill/>
          <a:ln w="9525">
            <a:noFill/>
            <a:miter lim="800000"/>
            <a:headEnd/>
            <a:tailEnd/>
          </a:ln>
          <a:effectLst>
            <a:outerShdw blurRad="63500" dist="107763" dir="2700000" algn="ctr" rotWithShape="0">
              <a:srgbClr val="000000">
                <a:alpha val="74998"/>
              </a:srgbClr>
            </a:outerShdw>
          </a:effectLst>
        </p:spPr>
        <p:txBody>
          <a:bodyPr anchor="ctr"/>
          <a:lstStyle/>
          <a:p>
            <a:pPr algn="ctr" eaLnBrk="0" hangingPunct="0">
              <a:defRPr/>
            </a:pPr>
            <a:r>
              <a:rPr lang="ru-RU" altLang="ja-JP" sz="3200" b="1" dirty="0">
                <a:solidFill>
                  <a:srgbClr val="FFFFFF"/>
                </a:solidFill>
                <a:latin typeface="Arial" charset="0"/>
              </a:rPr>
              <a:t>"</a:t>
            </a:r>
            <a:r>
              <a:rPr lang="en-US" sz="3200" b="1" dirty="0">
                <a:solidFill>
                  <a:srgbClr val="FFFFFF"/>
                </a:solidFill>
                <a:latin typeface="Arial" charset="0"/>
              </a:rPr>
              <a:t>…</a:t>
            </a:r>
            <a:r>
              <a:rPr lang="en-US" sz="3200" b="1" dirty="0">
                <a:solidFill>
                  <a:srgbClr val="FFFF00"/>
                </a:solidFill>
                <a:latin typeface="Arial" charset="0"/>
              </a:rPr>
              <a:t>even</a:t>
            </a:r>
            <a:r>
              <a:rPr lang="en-US" sz="3200" b="1" dirty="0">
                <a:solidFill>
                  <a:srgbClr val="FFFFFF"/>
                </a:solidFill>
                <a:latin typeface="Arial" charset="0"/>
              </a:rPr>
              <a:t> to the Israel of God</a:t>
            </a:r>
            <a:r>
              <a:rPr lang="ru-RU" altLang="ja-JP" sz="3200" b="1" dirty="0">
                <a:solidFill>
                  <a:srgbClr val="FFFFFF"/>
                </a:solidFill>
                <a:latin typeface="Arial" charset="0"/>
              </a:rPr>
              <a:t>"</a:t>
            </a:r>
            <a:r>
              <a:rPr lang="en-US" sz="3200" b="1" dirty="0">
                <a:solidFill>
                  <a:srgbClr val="FFFFFF"/>
                </a:solidFill>
                <a:latin typeface="Arial" charset="0"/>
              </a:rPr>
              <a:t> (NIV)</a:t>
            </a:r>
            <a:endParaRPr lang="en-US" sz="4000" b="1" dirty="0">
              <a:solidFill>
                <a:srgbClr val="000000"/>
              </a:solidFill>
              <a:latin typeface="Arial" charset="0"/>
            </a:endParaRPr>
          </a:p>
        </p:txBody>
      </p:sp>
      <p:sp>
        <p:nvSpPr>
          <p:cNvPr id="217093" name="Rectangle 5"/>
          <p:cNvSpPr>
            <a:spLocks noChangeArrowheads="1"/>
          </p:cNvSpPr>
          <p:nvPr/>
        </p:nvSpPr>
        <p:spPr bwMode="auto">
          <a:xfrm>
            <a:off x="5292080" y="990600"/>
            <a:ext cx="3623320" cy="1447800"/>
          </a:xfrm>
          <a:prstGeom prst="rect">
            <a:avLst/>
          </a:prstGeom>
          <a:noFill/>
          <a:ln w="9525">
            <a:noFill/>
            <a:miter lim="800000"/>
            <a:headEnd/>
            <a:tailEnd/>
          </a:ln>
          <a:effectLst>
            <a:outerShdw blurRad="63500" dist="107763" dir="2700000" algn="ctr" rotWithShape="0">
              <a:srgbClr val="000000">
                <a:alpha val="74998"/>
              </a:srgbClr>
            </a:outerShdw>
          </a:effectLst>
        </p:spPr>
        <p:txBody>
          <a:bodyPr anchor="ctr"/>
          <a:lstStyle/>
          <a:p>
            <a:pPr algn="ctr" eaLnBrk="0" hangingPunct="0">
              <a:defRPr/>
            </a:pPr>
            <a:r>
              <a:rPr lang="ru-RU" altLang="ja-JP" sz="3200" b="1" dirty="0">
                <a:solidFill>
                  <a:srgbClr val="FFFFFF"/>
                </a:solidFill>
                <a:latin typeface="Arial" charset="0"/>
              </a:rPr>
              <a:t>"</a:t>
            </a:r>
            <a:r>
              <a:rPr lang="en-US" sz="3200" b="1" dirty="0">
                <a:solidFill>
                  <a:srgbClr val="FFFFFF"/>
                </a:solidFill>
                <a:latin typeface="Arial" charset="0"/>
              </a:rPr>
              <a:t>…</a:t>
            </a:r>
            <a:r>
              <a:rPr lang="en-US" sz="3200" b="1" dirty="0">
                <a:solidFill>
                  <a:srgbClr val="FFFF00"/>
                </a:solidFill>
                <a:latin typeface="Arial" charset="0"/>
              </a:rPr>
              <a:t>and</a:t>
            </a:r>
            <a:r>
              <a:rPr lang="en-US" sz="3200" b="1" dirty="0">
                <a:solidFill>
                  <a:srgbClr val="FFFFFF"/>
                </a:solidFill>
                <a:latin typeface="Arial" charset="0"/>
              </a:rPr>
              <a:t> upon the Israel of God</a:t>
            </a:r>
            <a:r>
              <a:rPr lang="ru-RU" altLang="ja-JP" sz="3200" b="1" dirty="0">
                <a:solidFill>
                  <a:srgbClr val="FFFFFF"/>
                </a:solidFill>
                <a:latin typeface="Arial" charset="0"/>
              </a:rPr>
              <a:t>"</a:t>
            </a:r>
            <a:r>
              <a:rPr lang="en-US" sz="3200" b="1" dirty="0">
                <a:solidFill>
                  <a:srgbClr val="FFFFFF"/>
                </a:solidFill>
                <a:latin typeface="Arial" charset="0"/>
              </a:rPr>
              <a:t> (NAU)</a:t>
            </a:r>
            <a:endParaRPr lang="en-US" sz="4000" b="1" dirty="0">
              <a:solidFill>
                <a:srgbClr val="000000"/>
              </a:solidFill>
              <a:latin typeface="Arial" charset="0"/>
            </a:endParaRPr>
          </a:p>
        </p:txBody>
      </p:sp>
      <p:sp>
        <p:nvSpPr>
          <p:cNvPr id="217094" name="Rectangle 6"/>
          <p:cNvSpPr>
            <a:spLocks noChangeArrowheads="1"/>
          </p:cNvSpPr>
          <p:nvPr/>
        </p:nvSpPr>
        <p:spPr bwMode="auto">
          <a:xfrm>
            <a:off x="800100" y="5791200"/>
            <a:ext cx="3429000" cy="838200"/>
          </a:xfrm>
          <a:prstGeom prst="rect">
            <a:avLst/>
          </a:prstGeom>
          <a:noFill/>
          <a:ln w="9525">
            <a:noFill/>
            <a:miter lim="800000"/>
            <a:headEnd/>
            <a:tailEnd/>
          </a:ln>
          <a:effectLst>
            <a:outerShdw blurRad="63500" dist="107763" dir="2700000" algn="ctr" rotWithShape="0">
              <a:srgbClr val="000000">
                <a:alpha val="74998"/>
              </a:srgbClr>
            </a:outerShdw>
          </a:effectLst>
        </p:spPr>
        <p:txBody>
          <a:bodyPr anchor="ctr"/>
          <a:lstStyle/>
          <a:p>
            <a:pPr algn="ctr" eaLnBrk="0" hangingPunct="0">
              <a:defRPr/>
            </a:pPr>
            <a:r>
              <a:rPr lang="en-US" sz="3200" b="1">
                <a:solidFill>
                  <a:srgbClr val="FFFFFF"/>
                </a:solidFill>
                <a:latin typeface="Arial" charset="0"/>
              </a:rPr>
              <a:t>Church = Israel</a:t>
            </a:r>
            <a:endParaRPr lang="en-US" sz="4000" b="1">
              <a:solidFill>
                <a:srgbClr val="000000"/>
              </a:solidFill>
              <a:latin typeface="Arial" charset="0"/>
            </a:endParaRPr>
          </a:p>
        </p:txBody>
      </p:sp>
      <p:sp>
        <p:nvSpPr>
          <p:cNvPr id="217095" name="Rectangle 7"/>
          <p:cNvSpPr>
            <a:spLocks noChangeArrowheads="1"/>
          </p:cNvSpPr>
          <p:nvPr/>
        </p:nvSpPr>
        <p:spPr bwMode="auto">
          <a:xfrm>
            <a:off x="5029200" y="5791200"/>
            <a:ext cx="3886200" cy="838200"/>
          </a:xfrm>
          <a:prstGeom prst="rect">
            <a:avLst/>
          </a:prstGeom>
          <a:noFill/>
          <a:ln w="9525">
            <a:noFill/>
            <a:miter lim="800000"/>
            <a:headEnd/>
            <a:tailEnd/>
          </a:ln>
          <a:effectLst>
            <a:outerShdw blurRad="63500" dist="107763" dir="2700000" algn="ctr" rotWithShape="0">
              <a:srgbClr val="000000">
                <a:alpha val="74998"/>
              </a:srgbClr>
            </a:outerShdw>
          </a:effectLst>
        </p:spPr>
        <p:txBody>
          <a:bodyPr anchor="ctr"/>
          <a:lstStyle/>
          <a:p>
            <a:pPr algn="ctr" eaLnBrk="0" hangingPunct="0">
              <a:defRPr/>
            </a:pPr>
            <a:r>
              <a:rPr lang="en-US" sz="3200" b="1">
                <a:solidFill>
                  <a:srgbClr val="FFFFFF"/>
                </a:solidFill>
                <a:latin typeface="Arial" charset="0"/>
              </a:rPr>
              <a:t>Church ≠ Israel</a:t>
            </a:r>
            <a:endParaRPr lang="en-US" sz="4000" b="1">
              <a:solidFill>
                <a:srgbClr val="000000"/>
              </a:solidFill>
              <a:latin typeface="Arial" charset="0"/>
            </a:endParaRPr>
          </a:p>
        </p:txBody>
      </p:sp>
      <p:sp>
        <p:nvSpPr>
          <p:cNvPr id="217097" name="Rectangle 9"/>
          <p:cNvSpPr>
            <a:spLocks noChangeArrowheads="1"/>
          </p:cNvSpPr>
          <p:nvPr/>
        </p:nvSpPr>
        <p:spPr bwMode="auto">
          <a:xfrm>
            <a:off x="990600" y="4419600"/>
            <a:ext cx="3048000" cy="838200"/>
          </a:xfrm>
          <a:prstGeom prst="rect">
            <a:avLst/>
          </a:prstGeom>
          <a:noFill/>
          <a:ln w="9525">
            <a:noFill/>
            <a:miter lim="800000"/>
            <a:headEnd/>
            <a:tailEnd/>
          </a:ln>
          <a:effectLst>
            <a:outerShdw blurRad="63500" dist="107763" dir="2700000" algn="ctr" rotWithShape="0">
              <a:srgbClr val="000000">
                <a:alpha val="74998"/>
              </a:srgbClr>
            </a:outerShdw>
          </a:effectLst>
        </p:spPr>
        <p:txBody>
          <a:bodyPr anchor="ctr"/>
          <a:lstStyle/>
          <a:p>
            <a:pPr algn="ctr" eaLnBrk="0" hangingPunct="0">
              <a:defRPr/>
            </a:pPr>
            <a:r>
              <a:rPr lang="en-US" sz="3200" b="1">
                <a:solidFill>
                  <a:srgbClr val="FFFFFF"/>
                </a:solidFill>
                <a:latin typeface="Arial" charset="0"/>
              </a:rPr>
              <a:t>= All Christians</a:t>
            </a:r>
            <a:endParaRPr lang="en-US" sz="4000" b="1">
              <a:solidFill>
                <a:srgbClr val="000000"/>
              </a:solidFill>
              <a:latin typeface="Arial" charset="0"/>
            </a:endParaRPr>
          </a:p>
        </p:txBody>
      </p:sp>
      <p:sp>
        <p:nvSpPr>
          <p:cNvPr id="217098" name="Rectangle 10"/>
          <p:cNvSpPr>
            <a:spLocks noChangeArrowheads="1"/>
          </p:cNvSpPr>
          <p:nvPr/>
        </p:nvSpPr>
        <p:spPr bwMode="auto">
          <a:xfrm>
            <a:off x="5029200" y="4394200"/>
            <a:ext cx="3886200" cy="838200"/>
          </a:xfrm>
          <a:prstGeom prst="rect">
            <a:avLst/>
          </a:prstGeom>
          <a:noFill/>
          <a:ln w="9525">
            <a:noFill/>
            <a:miter lim="800000"/>
            <a:headEnd/>
            <a:tailEnd/>
          </a:ln>
          <a:effectLst>
            <a:outerShdw blurRad="63500" dist="107763" dir="2700000" algn="ctr" rotWithShape="0">
              <a:srgbClr val="000000">
                <a:alpha val="74998"/>
              </a:srgbClr>
            </a:outerShdw>
          </a:effectLst>
        </p:spPr>
        <p:txBody>
          <a:bodyPr anchor="ctr"/>
          <a:lstStyle/>
          <a:p>
            <a:pPr algn="ctr" eaLnBrk="0" hangingPunct="0">
              <a:defRPr/>
            </a:pPr>
            <a:r>
              <a:rPr lang="en-US" sz="3200" b="1">
                <a:solidFill>
                  <a:srgbClr val="FFFFFF"/>
                </a:solidFill>
                <a:latin typeface="Arial" charset="0"/>
              </a:rPr>
              <a:t>= Jewish Christians</a:t>
            </a:r>
            <a:endParaRPr lang="en-US" sz="4000" b="1">
              <a:solidFill>
                <a:srgbClr val="000000"/>
              </a:solidFill>
              <a:latin typeface="Arial" charset="0"/>
            </a:endParaRPr>
          </a:p>
        </p:txBody>
      </p:sp>
      <p:sp>
        <p:nvSpPr>
          <p:cNvPr id="217100" name="Rectangle 12"/>
          <p:cNvSpPr>
            <a:spLocks noChangeArrowheads="1"/>
          </p:cNvSpPr>
          <p:nvPr/>
        </p:nvSpPr>
        <p:spPr bwMode="auto">
          <a:xfrm>
            <a:off x="990600" y="3048000"/>
            <a:ext cx="3048000" cy="838200"/>
          </a:xfrm>
          <a:prstGeom prst="rect">
            <a:avLst/>
          </a:prstGeom>
          <a:noFill/>
          <a:ln w="9525">
            <a:noFill/>
            <a:miter lim="800000"/>
            <a:headEnd/>
            <a:tailEnd/>
          </a:ln>
          <a:effectLst>
            <a:outerShdw blurRad="63500" dist="107763" dir="2700000" algn="ctr" rotWithShape="0">
              <a:srgbClr val="000000">
                <a:alpha val="74998"/>
              </a:srgbClr>
            </a:outerShdw>
          </a:effectLst>
        </p:spPr>
        <p:txBody>
          <a:bodyPr anchor="ctr"/>
          <a:lstStyle/>
          <a:p>
            <a:pPr algn="ctr" eaLnBrk="0" hangingPunct="0">
              <a:defRPr/>
            </a:pPr>
            <a:r>
              <a:rPr lang="en-US" sz="3200" b="1" dirty="0">
                <a:solidFill>
                  <a:srgbClr val="FFFFFF"/>
                </a:solidFill>
                <a:latin typeface="Arial" charset="0"/>
              </a:rPr>
              <a:t>Unusual </a:t>
            </a:r>
            <a:br>
              <a:rPr lang="en-US" sz="3200" b="1" dirty="0">
                <a:solidFill>
                  <a:srgbClr val="FFFFFF"/>
                </a:solidFill>
                <a:latin typeface="Arial" charset="0"/>
              </a:rPr>
            </a:br>
            <a:r>
              <a:rPr lang="en-US" sz="3200" b="1" dirty="0">
                <a:solidFill>
                  <a:srgbClr val="FFFFFF"/>
                </a:solidFill>
                <a:latin typeface="Arial" charset="0"/>
              </a:rPr>
              <a:t>use of </a:t>
            </a:r>
            <a:r>
              <a:rPr lang="en-US" sz="3200" b="1" i="1" dirty="0">
                <a:solidFill>
                  <a:srgbClr val="FFFF00"/>
                </a:solidFill>
                <a:latin typeface="Arial" charset="0"/>
              </a:rPr>
              <a:t>kai</a:t>
            </a:r>
            <a:endParaRPr lang="en-US" sz="4000" b="1" dirty="0">
              <a:solidFill>
                <a:srgbClr val="FFFF00"/>
              </a:solidFill>
              <a:latin typeface="Arial" charset="0"/>
            </a:endParaRPr>
          </a:p>
        </p:txBody>
      </p:sp>
      <p:sp>
        <p:nvSpPr>
          <p:cNvPr id="217101" name="Rectangle 13"/>
          <p:cNvSpPr>
            <a:spLocks noChangeArrowheads="1"/>
          </p:cNvSpPr>
          <p:nvPr/>
        </p:nvSpPr>
        <p:spPr bwMode="auto">
          <a:xfrm>
            <a:off x="5486400" y="2997200"/>
            <a:ext cx="3429000" cy="838200"/>
          </a:xfrm>
          <a:prstGeom prst="rect">
            <a:avLst/>
          </a:prstGeom>
          <a:noFill/>
          <a:ln w="9525">
            <a:noFill/>
            <a:miter lim="800000"/>
            <a:headEnd/>
            <a:tailEnd/>
          </a:ln>
          <a:effectLst>
            <a:outerShdw blurRad="63500" dist="107763" dir="2700000" algn="ctr" rotWithShape="0">
              <a:srgbClr val="000000">
                <a:alpha val="74998"/>
              </a:srgbClr>
            </a:outerShdw>
          </a:effectLst>
        </p:spPr>
        <p:txBody>
          <a:bodyPr anchor="ctr"/>
          <a:lstStyle/>
          <a:p>
            <a:pPr algn="ctr" eaLnBrk="0" hangingPunct="0">
              <a:defRPr/>
            </a:pPr>
            <a:r>
              <a:rPr lang="en-US" sz="3200" b="1" dirty="0">
                <a:solidFill>
                  <a:srgbClr val="FFFFFF"/>
                </a:solidFill>
                <a:latin typeface="Arial" pitchFamily="-112" charset="0"/>
                <a:ea typeface="ＭＳ Ｐゴシック" pitchFamily="-112" charset="-128"/>
                <a:cs typeface="ＭＳ Ｐゴシック" pitchFamily="-112" charset="-128"/>
              </a:rPr>
              <a:t>Normal </a:t>
            </a:r>
            <a:br>
              <a:rPr lang="en-US" sz="3200" b="1" dirty="0">
                <a:solidFill>
                  <a:srgbClr val="FFFFFF"/>
                </a:solidFill>
                <a:latin typeface="Arial" pitchFamily="-112" charset="0"/>
                <a:ea typeface="ＭＳ Ｐゴシック" pitchFamily="-112" charset="-128"/>
                <a:cs typeface="ＭＳ Ｐゴシック" pitchFamily="-112" charset="-128"/>
              </a:rPr>
            </a:br>
            <a:r>
              <a:rPr lang="en-US" sz="3200" b="1" dirty="0">
                <a:solidFill>
                  <a:srgbClr val="FFFFFF"/>
                </a:solidFill>
                <a:latin typeface="Arial" pitchFamily="-112" charset="0"/>
                <a:ea typeface="ＭＳ Ｐゴシック" pitchFamily="-112" charset="-128"/>
                <a:cs typeface="ＭＳ Ｐゴシック" pitchFamily="-112" charset="-128"/>
              </a:rPr>
              <a:t>use of </a:t>
            </a:r>
            <a:r>
              <a:rPr lang="en-US" sz="3200" b="1" i="1" dirty="0">
                <a:solidFill>
                  <a:srgbClr val="FFFF00"/>
                </a:solidFill>
                <a:latin typeface="Arial" pitchFamily="-112" charset="0"/>
                <a:ea typeface="ＭＳ Ｐゴシック" pitchFamily="-112" charset="-128"/>
                <a:cs typeface="ＭＳ Ｐゴシック" pitchFamily="-112" charset="-128"/>
              </a:rPr>
              <a:t>kai</a:t>
            </a:r>
          </a:p>
        </p:txBody>
      </p:sp>
    </p:spTree>
    <p:extLst>
      <p:ext uri="{BB962C8B-B14F-4D97-AF65-F5344CB8AC3E}">
        <p14:creationId xmlns:p14="http://schemas.microsoft.com/office/powerpoint/2010/main" val="8578153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709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709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710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710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709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709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709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70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2" grpId="0"/>
      <p:bldP spid="217093" grpId="0"/>
      <p:bldP spid="217094" grpId="0"/>
      <p:bldP spid="217095" grpId="0"/>
      <p:bldP spid="217097" grpId="0"/>
      <p:bldP spid="217098" grpId="0"/>
      <p:bldP spid="217100" grpId="0"/>
      <p:bldP spid="217101" grpId="0"/>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7" name="Text Box 2"/>
          <p:cNvSpPr txBox="1">
            <a:spLocks noChangeArrowheads="1"/>
          </p:cNvSpPr>
          <p:nvPr/>
        </p:nvSpPr>
        <p:spPr bwMode="auto">
          <a:xfrm>
            <a:off x="7848600" y="76200"/>
            <a:ext cx="13144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172-173</a:t>
            </a:r>
          </a:p>
        </p:txBody>
      </p:sp>
      <p:sp>
        <p:nvSpPr>
          <p:cNvPr id="23555" name="Text Box 3"/>
          <p:cNvSpPr txBox="1">
            <a:spLocks noChangeArrowheads="1"/>
          </p:cNvSpPr>
          <p:nvPr/>
        </p:nvSpPr>
        <p:spPr bwMode="auto">
          <a:xfrm>
            <a:off x="3878263" y="152400"/>
            <a:ext cx="1422400" cy="523875"/>
          </a:xfrm>
          <a:prstGeom prst="rect">
            <a:avLst/>
          </a:prstGeom>
          <a:gradFill rotWithShape="1">
            <a:gsLst>
              <a:gs pos="0">
                <a:srgbClr val="9933FF"/>
              </a:gs>
              <a:gs pos="50000">
                <a:schemeClr val="bg2"/>
              </a:gs>
              <a:gs pos="100000">
                <a:srgbClr val="9933FF"/>
              </a:gs>
            </a:gsLst>
            <a:lin ang="5400000" scaled="1"/>
          </a:gradFill>
          <a:ln w="12700">
            <a:noFill/>
            <a:miter lim="800000"/>
            <a:headEnd type="none" w="sm" len="sm"/>
            <a:tailEnd type="none" w="sm" len="sm"/>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zh-CN" sz="2800" b="1">
                <a:latin typeface="Arial" charset="0"/>
                <a:cs typeface="Arial" charset="0"/>
              </a:rPr>
              <a:t>Outline</a:t>
            </a:r>
            <a:endParaRPr lang="en-US" sz="2800" b="1">
              <a:latin typeface="Arial" charset="0"/>
              <a:cs typeface="Arial" charset="0"/>
            </a:endParaRPr>
          </a:p>
        </p:txBody>
      </p:sp>
      <p:sp>
        <p:nvSpPr>
          <p:cNvPr id="23556" name="Text Box 4"/>
          <p:cNvSpPr txBox="1">
            <a:spLocks noChangeArrowheads="1"/>
          </p:cNvSpPr>
          <p:nvPr/>
        </p:nvSpPr>
        <p:spPr bwMode="auto">
          <a:xfrm>
            <a:off x="304800" y="873125"/>
            <a:ext cx="8458200" cy="1938992"/>
          </a:xfrm>
          <a:prstGeom prst="rect">
            <a:avLst/>
          </a:prstGeom>
          <a:solidFill>
            <a:srgbClr val="000000"/>
          </a:solidFill>
          <a:ln w="12700">
            <a:solidFill>
              <a:srgbClr val="000000"/>
            </a:solid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b="1" u="sng" dirty="0">
                <a:latin typeface="Arial" charset="0"/>
                <a:cs typeface="Arial" charset="0"/>
              </a:rPr>
              <a:t>Biographical (Gal 1–2) </a:t>
            </a:r>
            <a:r>
              <a:rPr lang="en-US" altLang="zh-CN" b="1" dirty="0">
                <a:latin typeface="Arial" charset="0"/>
                <a:cs typeface="Arial" charset="0"/>
              </a:rPr>
              <a:t>: Paul defends his apostolic authority to counter the allegations of Judaizers who had infiltrated the Galatian churches with their false teaching that he invented justification by faith by his own authority. </a:t>
            </a:r>
            <a:endParaRPr lang="en-US" b="1" dirty="0">
              <a:latin typeface="Arial" charset="0"/>
              <a:cs typeface="Arial" charset="0"/>
            </a:endParaRPr>
          </a:p>
        </p:txBody>
      </p:sp>
      <p:sp>
        <p:nvSpPr>
          <p:cNvPr id="23557" name="Text Box 5"/>
          <p:cNvSpPr txBox="1">
            <a:spLocks noChangeArrowheads="1"/>
          </p:cNvSpPr>
          <p:nvPr/>
        </p:nvSpPr>
        <p:spPr bwMode="auto">
          <a:xfrm>
            <a:off x="381000" y="3030538"/>
            <a:ext cx="8458200" cy="1930400"/>
          </a:xfrm>
          <a:prstGeom prst="rect">
            <a:avLst/>
          </a:prstGeom>
          <a:solidFill>
            <a:srgbClr val="000000"/>
          </a:solidFill>
          <a:ln w="12700">
            <a:solidFill>
              <a:srgbClr val="000000"/>
            </a:solid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b="1" u="sng" dirty="0">
                <a:latin typeface="Arial" charset="0"/>
                <a:cs typeface="Arial" charset="0"/>
              </a:rPr>
              <a:t>Theological (Gal 3–4)</a:t>
            </a:r>
            <a:r>
              <a:rPr lang="en-US" altLang="zh-CN" b="1" dirty="0">
                <a:latin typeface="Arial" charset="0"/>
                <a:cs typeface="Arial" charset="0"/>
              </a:rPr>
              <a:t>: Paul affirms and illustrates salvation by faith and not by the Law to counter the Judaizer accusation that justification by faith was a new teaching by showing the Galatians that since they are saved by faith they are free from the Law. </a:t>
            </a:r>
          </a:p>
        </p:txBody>
      </p:sp>
      <p:sp>
        <p:nvSpPr>
          <p:cNvPr id="23558" name="Text Box 6"/>
          <p:cNvSpPr txBox="1">
            <a:spLocks noChangeArrowheads="1"/>
          </p:cNvSpPr>
          <p:nvPr/>
        </p:nvSpPr>
        <p:spPr bwMode="auto">
          <a:xfrm>
            <a:off x="304800" y="5181600"/>
            <a:ext cx="8686800" cy="1565275"/>
          </a:xfrm>
          <a:prstGeom prst="rect">
            <a:avLst/>
          </a:prstGeom>
          <a:solidFill>
            <a:srgbClr val="000000"/>
          </a:solidFill>
          <a:ln w="12700">
            <a:solidFill>
              <a:srgbClr val="000000"/>
            </a:solid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b="1" u="sng" dirty="0">
                <a:latin typeface="Arial" charset="0"/>
                <a:cs typeface="Arial" charset="0"/>
              </a:rPr>
              <a:t>Practical  (Gal 5–6)</a:t>
            </a:r>
            <a:r>
              <a:rPr lang="en-US" altLang="zh-CN" b="1" dirty="0">
                <a:latin typeface="Arial" charset="0"/>
                <a:cs typeface="Arial" charset="0"/>
              </a:rPr>
              <a:t>: Paul applies salvation by faith to Christian living by exhorting a balanced perspective and responsibilities towards others to urge the application of his teaching under the Holy Spirit</a:t>
            </a:r>
            <a:r>
              <a:rPr lang="fr-FR" altLang="zh-CN" b="1" dirty="0">
                <a:latin typeface="Arial" charset="0"/>
                <a:cs typeface="Arial" charset="0"/>
              </a:rPr>
              <a:t>'</a:t>
            </a:r>
            <a:r>
              <a:rPr lang="en-US" altLang="zh-CN" b="1" dirty="0">
                <a:latin typeface="Arial" charset="0"/>
                <a:cs typeface="Arial" charset="0"/>
              </a:rPr>
              <a:t>s direction.</a:t>
            </a: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3556"/>
                                        </p:tgtEl>
                                        <p:attrNameLst>
                                          <p:attrName>style.visibility</p:attrName>
                                        </p:attrNameLst>
                                      </p:cBhvr>
                                      <p:to>
                                        <p:strVal val="visible"/>
                                      </p:to>
                                    </p:set>
                                    <p:animEffect transition="in" filter="box(in)">
                                      <p:cBhvr>
                                        <p:cTn id="7" dur="500"/>
                                        <p:tgtEl>
                                          <p:spTgt spid="2355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3557"/>
                                        </p:tgtEl>
                                        <p:attrNameLst>
                                          <p:attrName>style.visibility</p:attrName>
                                        </p:attrNameLst>
                                      </p:cBhvr>
                                      <p:to>
                                        <p:strVal val="visible"/>
                                      </p:to>
                                    </p:set>
                                    <p:animEffect transition="in" filter="box(in)">
                                      <p:cBhvr>
                                        <p:cTn id="12" dur="500"/>
                                        <p:tgtEl>
                                          <p:spTgt spid="2355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3558"/>
                                        </p:tgtEl>
                                        <p:attrNameLst>
                                          <p:attrName>style.visibility</p:attrName>
                                        </p:attrNameLst>
                                      </p:cBhvr>
                                      <p:to>
                                        <p:strVal val="visible"/>
                                      </p:to>
                                    </p:set>
                                    <p:animEffect transition="in" filter="box(in)">
                                      <p:cBhvr>
                                        <p:cTn id="17" dur="500"/>
                                        <p:tgtEl>
                                          <p:spTgt spid="235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animBg="1" autoUpdateAnimBg="0"/>
      <p:bldP spid="23557" grpId="0" animBg="1" autoUpdateAnimBg="0"/>
      <p:bldP spid="23558" grpId="0" animBg="1" autoUpdateAnimBg="0"/>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2" name="Picture 2" descr="Image result for be free from sin">
            <a:extLst>
              <a:ext uri="{FF2B5EF4-FFF2-40B4-BE49-F238E27FC236}">
                <a16:creationId xmlns:a16="http://schemas.microsoft.com/office/drawing/2014/main" id="{D0191574-A7F3-FA4A-9190-1DFF19D183C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39944" cy="609329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Why must salvation be by faith </a:t>
            </a:r>
            <a:r>
              <a:rPr lang="en-US" sz="5400" b="1" dirty="0">
                <a:solidFill>
                  <a:srgbClr val="FFFF00"/>
                </a:solidFill>
                <a:effectLst>
                  <a:glow rad="127000">
                    <a:schemeClr val="tx1"/>
                  </a:glow>
                </a:effectLst>
                <a:latin typeface="Arial" charset="0"/>
                <a:ea typeface="ＭＳ Ｐゴシック" charset="0"/>
                <a:cs typeface="ＭＳ Ｐゴシック" charset="0"/>
              </a:rPr>
              <a:t>alone</a:t>
            </a:r>
            <a:r>
              <a:rPr lang="en-US" sz="5400" b="1" dirty="0">
                <a:effectLst>
                  <a:glow rad="127000">
                    <a:schemeClr val="tx1"/>
                  </a:glow>
                </a:effectLst>
                <a:latin typeface="Arial" charset="0"/>
                <a:ea typeface="ＭＳ Ｐゴシック" charset="0"/>
                <a:cs typeface="ＭＳ Ｐゴシック" charset="0"/>
              </a:rPr>
              <a:t>?</a:t>
            </a:r>
          </a:p>
        </p:txBody>
      </p:sp>
      <p:sp>
        <p:nvSpPr>
          <p:cNvPr id="4" name="Rectangle 2">
            <a:extLst>
              <a:ext uri="{FF2B5EF4-FFF2-40B4-BE49-F238E27FC236}">
                <a16:creationId xmlns:a16="http://schemas.microsoft.com/office/drawing/2014/main" id="{899E8807-FF5D-7D46-A408-BBF5F19827AD}"/>
              </a:ext>
            </a:extLst>
          </p:cNvPr>
          <p:cNvSpPr txBox="1">
            <a:spLocks noChangeArrowheads="1"/>
          </p:cNvSpPr>
          <p:nvPr/>
        </p:nvSpPr>
        <p:spPr bwMode="auto">
          <a:xfrm>
            <a:off x="3635896" y="4437112"/>
            <a:ext cx="5343004" cy="1888192"/>
          </a:xfrm>
          <a:prstGeom prst="rect">
            <a:avLst/>
          </a:prstGeom>
          <a:noFill/>
          <a:ln>
            <a:noFill/>
          </a:ln>
          <a:effectLst>
            <a:outerShdw blurRad="63500" dist="35921" dir="2700000" algn="ctr" rotWithShape="0">
              <a:schemeClr val="tx2">
                <a:alpha val="74998"/>
              </a:schemeClr>
            </a:outerShdw>
          </a:effec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Paul gives </a:t>
            </a:r>
            <a:br>
              <a:rPr kumimoji="0" lang="en-US" sz="5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5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3 reasons</a:t>
            </a:r>
          </a:p>
        </p:txBody>
      </p:sp>
      <p:sp>
        <p:nvSpPr>
          <p:cNvPr id="5" name="Rectangle 2">
            <a:extLst>
              <a:ext uri="{FF2B5EF4-FFF2-40B4-BE49-F238E27FC236}">
                <a16:creationId xmlns:a16="http://schemas.microsoft.com/office/drawing/2014/main" id="{61CA5113-FA79-FD47-A719-FFFD4AE7C728}"/>
              </a:ext>
            </a:extLst>
          </p:cNvPr>
          <p:cNvSpPr txBox="1">
            <a:spLocks noChangeArrowheads="1"/>
          </p:cNvSpPr>
          <p:nvPr/>
        </p:nvSpPr>
        <p:spPr bwMode="auto">
          <a:xfrm>
            <a:off x="395536" y="5964167"/>
            <a:ext cx="7272808" cy="8640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353" rtl="0" eaLnBrk="0" fontAlgn="base" latinLnBrk="0" hangingPunct="0">
              <a:lnSpc>
                <a:spcPct val="100000"/>
              </a:lnSpc>
              <a:spcBef>
                <a:spcPct val="0"/>
              </a:spcBef>
              <a:spcAft>
                <a:spcPct val="0"/>
              </a:spcAft>
              <a:buClrTx/>
              <a:buSzTx/>
              <a:buFontTx/>
              <a:buNone/>
              <a:tabLst/>
              <a:defRPr/>
            </a:pPr>
            <a:r>
              <a:rPr kumimoji="0" 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Galatians</a:t>
            </a:r>
          </a:p>
        </p:txBody>
      </p:sp>
    </p:spTree>
    <p:extLst>
      <p:ext uri="{BB962C8B-B14F-4D97-AF65-F5344CB8AC3E}">
        <p14:creationId xmlns:p14="http://schemas.microsoft.com/office/powerpoint/2010/main" val="3415059220"/>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5"/>
            <a:ext cx="9144000" cy="2083071"/>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 Jesus called </a:t>
            </a:r>
            <a:r>
              <a:rPr lang="en-US" b="1" dirty="0">
                <a:solidFill>
                  <a:srgbClr val="FFFF00"/>
                </a:solidFill>
                <a:effectLst>
                  <a:glow rad="127000">
                    <a:schemeClr val="tx1"/>
                  </a:glow>
                </a:effectLst>
                <a:latin typeface="Arial" charset="0"/>
                <a:ea typeface="ＭＳ Ｐゴシック" charset="0"/>
                <a:cs typeface="ＭＳ Ｐゴシック" charset="0"/>
              </a:rPr>
              <a:t>Paul</a:t>
            </a:r>
            <a:r>
              <a:rPr lang="en-US" b="1" dirty="0">
                <a:effectLst>
                  <a:glow rad="127000">
                    <a:schemeClr val="tx1"/>
                  </a:glow>
                </a:effectLst>
                <a:latin typeface="Arial" charset="0"/>
                <a:ea typeface="ＭＳ Ｐゴシック" charset="0"/>
                <a:cs typeface="ＭＳ Ｐゴシック" charset="0"/>
              </a:rPr>
              <a:t> to teach salvation by faith (Chapters 1–2).</a:t>
            </a:r>
          </a:p>
        </p:txBody>
      </p:sp>
      <p:pic>
        <p:nvPicPr>
          <p:cNvPr id="374786" name="Picture 2" descr="Image result for paul damascus">
            <a:extLst>
              <a:ext uri="{FF2B5EF4-FFF2-40B4-BE49-F238E27FC236}">
                <a16:creationId xmlns:a16="http://schemas.microsoft.com/office/drawing/2014/main" id="{1A245020-9CA2-CE46-9B70-BA0608F7945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1700808"/>
            <a:ext cx="9175057" cy="516008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BF96F8E6-D815-C141-83C4-D72139168FEE}"/>
              </a:ext>
            </a:extLst>
          </p:cNvPr>
          <p:cNvSpPr txBox="1">
            <a:spLocks noChangeArrowheads="1"/>
          </p:cNvSpPr>
          <p:nvPr/>
        </p:nvSpPr>
        <p:spPr bwMode="auto">
          <a:xfrm>
            <a:off x="395536" y="5964167"/>
            <a:ext cx="7272808" cy="8640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353" rtl="0" eaLnBrk="0" fontAlgn="base" latinLnBrk="0" hangingPunct="0">
              <a:lnSpc>
                <a:spcPct val="100000"/>
              </a:lnSpc>
              <a:spcBef>
                <a:spcPct val="0"/>
              </a:spcBef>
              <a:spcAft>
                <a:spcPct val="0"/>
              </a:spcAft>
              <a:buClrTx/>
              <a:buSzTx/>
              <a:buFontTx/>
              <a:buNone/>
              <a:tabLst/>
              <a:defRPr/>
            </a:pPr>
            <a:r>
              <a:rPr kumimoji="0" 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Galatians</a:t>
            </a:r>
          </a:p>
        </p:txBody>
      </p:sp>
    </p:spTree>
    <p:extLst>
      <p:ext uri="{BB962C8B-B14F-4D97-AF65-F5344CB8AC3E}">
        <p14:creationId xmlns:p14="http://schemas.microsoft.com/office/powerpoint/2010/main" val="3664159036"/>
      </p:ext>
    </p:extLst>
  </p:cSld>
  <p:clrMapOvr>
    <a:masterClrMapping/>
  </p:clrMapOvr>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5"/>
            <a:ext cx="9144000" cy="1867047"/>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II. Salvation has </a:t>
            </a:r>
            <a:r>
              <a:rPr lang="en-US" b="1" dirty="0">
                <a:solidFill>
                  <a:srgbClr val="FFFF00"/>
                </a:solidFill>
                <a:effectLst>
                  <a:glow rad="127000">
                    <a:schemeClr val="tx1"/>
                  </a:glow>
                </a:effectLst>
                <a:latin typeface="Arial" charset="0"/>
                <a:ea typeface="ＭＳ Ｐゴシック" charset="0"/>
                <a:cs typeface="ＭＳ Ｐゴシック" charset="0"/>
              </a:rPr>
              <a:t>always</a:t>
            </a:r>
            <a:r>
              <a:rPr lang="en-US" b="1" dirty="0">
                <a:effectLst>
                  <a:glow rad="127000">
                    <a:schemeClr val="tx1"/>
                  </a:glow>
                </a:effectLst>
                <a:latin typeface="Arial" charset="0"/>
                <a:ea typeface="ＭＳ Ｐゴシック" charset="0"/>
                <a:cs typeface="ＭＳ Ｐゴシック" charset="0"/>
              </a:rPr>
              <a:t> been by faith (Chapters 3–4).</a:t>
            </a:r>
          </a:p>
        </p:txBody>
      </p:sp>
      <p:pic>
        <p:nvPicPr>
          <p:cNvPr id="5" name="Picture 1028" descr="Crosses">
            <a:extLst>
              <a:ext uri="{FF2B5EF4-FFF2-40B4-BE49-F238E27FC236}">
                <a16:creationId xmlns:a16="http://schemas.microsoft.com/office/drawing/2014/main" id="{6FD6A3B6-889C-414A-B2C6-26BD022C523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14800" y="2808474"/>
            <a:ext cx="1447800" cy="3997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1029">
            <a:extLst>
              <a:ext uri="{FF2B5EF4-FFF2-40B4-BE49-F238E27FC236}">
                <a16:creationId xmlns:a16="http://schemas.microsoft.com/office/drawing/2014/main" id="{1CB2488B-150B-8049-82F1-0DD28EF482E5}"/>
              </a:ext>
            </a:extLst>
          </p:cNvPr>
          <p:cNvSpPr>
            <a:spLocks noChangeArrowheads="1"/>
          </p:cNvSpPr>
          <p:nvPr/>
        </p:nvSpPr>
        <p:spPr bwMode="auto">
          <a:xfrm>
            <a:off x="5158680" y="3875274"/>
            <a:ext cx="30480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endParaRPr kumimoji="0" lang="en-US" sz="3200" b="0" i="0" u="none" strike="noStrike" kern="1200" cap="none" spc="0" normalizeH="0" baseline="0" noProof="0">
              <a:ln>
                <a:noFill/>
              </a:ln>
              <a:solidFill>
                <a:srgbClr val="FFFFFF"/>
              </a:solidFill>
              <a:effectLst/>
              <a:uLnTx/>
              <a:uFillTx/>
              <a:latin typeface="Helvetica" charset="0"/>
              <a:ea typeface="Osaka" charset="0"/>
              <a:cs typeface="Osaka" charset="0"/>
            </a:endParaRPr>
          </a:p>
        </p:txBody>
      </p:sp>
      <p:sp>
        <p:nvSpPr>
          <p:cNvPr id="7" name="AutoShape 1031">
            <a:extLst>
              <a:ext uri="{FF2B5EF4-FFF2-40B4-BE49-F238E27FC236}">
                <a16:creationId xmlns:a16="http://schemas.microsoft.com/office/drawing/2014/main" id="{79EE29ED-DC33-EA46-9E34-7603866D2715}"/>
              </a:ext>
            </a:extLst>
          </p:cNvPr>
          <p:cNvSpPr>
            <a:spLocks noChangeArrowheads="1"/>
          </p:cNvSpPr>
          <p:nvPr/>
        </p:nvSpPr>
        <p:spPr bwMode="auto">
          <a:xfrm>
            <a:off x="2928698" y="4111668"/>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 name="AutoShape 1032">
            <a:extLst>
              <a:ext uri="{FF2B5EF4-FFF2-40B4-BE49-F238E27FC236}">
                <a16:creationId xmlns:a16="http://schemas.microsoft.com/office/drawing/2014/main" id="{40415C8C-17C9-844C-BF75-E6B00626C01A}"/>
              </a:ext>
            </a:extLst>
          </p:cNvPr>
          <p:cNvSpPr>
            <a:spLocks noChangeArrowheads="1"/>
          </p:cNvSpPr>
          <p:nvPr/>
        </p:nvSpPr>
        <p:spPr bwMode="auto">
          <a:xfrm rot="10800000">
            <a:off x="5453608" y="4103874"/>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 name="Rectangle 1034">
            <a:extLst>
              <a:ext uri="{FF2B5EF4-FFF2-40B4-BE49-F238E27FC236}">
                <a16:creationId xmlns:a16="http://schemas.microsoft.com/office/drawing/2014/main" id="{AF2A0788-FB53-744C-B883-06A3858CB35F}"/>
              </a:ext>
            </a:extLst>
          </p:cNvPr>
          <p:cNvSpPr>
            <a:spLocks noChangeArrowheads="1"/>
          </p:cNvSpPr>
          <p:nvPr/>
        </p:nvSpPr>
        <p:spPr bwMode="auto">
          <a:xfrm>
            <a:off x="53280" y="3951474"/>
            <a:ext cx="2895600"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en-US" sz="3200" b="1" i="0" u="none" strike="noStrike" kern="1200" cap="none" spc="0" normalizeH="0" baseline="0" noProof="0" dirty="0">
                <a:ln>
                  <a:noFill/>
                </a:ln>
                <a:solidFill>
                  <a:srgbClr val="FFFFFF"/>
                </a:solidFill>
                <a:effectLst/>
                <a:uLnTx/>
                <a:uFillTx/>
                <a:latin typeface="Helvetica" charset="0"/>
                <a:ea typeface="Osaka" charset="0"/>
                <a:cs typeface="Osaka" charset="0"/>
              </a:rPr>
              <a:t>B.C.</a:t>
            </a:r>
          </a:p>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en-US" sz="3200" b="1" i="0" u="none" strike="noStrike" kern="1200" cap="none" spc="0" normalizeH="0" baseline="0" noProof="0" dirty="0">
                <a:ln>
                  <a:noFill/>
                </a:ln>
                <a:solidFill>
                  <a:srgbClr val="FFFFFF"/>
                </a:solidFill>
                <a:effectLst/>
                <a:uLnTx/>
                <a:uFillTx/>
                <a:latin typeface="Helvetica" charset="0"/>
                <a:ea typeface="Osaka" charset="0"/>
                <a:cs typeface="Osaka" charset="0"/>
              </a:rPr>
              <a:t>Faith looked forward to the Cross of Christ</a:t>
            </a:r>
          </a:p>
        </p:txBody>
      </p:sp>
      <p:sp>
        <p:nvSpPr>
          <p:cNvPr id="11" name="Rectangle 1035">
            <a:extLst>
              <a:ext uri="{FF2B5EF4-FFF2-40B4-BE49-F238E27FC236}">
                <a16:creationId xmlns:a16="http://schemas.microsoft.com/office/drawing/2014/main" id="{109D65E0-00DD-7D41-BA15-277005A3BFA0}"/>
              </a:ext>
            </a:extLst>
          </p:cNvPr>
          <p:cNvSpPr>
            <a:spLocks noChangeArrowheads="1"/>
          </p:cNvSpPr>
          <p:nvPr/>
        </p:nvSpPr>
        <p:spPr bwMode="auto">
          <a:xfrm>
            <a:off x="6156176" y="3966590"/>
            <a:ext cx="2956681"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en-US" sz="3200" b="1" i="0" u="none" strike="noStrike" kern="1200" cap="none" spc="0" normalizeH="0" baseline="0" noProof="0" dirty="0">
                <a:ln>
                  <a:noFill/>
                </a:ln>
                <a:solidFill>
                  <a:srgbClr val="FFFFFF"/>
                </a:solidFill>
                <a:effectLst/>
                <a:uLnTx/>
                <a:uFillTx/>
                <a:latin typeface="Helvetica" charset="0"/>
                <a:ea typeface="Osaka" charset="0"/>
                <a:cs typeface="Osaka" charset="0"/>
              </a:rPr>
              <a:t>A.D.</a:t>
            </a:r>
          </a:p>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en-US" sz="3200" b="1" i="0" u="none" strike="noStrike" kern="1200" cap="none" spc="0" normalizeH="0" baseline="0" noProof="0" dirty="0">
                <a:ln>
                  <a:noFill/>
                </a:ln>
                <a:solidFill>
                  <a:srgbClr val="FFFFFF"/>
                </a:solidFill>
                <a:effectLst/>
                <a:uLnTx/>
                <a:uFillTx/>
                <a:latin typeface="Helvetica" charset="0"/>
                <a:ea typeface="Osaka" charset="0"/>
                <a:cs typeface="Osaka" charset="0"/>
              </a:rPr>
              <a:t>Faith looks back at the Cross of Christ</a:t>
            </a:r>
          </a:p>
        </p:txBody>
      </p:sp>
      <p:sp>
        <p:nvSpPr>
          <p:cNvPr id="12" name="Rectangle 2">
            <a:extLst>
              <a:ext uri="{FF2B5EF4-FFF2-40B4-BE49-F238E27FC236}">
                <a16:creationId xmlns:a16="http://schemas.microsoft.com/office/drawing/2014/main" id="{4433CCDA-1F76-D540-9F37-714DE5B814C0}"/>
              </a:ext>
            </a:extLst>
          </p:cNvPr>
          <p:cNvSpPr txBox="1">
            <a:spLocks noChangeArrowheads="1"/>
          </p:cNvSpPr>
          <p:nvPr/>
        </p:nvSpPr>
        <p:spPr bwMode="auto">
          <a:xfrm>
            <a:off x="929272" y="5927860"/>
            <a:ext cx="7272808" cy="8640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Galatians</a:t>
            </a:r>
          </a:p>
        </p:txBody>
      </p:sp>
      <p:sp>
        <p:nvSpPr>
          <p:cNvPr id="2" name="Rectangle 2">
            <a:extLst>
              <a:ext uri="{FF2B5EF4-FFF2-40B4-BE49-F238E27FC236}">
                <a16:creationId xmlns:a16="http://schemas.microsoft.com/office/drawing/2014/main" id="{3E75F253-F514-87F1-D9C1-6B3CBFDACA58}"/>
              </a:ext>
            </a:extLst>
          </p:cNvPr>
          <p:cNvSpPr txBox="1">
            <a:spLocks noChangeArrowheads="1"/>
          </p:cNvSpPr>
          <p:nvPr/>
        </p:nvSpPr>
        <p:spPr bwMode="auto">
          <a:xfrm>
            <a:off x="0" y="1957517"/>
            <a:ext cx="9144000" cy="10394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Centrality of the Cross</a:t>
            </a:r>
          </a:p>
        </p:txBody>
      </p:sp>
    </p:spTree>
    <p:extLst>
      <p:ext uri="{BB962C8B-B14F-4D97-AF65-F5344CB8AC3E}">
        <p14:creationId xmlns:p14="http://schemas.microsoft.com/office/powerpoint/2010/main" val="24598969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nodePh="1">
                                  <p:stCondLst>
                                    <p:cond delay="0"/>
                                  </p:stCondLst>
                                  <p:endCondLst>
                                    <p:cond evt="begin" delay="0">
                                      <p:tn val="12"/>
                                    </p:cond>
                                  </p:endCondLst>
                                  <p:childTnLst>
                                    <p:set>
                                      <p:cBhvr>
                                        <p:cTn id="13" dur="1" fill="hold">
                                          <p:stCondLst>
                                            <p:cond delay="0"/>
                                          </p:stCondLst>
                                        </p:cTn>
                                        <p:tgtEl>
                                          <p:spTgt spid="6"/>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11" grpId="0"/>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5"/>
            <a:ext cx="9144000" cy="2011063"/>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III. Salvation by faith alone changes us </a:t>
            </a:r>
            <a:r>
              <a:rPr lang="en-US" b="1" dirty="0">
                <a:solidFill>
                  <a:srgbClr val="FFFF00"/>
                </a:solidFill>
                <a:effectLst>
                  <a:glow rad="127000">
                    <a:schemeClr val="tx1"/>
                  </a:glow>
                </a:effectLst>
                <a:latin typeface="Arial" charset="0"/>
                <a:ea typeface="ＭＳ Ｐゴシック" charset="0"/>
                <a:cs typeface="ＭＳ Ｐゴシック" charset="0"/>
              </a:rPr>
              <a:t>inside</a:t>
            </a:r>
            <a:r>
              <a:rPr lang="en-US" b="1" dirty="0">
                <a:effectLst>
                  <a:glow rad="127000">
                    <a:schemeClr val="tx1"/>
                  </a:glow>
                </a:effectLst>
                <a:latin typeface="Arial" charset="0"/>
                <a:ea typeface="ＭＳ Ｐゴシック" charset="0"/>
                <a:cs typeface="ＭＳ Ｐゴシック" charset="0"/>
              </a:rPr>
              <a:t> (Chap. 5–6).</a:t>
            </a:r>
          </a:p>
        </p:txBody>
      </p:sp>
      <p:pic>
        <p:nvPicPr>
          <p:cNvPr id="384002" name="Picture 2" descr="Image result for salvation by faith">
            <a:extLst>
              <a:ext uri="{FF2B5EF4-FFF2-40B4-BE49-F238E27FC236}">
                <a16:creationId xmlns:a16="http://schemas.microsoft.com/office/drawing/2014/main" id="{40F1966F-0773-8D4C-87E1-FBA080289F3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0850" y="1772816"/>
            <a:ext cx="8242300" cy="45466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E87AF3BB-29C7-124F-9FD8-3043938DFD75}"/>
              </a:ext>
            </a:extLst>
          </p:cNvPr>
          <p:cNvSpPr txBox="1">
            <a:spLocks noChangeArrowheads="1"/>
          </p:cNvSpPr>
          <p:nvPr/>
        </p:nvSpPr>
        <p:spPr bwMode="auto">
          <a:xfrm>
            <a:off x="395536" y="5964167"/>
            <a:ext cx="7272808" cy="8640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353" rtl="0" eaLnBrk="0" fontAlgn="base" latinLnBrk="0" hangingPunct="0">
              <a:lnSpc>
                <a:spcPct val="100000"/>
              </a:lnSpc>
              <a:spcBef>
                <a:spcPct val="0"/>
              </a:spcBef>
              <a:spcAft>
                <a:spcPct val="0"/>
              </a:spcAft>
              <a:buClrTx/>
              <a:buSzTx/>
              <a:buFontTx/>
              <a:buNone/>
              <a:tabLst/>
              <a:defRPr/>
            </a:pPr>
            <a:r>
              <a:rPr kumimoji="0" 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Galatians</a:t>
            </a:r>
          </a:p>
        </p:txBody>
      </p:sp>
    </p:spTree>
    <p:extLst>
      <p:ext uri="{BB962C8B-B14F-4D97-AF65-F5344CB8AC3E}">
        <p14:creationId xmlns:p14="http://schemas.microsoft.com/office/powerpoint/2010/main" val="350301458"/>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dirty="0">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p>
            <a:pPr algn="ctr">
              <a:spcBef>
                <a:spcPct val="50000"/>
              </a:spcBef>
              <a:defRPr/>
            </a:pPr>
            <a:r>
              <a:rPr lang="ru-RU" sz="2000" b="1" dirty="0">
                <a:solidFill>
                  <a:srgbClr val="000000"/>
                </a:solidFill>
                <a:latin typeface="Arial" charset="0"/>
                <a:ea typeface="+mn-ea"/>
                <a:cs typeface="+mn-cs"/>
              </a:rPr>
              <a:t>"</a:t>
            </a:r>
            <a:r>
              <a:rPr lang="en-US" sz="2000" b="1" dirty="0">
                <a:solidFill>
                  <a:srgbClr val="000000"/>
                </a:solidFill>
                <a:latin typeface="Arial" charset="0"/>
                <a:ea typeface="+mn-ea"/>
                <a:cs typeface="+mn-cs"/>
              </a:rPr>
              <a:t>To the remotest part of the earth</a:t>
            </a:r>
            <a:r>
              <a:rPr lang="ru-RU" sz="2000" b="1" dirty="0">
                <a:solidFill>
                  <a:srgbClr val="000000"/>
                </a:solidFill>
                <a:latin typeface="Arial" charset="0"/>
                <a:ea typeface="+mn-ea"/>
                <a:cs typeface="+mn-cs"/>
              </a:rPr>
              <a:t>"</a:t>
            </a:r>
            <a:r>
              <a:rPr lang="en-US" sz="2000" b="1" dirty="0">
                <a:solidFill>
                  <a:srgbClr val="000000"/>
                </a:solidFill>
                <a:latin typeface="Arial" charset="0"/>
                <a:ea typeface="+mn-ea"/>
                <a:cs typeface="+mn-cs"/>
              </a:rPr>
              <a:t> (Acts 1:8)</a:t>
            </a:r>
          </a:p>
          <a:p>
            <a:pPr>
              <a:defRPr/>
            </a:pPr>
            <a:r>
              <a:rPr lang="en-US" sz="1600" b="1" dirty="0">
                <a:solidFill>
                  <a:srgbClr val="000000"/>
                </a:solidFill>
                <a:latin typeface="Arial" charset="0"/>
                <a:ea typeface="+mn-ea"/>
                <a:cs typeface="+mn-cs"/>
              </a:rPr>
              <a:t>Acts </a:t>
            </a:r>
            <a:r>
              <a:rPr lang="en-US" sz="2000" b="1" dirty="0">
                <a:solidFill>
                  <a:srgbClr val="000000"/>
                </a:solidFill>
                <a:latin typeface="Arial" charset="0"/>
                <a:ea typeface="+mn-ea"/>
                <a:cs typeface="+mn-cs"/>
              </a:rPr>
              <a:t>9  13       14    15  16          18           21     27     28</a:t>
            </a:r>
          </a:p>
        </p:txBody>
      </p:sp>
      <p:sp>
        <p:nvSpPr>
          <p:cNvPr id="280579"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Fall 49</a:t>
            </a:r>
          </a:p>
          <a:p>
            <a:pPr algn="ctr" eaLnBrk="1" hangingPunct="1">
              <a:spcBef>
                <a:spcPct val="50000"/>
              </a:spcBef>
            </a:pPr>
            <a:r>
              <a:rPr lang="en-US" sz="1600" b="1">
                <a:solidFill>
                  <a:srgbClr val="FFFFFF"/>
                </a:solidFill>
                <a:latin typeface="Arial Narrow" charset="0"/>
                <a:cs typeface="Times New Roman" charset="0"/>
              </a:rPr>
              <a:t>The</a:t>
            </a:r>
          </a:p>
          <a:p>
            <a:pPr algn="ctr" eaLnBrk="1" hangingPunct="1"/>
            <a:r>
              <a:rPr lang="en-US" sz="1600" b="1">
                <a:solidFill>
                  <a:srgbClr val="FFFFFF"/>
                </a:solidFill>
                <a:latin typeface="Arial Narrow" charset="0"/>
                <a:cs typeface="Times New Roman" charset="0"/>
              </a:rPr>
              <a:t>Council</a:t>
            </a:r>
          </a:p>
        </p:txBody>
      </p:sp>
      <p:sp>
        <p:nvSpPr>
          <p:cNvPr id="280580"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May 57-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Aug 59</a:t>
            </a:r>
          </a:p>
          <a:p>
            <a:pPr algn="ctr" eaLnBrk="1" hangingPunct="1">
              <a:spcBef>
                <a:spcPct val="50000"/>
              </a:spcBef>
            </a:pPr>
            <a:r>
              <a:rPr lang="en-US" sz="1600" b="1">
                <a:solidFill>
                  <a:srgbClr val="FFFFFF"/>
                </a:solidFill>
                <a:latin typeface="Arial Narrow" charset="0"/>
                <a:cs typeface="Times New Roman" charset="0"/>
              </a:rPr>
              <a:t>Trials</a:t>
            </a:r>
            <a:endParaRPr lang="en-US" sz="1800" b="1">
              <a:solidFill>
                <a:srgbClr val="FFFFFF"/>
              </a:solidFill>
              <a:latin typeface="Arial Narrow" charset="0"/>
              <a:cs typeface="Times New Roman" charset="0"/>
            </a:endParaRPr>
          </a:p>
        </p:txBody>
      </p:sp>
      <p:sp>
        <p:nvSpPr>
          <p:cNvPr id="280581"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280582" name="Text Box 20"/>
          <p:cNvSpPr txBox="1">
            <a:spLocks noChangeArrowheads="1"/>
          </p:cNvSpPr>
          <p:nvPr/>
        </p:nvSpPr>
        <p:spPr bwMode="auto">
          <a:xfrm>
            <a:off x="8296275" y="2324100"/>
            <a:ext cx="847725"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Spring 68</a:t>
            </a:r>
          </a:p>
          <a:p>
            <a:pPr algn="ctr" eaLnBrk="1" hangingPunct="1">
              <a:spcBef>
                <a:spcPct val="50000"/>
              </a:spcBef>
            </a:pPr>
            <a:r>
              <a:rPr lang="en-US" sz="1400" b="1">
                <a:solidFill>
                  <a:srgbClr val="FFFFFF"/>
                </a:solidFill>
                <a:latin typeface="Arial Narrow" charset="0"/>
                <a:cs typeface="Times New Roman" charset="0"/>
              </a:rPr>
              <a:t>Expansion</a:t>
            </a:r>
            <a:r>
              <a:rPr lang="en-US" sz="1600" b="1">
                <a:solidFill>
                  <a:srgbClr val="FFFFFF"/>
                </a:solidFill>
                <a:latin typeface="Arial Narrow" charset="0"/>
                <a:cs typeface="Times New Roman" charset="0"/>
              </a:rPr>
              <a:t> of Church</a:t>
            </a:r>
          </a:p>
        </p:txBody>
      </p:sp>
      <p:sp>
        <p:nvSpPr>
          <p:cNvPr id="280583"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Narrow" charset="0"/>
                <a:cs typeface="Times New Roman" charset="0"/>
              </a:rPr>
              <a:t>35           48          49          50          52  53          57        60             62              67           68     95</a:t>
            </a:r>
          </a:p>
        </p:txBody>
      </p:sp>
      <p:sp>
        <p:nvSpPr>
          <p:cNvPr id="280584" name="Text Box 7"/>
          <p:cNvSpPr txBox="1">
            <a:spLocks noChangeArrowheads="1"/>
          </p:cNvSpPr>
          <p:nvPr/>
        </p:nvSpPr>
        <p:spPr bwMode="auto">
          <a:xfrm>
            <a:off x="9144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48-</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49</a:t>
            </a:r>
          </a:p>
          <a:p>
            <a:pPr algn="ctr" eaLnBrk="1" hangingPunct="1"/>
            <a:r>
              <a:rPr lang="en-US" b="1">
                <a:solidFill>
                  <a:srgbClr val="000000"/>
                </a:solidFill>
                <a:latin typeface="Arial Narrow" charset="0"/>
                <a:cs typeface="Times New Roman" charset="0"/>
              </a:rPr>
              <a:t>1</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Galatia</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80585" name="Text Box 9"/>
          <p:cNvSpPr txBox="1">
            <a:spLocks noChangeArrowheads="1"/>
          </p:cNvSpPr>
          <p:nvPr/>
        </p:nvSpPr>
        <p:spPr bwMode="auto">
          <a:xfrm>
            <a:off x="3743325"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53-</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May 57</a:t>
            </a:r>
          </a:p>
          <a:p>
            <a:pPr algn="ctr" eaLnBrk="1" hangingPunct="1"/>
            <a:r>
              <a:rPr lang="en-US" b="1">
                <a:solidFill>
                  <a:srgbClr val="000000"/>
                </a:solidFill>
                <a:latin typeface="Arial Narrow" charset="0"/>
                <a:cs typeface="Times New Roman" charset="0"/>
              </a:rPr>
              <a:t>3</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Asia</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Feb 60-</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Mar 62</a:t>
            </a:r>
          </a:p>
          <a:p>
            <a:pPr algn="ctr" eaLnBrk="1" hangingPunct="1">
              <a:defRPr/>
            </a:pPr>
            <a:r>
              <a:rPr lang="en-US" b="1">
                <a:solidFill>
                  <a:srgbClr val="FFFFFF"/>
                </a:solidFill>
                <a:latin typeface="Arial Narrow" charset="0"/>
                <a:cs typeface="Times New Roman" charset="0"/>
              </a:rPr>
              <a:t>1</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Aut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Spr 68</a:t>
            </a:r>
          </a:p>
          <a:p>
            <a:pPr algn="ctr" eaLnBrk="1" hangingPunct="1">
              <a:defRPr/>
            </a:pPr>
            <a:r>
              <a:rPr lang="en-US" b="1">
                <a:solidFill>
                  <a:srgbClr val="FFFFFF"/>
                </a:solidFill>
                <a:latin typeface="Arial Narrow" charset="0"/>
                <a:cs typeface="Times New Roman" charset="0"/>
              </a:rPr>
              <a:t>2</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280588"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38</a:t>
            </a:r>
            <a:br>
              <a:rPr lang="en-US" sz="2000" b="1">
                <a:solidFill>
                  <a:srgbClr val="FFFFFF"/>
                </a:solidFill>
                <a:latin typeface="Arial" charset="0"/>
                <a:cs typeface="Arial" charset="0"/>
              </a:rPr>
            </a:br>
            <a:r>
              <a:rPr lang="en-US" sz="2000" b="1">
                <a:solidFill>
                  <a:srgbClr val="FFFFFF"/>
                </a:solidFill>
                <a:latin typeface="Arial" charset="0"/>
                <a:cs typeface="Arial" charset="0"/>
              </a:rPr>
              <a:t>124</a:t>
            </a:r>
            <a:br>
              <a:rPr lang="en-US" sz="2000" b="1">
                <a:solidFill>
                  <a:srgbClr val="FFFFFF"/>
                </a:solidFill>
                <a:latin typeface="Arial" charset="0"/>
                <a:cs typeface="Arial" charset="0"/>
              </a:rPr>
            </a:br>
            <a:r>
              <a:rPr lang="en-US" sz="2000" b="1">
                <a:solidFill>
                  <a:srgbClr val="FFFFFF"/>
                </a:solidFill>
                <a:latin typeface="Arial" charset="0"/>
                <a:cs typeface="Arial" charset="0"/>
              </a:rPr>
              <a:t>39-41</a:t>
            </a:r>
          </a:p>
        </p:txBody>
      </p:sp>
      <p:sp>
        <p:nvSpPr>
          <p:cNvPr id="280589" name="Text Box 9"/>
          <p:cNvSpPr txBox="1">
            <a:spLocks noChangeArrowheads="1"/>
          </p:cNvSpPr>
          <p:nvPr/>
        </p:nvSpPr>
        <p:spPr bwMode="auto">
          <a:xfrm>
            <a:off x="63246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62-</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Fall 67</a:t>
            </a:r>
          </a:p>
          <a:p>
            <a:pPr algn="ctr" eaLnBrk="1" hangingPunct="1"/>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Spain</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4000" b="1" dirty="0">
                <a:solidFill>
                  <a:srgbClr val="FFFFFF"/>
                </a:solidFill>
                <a:latin typeface="Arial" charset="0"/>
                <a:cs typeface="Times New Roman" charset="0"/>
              </a:rPr>
              <a:t>NT Overview (Paul</a:t>
            </a:r>
            <a:r>
              <a:rPr lang="fr-FR" altLang="ja-JP" sz="4000" b="1" dirty="0">
                <a:solidFill>
                  <a:srgbClr val="FFFFFF"/>
                </a:solidFill>
                <a:latin typeface="Arial" charset="0"/>
                <a:cs typeface="Times New Roman" charset="0"/>
              </a:rPr>
              <a:t>'</a:t>
            </a:r>
            <a:r>
              <a:rPr lang="en-US" altLang="ja-JP" sz="4000" b="1" dirty="0">
                <a:solidFill>
                  <a:srgbClr val="FFFFFF"/>
                </a:solidFill>
                <a:latin typeface="Arial" charset="0"/>
                <a:cs typeface="Times New Roman" charset="0"/>
              </a:rPr>
              <a:t>s Letters)</a:t>
            </a:r>
            <a:endParaRPr lang="en-US" sz="4000" b="1" dirty="0">
              <a:solidFill>
                <a:srgbClr val="FFFFFF"/>
              </a:solidFill>
              <a:latin typeface="Arial" charset="0"/>
              <a:cs typeface="Times New Roman" charset="0"/>
            </a:endParaRPr>
          </a:p>
        </p:txBody>
      </p:sp>
      <p:sp>
        <p:nvSpPr>
          <p:cNvPr id="19" name="Text Box 19"/>
          <p:cNvSpPr txBox="1">
            <a:spLocks noChangeArrowheads="1"/>
          </p:cNvSpPr>
          <p:nvPr/>
        </p:nvSpPr>
        <p:spPr bwMode="auto">
          <a:xfrm>
            <a:off x="9906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Gal</a:t>
            </a:r>
            <a:endParaRPr lang="en-US" sz="1600">
              <a:solidFill>
                <a:srgbClr val="000000"/>
              </a:solidFill>
              <a:latin typeface="Arial Narrow" charset="0"/>
              <a:cs typeface="Times New Roman" charset="0"/>
            </a:endParaRPr>
          </a:p>
        </p:txBody>
      </p:sp>
      <p:sp>
        <p:nvSpPr>
          <p:cNvPr id="32" name="Text Box 19"/>
          <p:cNvSpPr txBox="1">
            <a:spLocks noChangeArrowheads="1"/>
          </p:cNvSpPr>
          <p:nvPr/>
        </p:nvSpPr>
        <p:spPr bwMode="auto">
          <a:xfrm>
            <a:off x="9906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Matt</a:t>
            </a:r>
            <a:endParaRPr lang="en-US" sz="160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Luke</a:t>
            </a:r>
            <a:endParaRPr lang="en-US" sz="1600">
              <a:solidFill>
                <a:srgbClr val="FFFFFF"/>
              </a:solidFill>
              <a:latin typeface="Arial Narrow" charset="0"/>
              <a:cs typeface="Times New Roman" charset="0"/>
            </a:endParaRPr>
          </a:p>
        </p:txBody>
      </p:sp>
      <p:sp>
        <p:nvSpPr>
          <p:cNvPr id="36" name="Text Box 31"/>
          <p:cNvSpPr txBox="1">
            <a:spLocks noChangeArrowheads="1"/>
          </p:cNvSpPr>
          <p:nvPr/>
        </p:nvSpPr>
        <p:spPr bwMode="auto">
          <a:xfrm>
            <a:off x="7391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John</a:t>
            </a:r>
            <a:endParaRPr lang="en-US" sz="160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Mark</a:t>
            </a:r>
            <a:endParaRPr lang="en-US" sz="1600">
              <a:solidFill>
                <a:srgbClr val="FFFFFF"/>
              </a:solidFill>
              <a:latin typeface="Arial Narrow" charset="0"/>
              <a:cs typeface="Times New Roman" charset="0"/>
            </a:endParaRPr>
          </a:p>
        </p:txBody>
      </p:sp>
      <p:sp>
        <p:nvSpPr>
          <p:cNvPr id="48" name="Text Box 22"/>
          <p:cNvSpPr txBox="1">
            <a:spLocks noChangeArrowheads="1"/>
          </p:cNvSpPr>
          <p:nvPr/>
        </p:nvSpPr>
        <p:spPr bwMode="auto">
          <a:xfrm>
            <a:off x="5486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Acts</a:t>
            </a:r>
            <a:endParaRPr lang="en-US" sz="160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Gospels &amp; Acts</a:t>
            </a:r>
            <a:endParaRPr lang="en-US" sz="1600">
              <a:solidFill>
                <a:srgbClr val="FFFFFF"/>
              </a:solidFill>
              <a:latin typeface="Arial Narrow" charset="0"/>
              <a:cs typeface="Times New Roman" charset="0"/>
            </a:endParaRPr>
          </a:p>
        </p:txBody>
      </p:sp>
      <p:sp>
        <p:nvSpPr>
          <p:cNvPr id="51" name="Text Box 19"/>
          <p:cNvSpPr txBox="1">
            <a:spLocks noChangeArrowheads="1"/>
          </p:cNvSpPr>
          <p:nvPr/>
        </p:nvSpPr>
        <p:spPr bwMode="auto">
          <a:xfrm>
            <a:off x="152400" y="5954713"/>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Pauline Epistles</a:t>
            </a:r>
            <a:endParaRPr lang="en-US" sz="1600">
              <a:solidFill>
                <a:srgbClr val="000000"/>
              </a:solidFill>
              <a:latin typeface="Arial Narrow" charset="0"/>
              <a:cs typeface="Times New Roman" charset="0"/>
            </a:endParaRPr>
          </a:p>
        </p:txBody>
      </p:sp>
      <p:sp>
        <p:nvSpPr>
          <p:cNvPr id="280601"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a:solidFill>
                  <a:srgbClr val="FFFFFF"/>
                </a:solidFill>
                <a:latin typeface="Arial Narrow" charset="0"/>
                <a:cs typeface="Times New Roman" charset="0"/>
              </a:rPr>
              <a:t>Pauline</a:t>
            </a:r>
            <a:endParaRPr lang="en-US" sz="1600" b="1">
              <a:solidFill>
                <a:srgbClr val="FFFFFF"/>
              </a:solidFill>
              <a:latin typeface="Arial Narrow" charset="0"/>
              <a:cs typeface="Times New Roman" charset="0"/>
            </a:endParaRPr>
          </a:p>
        </p:txBody>
      </p:sp>
      <p:sp>
        <p:nvSpPr>
          <p:cNvPr id="280602" name="Text Box 7"/>
          <p:cNvSpPr txBox="1">
            <a:spLocks noChangeArrowheads="1"/>
          </p:cNvSpPr>
          <p:nvPr/>
        </p:nvSpPr>
        <p:spPr bwMode="auto">
          <a:xfrm>
            <a:off x="2667000" y="1981200"/>
            <a:ext cx="990600" cy="13223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50-</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52</a:t>
            </a:r>
          </a:p>
          <a:p>
            <a:pPr algn="ctr" eaLnBrk="1" hangingPunct="1"/>
            <a:r>
              <a:rPr lang="en-US" b="1">
                <a:solidFill>
                  <a:srgbClr val="000000"/>
                </a:solidFill>
                <a:latin typeface="Arial Narrow" charset="0"/>
                <a:cs typeface="Times New Roman" charset="0"/>
              </a:rPr>
              <a:t>2</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Aegean</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80603"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Summer 35-</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37</a:t>
            </a:r>
          </a:p>
          <a:p>
            <a:pPr algn="ctr" eaLnBrk="1" hangingPunct="1">
              <a:spcBef>
                <a:spcPct val="50000"/>
              </a:spcBef>
            </a:pPr>
            <a:r>
              <a:rPr lang="en-US" sz="1600" b="1">
                <a:solidFill>
                  <a:srgbClr val="FFFFFF"/>
                </a:solidFill>
                <a:latin typeface="Arial Narrow" charset="0"/>
                <a:cs typeface="Times New Roman" charset="0"/>
              </a:rPr>
              <a:t>Damascus</a:t>
            </a:r>
            <a:br>
              <a:rPr lang="en-US" sz="1600" b="1">
                <a:solidFill>
                  <a:srgbClr val="FFFFFF"/>
                </a:solidFill>
                <a:latin typeface="Arial Narrow" charset="0"/>
                <a:cs typeface="Times New Roman" charset="0"/>
              </a:rPr>
            </a:br>
            <a:r>
              <a:rPr lang="en-US" sz="1600" b="1">
                <a:solidFill>
                  <a:srgbClr val="FFFFFF"/>
                </a:solidFill>
                <a:latin typeface="Arial Narrow" charset="0"/>
                <a:cs typeface="Times New Roman" charset="0"/>
              </a:rPr>
              <a:t>Antioch</a:t>
            </a:r>
          </a:p>
        </p:txBody>
      </p:sp>
      <p:sp>
        <p:nvSpPr>
          <p:cNvPr id="28" name="Text Box 10"/>
          <p:cNvSpPr txBox="1">
            <a:spLocks noChangeArrowheads="1"/>
          </p:cNvSpPr>
          <p:nvPr/>
        </p:nvSpPr>
        <p:spPr bwMode="auto">
          <a:xfrm>
            <a:off x="2286000" y="6324600"/>
            <a:ext cx="990600" cy="36988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a:solidFill>
                  <a:srgbClr val="FFFFFF"/>
                </a:solidFill>
                <a:latin typeface="Arial Narrow" charset="0"/>
                <a:cs typeface="Times New Roman" charset="0"/>
              </a:rPr>
              <a:t>Rome</a:t>
            </a:r>
            <a:endParaRPr lang="en-US" sz="1000" b="1">
              <a:solidFill>
                <a:srgbClr val="FFFFFF"/>
              </a:solidFill>
              <a:latin typeface="Arial Narrow" charset="0"/>
              <a:cs typeface="Times New Roman" charset="0"/>
            </a:endParaRPr>
          </a:p>
        </p:txBody>
      </p:sp>
      <p:sp>
        <p:nvSpPr>
          <p:cNvPr id="280605"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Journeys</a:t>
            </a:r>
            <a:endParaRPr lang="en-US" b="1">
              <a:solidFill>
                <a:srgbClr val="FFFFFF"/>
              </a:solidFill>
              <a:latin typeface="Arial Narrow" charset="0"/>
              <a:cs typeface="Times New Roman" charset="0"/>
            </a:endParaRPr>
          </a:p>
        </p:txBody>
      </p:sp>
      <p:sp>
        <p:nvSpPr>
          <p:cNvPr id="280606"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280607"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Imprisonments</a:t>
            </a:r>
            <a:endParaRPr lang="en-US" b="1">
              <a:solidFill>
                <a:srgbClr val="FFFFFF"/>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51" grpId="0" animBg="1"/>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Image result for Salvation has always been by faith">
            <a:extLst>
              <a:ext uri="{FF2B5EF4-FFF2-40B4-BE49-F238E27FC236}">
                <a16:creationId xmlns:a16="http://schemas.microsoft.com/office/drawing/2014/main" id="{10772E5A-9208-8A4C-A46C-069075644B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24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a:t>
            </a:r>
          </a:p>
        </p:txBody>
      </p:sp>
      <p:sp>
        <p:nvSpPr>
          <p:cNvPr id="3" name="Rectangle 2"/>
          <p:cNvSpPr txBox="1">
            <a:spLocks noChangeArrowheads="1"/>
          </p:cNvSpPr>
          <p:nvPr/>
        </p:nvSpPr>
        <p:spPr bwMode="auto">
          <a:xfrm>
            <a:off x="0" y="2100291"/>
            <a:ext cx="9144000" cy="334493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Salvation by faith </a:t>
            </a:r>
            <a:r>
              <a:rPr kumimoji="0" lang="en-US"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frees</a:t>
            </a: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us from the Law to give freedom in Christ.</a:t>
            </a:r>
          </a:p>
        </p:txBody>
      </p:sp>
      <p:sp>
        <p:nvSpPr>
          <p:cNvPr id="5" name="Rectangle 2">
            <a:extLst>
              <a:ext uri="{FF2B5EF4-FFF2-40B4-BE49-F238E27FC236}">
                <a16:creationId xmlns:a16="http://schemas.microsoft.com/office/drawing/2014/main" id="{34FF1CCA-7620-A94F-A066-3F1C798D79F4}"/>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Galatians</a:t>
            </a:r>
          </a:p>
        </p:txBody>
      </p:sp>
    </p:spTree>
    <p:extLst>
      <p:ext uri="{BB962C8B-B14F-4D97-AF65-F5344CB8AC3E}">
        <p14:creationId xmlns:p14="http://schemas.microsoft.com/office/powerpoint/2010/main" val="926601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8818" name="Text Box 14"/>
          <p:cNvSpPr txBox="1">
            <a:spLocks noChangeArrowheads="1"/>
          </p:cNvSpPr>
          <p:nvPr/>
        </p:nvSpPr>
        <p:spPr bwMode="auto">
          <a:xfrm>
            <a:off x="0" y="-26988"/>
            <a:ext cx="9144000" cy="708026"/>
          </a:xfrm>
          <a:prstGeom prst="rect">
            <a:avLst/>
          </a:prstGeom>
          <a:solidFill>
            <a:srgbClr val="000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4000" b="1" dirty="0">
                <a:solidFill>
                  <a:srgbClr val="FFFFFF"/>
                </a:solidFill>
                <a:latin typeface="Arial" charset="0"/>
                <a:cs typeface="Times New Roman" charset="0"/>
              </a:rPr>
              <a:t>The Issue of Legalism</a:t>
            </a:r>
            <a:endParaRPr lang="en-GB" sz="4000" b="1" dirty="0">
              <a:solidFill>
                <a:srgbClr val="FFFFFF"/>
              </a:solidFill>
              <a:latin typeface="Arial" charset="0"/>
              <a:cs typeface="Times New Roman" charset="0"/>
            </a:endParaRPr>
          </a:p>
        </p:txBody>
      </p:sp>
      <p:sp>
        <p:nvSpPr>
          <p:cNvPr id="16399" name="Text Box 15" descr="EXPTEXTB"/>
          <p:cNvSpPr txBox="1">
            <a:spLocks noChangeArrowheads="1"/>
          </p:cNvSpPr>
          <p:nvPr/>
        </p:nvSpPr>
        <p:spPr bwMode="auto">
          <a:xfrm>
            <a:off x="611188" y="620713"/>
            <a:ext cx="5473700" cy="1643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b="1" dirty="0">
                <a:solidFill>
                  <a:srgbClr val="FFFF00"/>
                </a:solidFill>
                <a:latin typeface="Arial" charset="0"/>
                <a:cs typeface="Times New Roman" charset="0"/>
              </a:rPr>
              <a:t>Definition</a:t>
            </a:r>
          </a:p>
          <a:p>
            <a:pPr eaLnBrk="1" hangingPunct="1">
              <a:spcBef>
                <a:spcPct val="20000"/>
              </a:spcBef>
            </a:pPr>
            <a:r>
              <a:rPr lang="ru-RU" b="1" dirty="0">
                <a:solidFill>
                  <a:srgbClr val="FFFFFF"/>
                </a:solidFill>
                <a:latin typeface="Arial" charset="0"/>
                <a:cs typeface="Times New Roman" charset="0"/>
              </a:rPr>
              <a:t>"</a:t>
            </a:r>
            <a:r>
              <a:rPr lang="en-GB" b="1" dirty="0">
                <a:solidFill>
                  <a:srgbClr val="FFFFFF"/>
                </a:solidFill>
                <a:latin typeface="Arial" charset="0"/>
                <a:cs typeface="Times New Roman" charset="0"/>
              </a:rPr>
              <a:t>Legalism</a:t>
            </a:r>
            <a:r>
              <a:rPr lang="ru-RU" b="1" dirty="0">
                <a:solidFill>
                  <a:srgbClr val="FFFFFF"/>
                </a:solidFill>
                <a:latin typeface="Arial" charset="0"/>
                <a:cs typeface="Times New Roman" charset="0"/>
              </a:rPr>
              <a:t>"</a:t>
            </a:r>
            <a:r>
              <a:rPr lang="en-GB" b="1" dirty="0">
                <a:solidFill>
                  <a:srgbClr val="FFFFFF"/>
                </a:solidFill>
                <a:latin typeface="Arial" charset="0"/>
                <a:cs typeface="Times New Roman" charset="0"/>
              </a:rPr>
              <a:t> attempts to win God</a:t>
            </a:r>
            <a:r>
              <a:rPr lang="fr-FR" b="1" dirty="0">
                <a:solidFill>
                  <a:srgbClr val="FFFFFF"/>
                </a:solidFill>
                <a:latin typeface="Arial" charset="0"/>
                <a:cs typeface="Times New Roman" charset="0"/>
              </a:rPr>
              <a:t>'</a:t>
            </a:r>
            <a:r>
              <a:rPr lang="en-GB" b="1" dirty="0">
                <a:solidFill>
                  <a:srgbClr val="FFFFFF"/>
                </a:solidFill>
                <a:latin typeface="Arial" charset="0"/>
                <a:cs typeface="Times New Roman" charset="0"/>
              </a:rPr>
              <a:t>s</a:t>
            </a:r>
            <a:r>
              <a:rPr lang="en-US" b="1" dirty="0">
                <a:solidFill>
                  <a:srgbClr val="FFFFFF"/>
                </a:solidFill>
                <a:latin typeface="Arial" charset="0"/>
                <a:cs typeface="Times New Roman" charset="0"/>
              </a:rPr>
              <a:t> </a:t>
            </a:r>
            <a:r>
              <a:rPr lang="en-GB" b="1" dirty="0">
                <a:solidFill>
                  <a:srgbClr val="FFFFFF"/>
                </a:solidFill>
                <a:latin typeface="Arial" charset="0"/>
                <a:cs typeface="Times New Roman" charset="0"/>
              </a:rPr>
              <a:t>favour by our own efforts</a:t>
            </a:r>
            <a:r>
              <a:rPr lang="en-US" b="1" dirty="0">
                <a:solidFill>
                  <a:srgbClr val="FFFFFF"/>
                </a:solidFill>
                <a:latin typeface="Arial" charset="0"/>
                <a:cs typeface="Times New Roman" charset="0"/>
              </a:rPr>
              <a:t> </a:t>
            </a:r>
            <a:r>
              <a:rPr lang="en-GB" b="1" dirty="0">
                <a:solidFill>
                  <a:srgbClr val="FFFFFF"/>
                </a:solidFill>
                <a:latin typeface="Arial" charset="0"/>
                <a:cs typeface="Times New Roman" charset="0"/>
              </a:rPr>
              <a:t>of dedication and obedience.</a:t>
            </a:r>
          </a:p>
        </p:txBody>
      </p:sp>
      <p:sp>
        <p:nvSpPr>
          <p:cNvPr id="16400" name="Text Box 16"/>
          <p:cNvSpPr txBox="1">
            <a:spLocks noChangeArrowheads="1"/>
          </p:cNvSpPr>
          <p:nvPr/>
        </p:nvSpPr>
        <p:spPr bwMode="auto">
          <a:xfrm>
            <a:off x="611188" y="2225146"/>
            <a:ext cx="8532812" cy="904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GB" b="1" dirty="0">
                <a:solidFill>
                  <a:srgbClr val="FFFF00"/>
                </a:solidFill>
                <a:latin typeface="Arial" charset="0"/>
                <a:cs typeface="Times New Roman" charset="0"/>
              </a:rPr>
              <a:t>The </a:t>
            </a:r>
            <a:r>
              <a:rPr lang="en-US" b="1" dirty="0">
                <a:solidFill>
                  <a:srgbClr val="FFFF00"/>
                </a:solidFill>
                <a:latin typeface="Arial" charset="0"/>
                <a:cs typeface="Times New Roman" charset="0"/>
              </a:rPr>
              <a:t>Galatians…</a:t>
            </a:r>
          </a:p>
          <a:p>
            <a:pPr eaLnBrk="1" hangingPunct="1">
              <a:spcBef>
                <a:spcPct val="20000"/>
              </a:spcBef>
            </a:pPr>
            <a:r>
              <a:rPr lang="en-US" b="1" dirty="0">
                <a:solidFill>
                  <a:srgbClr val="FFFFFF"/>
                </a:solidFill>
                <a:latin typeface="Arial" charset="0"/>
                <a:cs typeface="Times New Roman" charset="0"/>
              </a:rPr>
              <a:t>Tried to win God</a:t>
            </a:r>
            <a:r>
              <a:rPr lang="fr-FR" altLang="ja-JP" b="1" dirty="0">
                <a:solidFill>
                  <a:srgbClr val="FFFFFF"/>
                </a:solidFill>
                <a:latin typeface="Arial" charset="0"/>
                <a:cs typeface="Times New Roman" charset="0"/>
              </a:rPr>
              <a:t>'</a:t>
            </a:r>
            <a:r>
              <a:rPr lang="en-US" altLang="ja-JP" b="1" dirty="0">
                <a:solidFill>
                  <a:srgbClr val="FFFFFF"/>
                </a:solidFill>
                <a:latin typeface="Arial" charset="0"/>
                <a:cs typeface="Times New Roman" charset="0"/>
              </a:rPr>
              <a:t>s approval by </a:t>
            </a:r>
            <a:r>
              <a:rPr lang="en-GB" altLang="ja-JP" b="1" dirty="0">
                <a:solidFill>
                  <a:srgbClr val="FFFFFF"/>
                </a:solidFill>
                <a:latin typeface="Arial" charset="0"/>
                <a:cs typeface="Times New Roman" charset="0"/>
              </a:rPr>
              <a:t>obedience</a:t>
            </a:r>
            <a:r>
              <a:rPr lang="en-US" altLang="ja-JP" b="1" dirty="0">
                <a:solidFill>
                  <a:srgbClr val="FFFFFF"/>
                </a:solidFill>
                <a:latin typeface="Arial" charset="0"/>
                <a:cs typeface="Times New Roman" charset="0"/>
              </a:rPr>
              <a:t> </a:t>
            </a:r>
            <a:r>
              <a:rPr lang="en-GB" altLang="ja-JP" b="1" dirty="0">
                <a:solidFill>
                  <a:srgbClr val="FFFFFF"/>
                </a:solidFill>
                <a:latin typeface="Arial" charset="0"/>
                <a:cs typeface="Times New Roman" charset="0"/>
              </a:rPr>
              <a:t>to the</a:t>
            </a:r>
            <a:r>
              <a:rPr lang="en-US" altLang="ja-JP" b="1" dirty="0">
                <a:solidFill>
                  <a:srgbClr val="FFFFFF"/>
                </a:solidFill>
                <a:latin typeface="Arial" charset="0"/>
                <a:cs typeface="Times New Roman" charset="0"/>
              </a:rPr>
              <a:t> law</a:t>
            </a:r>
            <a:r>
              <a:rPr lang="en-GB" altLang="ja-JP" b="1" dirty="0">
                <a:solidFill>
                  <a:srgbClr val="FFFFFF"/>
                </a:solidFill>
                <a:latin typeface="Arial" charset="0"/>
                <a:cs typeface="Times New Roman" charset="0"/>
              </a:rPr>
              <a:t>.</a:t>
            </a:r>
            <a:endParaRPr lang="en-GB" b="1" dirty="0">
              <a:solidFill>
                <a:srgbClr val="FFFFFF"/>
              </a:solidFill>
              <a:latin typeface="Arial" charset="0"/>
              <a:cs typeface="Times New Roman" charset="0"/>
            </a:endParaRPr>
          </a:p>
        </p:txBody>
      </p:sp>
      <p:sp>
        <p:nvSpPr>
          <p:cNvPr id="16401" name="Text Box 17"/>
          <p:cNvSpPr txBox="1">
            <a:spLocks noChangeArrowheads="1"/>
          </p:cNvSpPr>
          <p:nvPr/>
        </p:nvSpPr>
        <p:spPr bwMode="auto">
          <a:xfrm>
            <a:off x="611188" y="3091392"/>
            <a:ext cx="8532812" cy="2011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b="1" dirty="0">
                <a:solidFill>
                  <a:srgbClr val="FFFF00"/>
                </a:solidFill>
                <a:latin typeface="Arial" charset="0"/>
                <a:cs typeface="Times New Roman" charset="0"/>
              </a:rPr>
              <a:t>Today</a:t>
            </a:r>
          </a:p>
          <a:p>
            <a:pPr eaLnBrk="1" hangingPunct="1">
              <a:spcBef>
                <a:spcPct val="20000"/>
              </a:spcBef>
            </a:pPr>
            <a:r>
              <a:rPr lang="en-US" b="1" dirty="0">
                <a:solidFill>
                  <a:srgbClr val="FFFFFF"/>
                </a:solidFill>
                <a:latin typeface="Arial" charset="0"/>
                <a:cs typeface="Times New Roman" charset="0"/>
              </a:rPr>
              <a:t>We t</a:t>
            </a:r>
            <a:r>
              <a:rPr lang="en-GB" b="1" dirty="0">
                <a:solidFill>
                  <a:srgbClr val="FFFFFF"/>
                </a:solidFill>
                <a:latin typeface="Arial" charset="0"/>
                <a:cs typeface="Times New Roman" charset="0"/>
              </a:rPr>
              <a:t>r</a:t>
            </a:r>
            <a:r>
              <a:rPr lang="en-US" b="1" dirty="0">
                <a:solidFill>
                  <a:srgbClr val="FFFFFF"/>
                </a:solidFill>
                <a:latin typeface="Arial" charset="0"/>
                <a:cs typeface="Times New Roman" charset="0"/>
              </a:rPr>
              <a:t>y</a:t>
            </a:r>
            <a:r>
              <a:rPr lang="en-GB" b="1" dirty="0">
                <a:solidFill>
                  <a:srgbClr val="FFFFFF"/>
                </a:solidFill>
                <a:latin typeface="Arial" charset="0"/>
                <a:cs typeface="Times New Roman" charset="0"/>
              </a:rPr>
              <a:t> to</a:t>
            </a:r>
            <a:r>
              <a:rPr lang="en-US" b="1" dirty="0">
                <a:solidFill>
                  <a:srgbClr val="FFFFFF"/>
                </a:solidFill>
                <a:latin typeface="Arial" charset="0"/>
                <a:cs typeface="Times New Roman" charset="0"/>
              </a:rPr>
              <a:t> </a:t>
            </a:r>
            <a:r>
              <a:rPr lang="en-GB" b="1" dirty="0">
                <a:solidFill>
                  <a:srgbClr val="FFFFFF"/>
                </a:solidFill>
                <a:latin typeface="Arial" charset="0"/>
                <a:cs typeface="Times New Roman" charset="0"/>
              </a:rPr>
              <a:t>live up to God</a:t>
            </a:r>
            <a:r>
              <a:rPr lang="fr-FR" b="1" dirty="0">
                <a:solidFill>
                  <a:srgbClr val="FFFFFF"/>
                </a:solidFill>
                <a:latin typeface="Arial" charset="0"/>
                <a:cs typeface="Times New Roman" charset="0"/>
              </a:rPr>
              <a:t>'</a:t>
            </a:r>
            <a:r>
              <a:rPr lang="en-GB" b="1" dirty="0">
                <a:solidFill>
                  <a:srgbClr val="FFFFFF"/>
                </a:solidFill>
                <a:latin typeface="Arial" charset="0"/>
                <a:cs typeface="Times New Roman" charset="0"/>
              </a:rPr>
              <a:t>s and</a:t>
            </a:r>
            <a:r>
              <a:rPr lang="en-US" b="1" dirty="0">
                <a:solidFill>
                  <a:srgbClr val="FFFFFF"/>
                </a:solidFill>
                <a:latin typeface="Arial" charset="0"/>
                <a:cs typeface="Times New Roman" charset="0"/>
              </a:rPr>
              <a:t> </a:t>
            </a:r>
            <a:r>
              <a:rPr lang="en-GB" b="1" dirty="0">
                <a:solidFill>
                  <a:srgbClr val="FFFFFF"/>
                </a:solidFill>
                <a:latin typeface="Arial" charset="0"/>
                <a:cs typeface="Times New Roman" charset="0"/>
              </a:rPr>
              <a:t>people</a:t>
            </a:r>
            <a:r>
              <a:rPr lang="fr-FR" b="1" dirty="0">
                <a:solidFill>
                  <a:srgbClr val="FFFFFF"/>
                </a:solidFill>
                <a:latin typeface="Arial" charset="0"/>
                <a:cs typeface="Times New Roman" charset="0"/>
              </a:rPr>
              <a:t>'</a:t>
            </a:r>
            <a:r>
              <a:rPr lang="en-GB" b="1" dirty="0">
                <a:solidFill>
                  <a:srgbClr val="FFFFFF"/>
                </a:solidFill>
                <a:latin typeface="Arial" charset="0"/>
                <a:cs typeface="Times New Roman" charset="0"/>
              </a:rPr>
              <a:t>s</a:t>
            </a:r>
            <a:r>
              <a:rPr lang="en-US" b="1" dirty="0">
                <a:solidFill>
                  <a:srgbClr val="FFFFFF"/>
                </a:solidFill>
                <a:latin typeface="Arial" charset="0"/>
                <a:cs typeface="Times New Roman" charset="0"/>
              </a:rPr>
              <a:t> </a:t>
            </a:r>
            <a:r>
              <a:rPr lang="en-GB" b="1" dirty="0">
                <a:solidFill>
                  <a:srgbClr val="FFFFFF"/>
                </a:solidFill>
                <a:latin typeface="Arial" charset="0"/>
                <a:cs typeface="Times New Roman" charset="0"/>
              </a:rPr>
              <a:t>expectations of how Christians should</a:t>
            </a:r>
            <a:r>
              <a:rPr lang="en-US" b="1" dirty="0">
                <a:solidFill>
                  <a:srgbClr val="FFFFFF"/>
                </a:solidFill>
                <a:latin typeface="Arial" charset="0"/>
                <a:cs typeface="Times New Roman" charset="0"/>
              </a:rPr>
              <a:t> </a:t>
            </a:r>
            <a:r>
              <a:rPr lang="en-GB" b="1" dirty="0">
                <a:solidFill>
                  <a:srgbClr val="FFFFFF"/>
                </a:solidFill>
                <a:latin typeface="Arial" charset="0"/>
                <a:cs typeface="Times New Roman" charset="0"/>
              </a:rPr>
              <a:t>act—obedience, dedication, fulltime</a:t>
            </a:r>
            <a:r>
              <a:rPr lang="en-US" b="1" dirty="0">
                <a:solidFill>
                  <a:srgbClr val="FFFFFF"/>
                </a:solidFill>
                <a:latin typeface="Arial" charset="0"/>
                <a:cs typeface="Times New Roman" charset="0"/>
              </a:rPr>
              <a:t> </a:t>
            </a:r>
            <a:r>
              <a:rPr lang="en-GB" b="1" dirty="0">
                <a:solidFill>
                  <a:srgbClr val="FFFFFF"/>
                </a:solidFill>
                <a:latin typeface="Arial" charset="0"/>
                <a:cs typeface="Times New Roman" charset="0"/>
              </a:rPr>
              <a:t>Christian</a:t>
            </a:r>
            <a:r>
              <a:rPr lang="en-US" b="1" dirty="0">
                <a:solidFill>
                  <a:srgbClr val="FFFFFF"/>
                </a:solidFill>
                <a:latin typeface="Arial" charset="0"/>
                <a:cs typeface="Times New Roman" charset="0"/>
              </a:rPr>
              <a:t> </a:t>
            </a:r>
            <a:r>
              <a:rPr lang="en-GB" b="1" dirty="0">
                <a:solidFill>
                  <a:srgbClr val="FFFFFF"/>
                </a:solidFill>
                <a:latin typeface="Arial" charset="0"/>
                <a:cs typeface="Times New Roman" charset="0"/>
              </a:rPr>
              <a:t>service, academic study,</a:t>
            </a:r>
            <a:r>
              <a:rPr lang="en-US" b="1" dirty="0">
                <a:solidFill>
                  <a:srgbClr val="FFFFFF"/>
                </a:solidFill>
                <a:latin typeface="Arial" charset="0"/>
                <a:cs typeface="Times New Roman" charset="0"/>
              </a:rPr>
              <a:t> </a:t>
            </a:r>
            <a:r>
              <a:rPr lang="en-GB" b="1" dirty="0">
                <a:solidFill>
                  <a:srgbClr val="FFFFFF"/>
                </a:solidFill>
                <a:latin typeface="Arial" charset="0"/>
                <a:cs typeface="Times New Roman" charset="0"/>
              </a:rPr>
              <a:t>and volunteer work.</a:t>
            </a:r>
          </a:p>
        </p:txBody>
      </p:sp>
      <p:sp>
        <p:nvSpPr>
          <p:cNvPr id="16402" name="Text Box 18"/>
          <p:cNvSpPr txBox="1">
            <a:spLocks noChangeArrowheads="1"/>
          </p:cNvSpPr>
          <p:nvPr/>
        </p:nvSpPr>
        <p:spPr bwMode="auto">
          <a:xfrm>
            <a:off x="611188" y="5064125"/>
            <a:ext cx="8532812" cy="1644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b="1" dirty="0">
                <a:solidFill>
                  <a:srgbClr val="FFFF00"/>
                </a:solidFill>
                <a:latin typeface="Arial" charset="0"/>
                <a:cs typeface="Times New Roman" charset="0"/>
              </a:rPr>
              <a:t>Lesson</a:t>
            </a:r>
          </a:p>
          <a:p>
            <a:pPr eaLnBrk="1" hangingPunct="1">
              <a:spcBef>
                <a:spcPct val="20000"/>
              </a:spcBef>
            </a:pPr>
            <a:r>
              <a:rPr lang="en-GB" b="1" dirty="0">
                <a:solidFill>
                  <a:srgbClr val="FFFFFF"/>
                </a:solidFill>
                <a:latin typeface="Arial" charset="0"/>
                <a:cs typeface="Times New Roman" charset="0"/>
              </a:rPr>
              <a:t>We must obey and serve out of</a:t>
            </a:r>
            <a:r>
              <a:rPr lang="en-US" b="1" dirty="0">
                <a:solidFill>
                  <a:srgbClr val="FFFFFF"/>
                </a:solidFill>
                <a:latin typeface="Arial" charset="0"/>
                <a:cs typeface="Times New Roman" charset="0"/>
              </a:rPr>
              <a:t> </a:t>
            </a:r>
            <a:r>
              <a:rPr lang="en-GB" b="1" dirty="0">
                <a:solidFill>
                  <a:srgbClr val="FFFFFF"/>
                </a:solidFill>
                <a:latin typeface="Arial" charset="0"/>
                <a:cs typeface="Times New Roman" charset="0"/>
              </a:rPr>
              <a:t>love and gratitude</a:t>
            </a:r>
            <a:r>
              <a:rPr lang="en-US" b="1" dirty="0">
                <a:solidFill>
                  <a:srgbClr val="FFFFFF"/>
                </a:solidFill>
                <a:latin typeface="Arial" charset="0"/>
                <a:cs typeface="Times New Roman" charset="0"/>
              </a:rPr>
              <a:t> </a:t>
            </a:r>
            <a:r>
              <a:rPr lang="en-GB" b="1" dirty="0">
                <a:solidFill>
                  <a:srgbClr val="FFFFFF"/>
                </a:solidFill>
                <a:latin typeface="Arial" charset="0"/>
                <a:cs typeface="Times New Roman" charset="0"/>
              </a:rPr>
              <a:t>to Christ. The Holy</a:t>
            </a:r>
            <a:r>
              <a:rPr lang="en-US" b="1" dirty="0">
                <a:solidFill>
                  <a:srgbClr val="FFFFFF"/>
                </a:solidFill>
                <a:latin typeface="Arial" charset="0"/>
                <a:cs typeface="Times New Roman" charset="0"/>
              </a:rPr>
              <a:t> </a:t>
            </a:r>
            <a:r>
              <a:rPr lang="en-GB" b="1" dirty="0">
                <a:solidFill>
                  <a:srgbClr val="FFFFFF"/>
                </a:solidFill>
                <a:latin typeface="Arial" charset="0"/>
                <a:cs typeface="Times New Roman" charset="0"/>
              </a:rPr>
              <a:t>Spirit must empower us. Our</a:t>
            </a:r>
            <a:r>
              <a:rPr lang="en-US" b="1" dirty="0">
                <a:solidFill>
                  <a:srgbClr val="FFFFFF"/>
                </a:solidFill>
                <a:latin typeface="Arial" charset="0"/>
                <a:cs typeface="Times New Roman" charset="0"/>
              </a:rPr>
              <a:t> </a:t>
            </a:r>
            <a:r>
              <a:rPr lang="en-GB" b="1" dirty="0">
                <a:solidFill>
                  <a:srgbClr val="FFFFFF"/>
                </a:solidFill>
                <a:latin typeface="Arial" charset="0"/>
                <a:cs typeface="Times New Roman" charset="0"/>
              </a:rPr>
              <a:t>dedicated</a:t>
            </a:r>
            <a:r>
              <a:rPr lang="en-US" b="1" dirty="0">
                <a:solidFill>
                  <a:srgbClr val="FFFFFF"/>
                </a:solidFill>
                <a:latin typeface="Arial" charset="0"/>
                <a:cs typeface="Times New Roman" charset="0"/>
              </a:rPr>
              <a:t> </a:t>
            </a:r>
            <a:r>
              <a:rPr lang="en-GB" b="1" dirty="0">
                <a:solidFill>
                  <a:srgbClr val="FFFFFF"/>
                </a:solidFill>
                <a:latin typeface="Arial" charset="0"/>
                <a:cs typeface="Times New Roman" charset="0"/>
              </a:rPr>
              <a:t>service cannot remove sin or obtain</a:t>
            </a:r>
            <a:r>
              <a:rPr lang="en-US" b="1" dirty="0">
                <a:solidFill>
                  <a:srgbClr val="FFFFFF"/>
                </a:solidFill>
                <a:latin typeface="Arial" charset="0"/>
                <a:cs typeface="Times New Roman" charset="0"/>
              </a:rPr>
              <a:t> </a:t>
            </a:r>
            <a:r>
              <a:rPr lang="en-GB" b="1" dirty="0">
                <a:solidFill>
                  <a:srgbClr val="FFFFFF"/>
                </a:solidFill>
                <a:latin typeface="Arial" charset="0"/>
                <a:cs typeface="Times New Roman" charset="0"/>
              </a:rPr>
              <a:t>saving</a:t>
            </a:r>
            <a:r>
              <a:rPr lang="en-US" b="1" dirty="0">
                <a:solidFill>
                  <a:srgbClr val="FFFFFF"/>
                </a:solidFill>
                <a:latin typeface="Arial" charset="0"/>
                <a:cs typeface="Times New Roman" charset="0"/>
              </a:rPr>
              <a:t> </a:t>
            </a:r>
            <a:r>
              <a:rPr lang="en-GB" b="1" dirty="0">
                <a:solidFill>
                  <a:srgbClr val="FFFFFF"/>
                </a:solidFill>
                <a:latin typeface="Arial" charset="0"/>
                <a:cs typeface="Times New Roman" charset="0"/>
              </a:rPr>
              <a:t>grace.</a:t>
            </a:r>
          </a:p>
        </p:txBody>
      </p:sp>
      <p:sp>
        <p:nvSpPr>
          <p:cNvPr id="418823" name="Text Box 18"/>
          <p:cNvSpPr txBox="1">
            <a:spLocks noChangeArrowheads="1"/>
          </p:cNvSpPr>
          <p:nvPr/>
        </p:nvSpPr>
        <p:spPr bwMode="auto">
          <a:xfrm rot="-5400000">
            <a:off x="-2721769" y="3594894"/>
            <a:ext cx="5997575"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i="1">
                <a:latin typeface="Arial" charset="0"/>
                <a:cs typeface="Times New Roman" charset="0"/>
              </a:rPr>
              <a:t>Jeremy Chew, East Asia School of Theology, Singapore</a:t>
            </a:r>
            <a:endParaRPr lang="en-GB" sz="1600" b="1" i="1">
              <a:latin typeface="Arial" charset="0"/>
              <a:cs typeface="Times New Roman" charset="0"/>
            </a:endParaRPr>
          </a:p>
        </p:txBody>
      </p:sp>
      <p:pic>
        <p:nvPicPr>
          <p:cNvPr id="41882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084888" y="260350"/>
            <a:ext cx="2916237" cy="1941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399"/>
                                        </p:tgtEl>
                                        <p:attrNameLst>
                                          <p:attrName>style.visibility</p:attrName>
                                        </p:attrNameLst>
                                      </p:cBhvr>
                                      <p:to>
                                        <p:strVal val="visible"/>
                                      </p:to>
                                    </p:set>
                                    <p:animEffect transition="in" filter="checkerboard(across)">
                                      <p:cBhvr>
                                        <p:cTn id="7" dur="500"/>
                                        <p:tgtEl>
                                          <p:spTgt spid="1639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6400"/>
                                        </p:tgtEl>
                                        <p:attrNameLst>
                                          <p:attrName>style.visibility</p:attrName>
                                        </p:attrNameLst>
                                      </p:cBhvr>
                                      <p:to>
                                        <p:strVal val="visible"/>
                                      </p:to>
                                    </p:set>
                                    <p:animEffect transition="in" filter="checkerboard(across)">
                                      <p:cBhvr>
                                        <p:cTn id="12" dur="500"/>
                                        <p:tgtEl>
                                          <p:spTgt spid="1640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6401"/>
                                        </p:tgtEl>
                                        <p:attrNameLst>
                                          <p:attrName>style.visibility</p:attrName>
                                        </p:attrNameLst>
                                      </p:cBhvr>
                                      <p:to>
                                        <p:strVal val="visible"/>
                                      </p:to>
                                    </p:set>
                                    <p:animEffect transition="in" filter="checkerboard(across)">
                                      <p:cBhvr>
                                        <p:cTn id="17" dur="500"/>
                                        <p:tgtEl>
                                          <p:spTgt spid="1640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6402"/>
                                        </p:tgtEl>
                                        <p:attrNameLst>
                                          <p:attrName>style.visibility</p:attrName>
                                        </p:attrNameLst>
                                      </p:cBhvr>
                                      <p:to>
                                        <p:strVal val="visible"/>
                                      </p:to>
                                    </p:set>
                                    <p:animEffect transition="in" filter="checkerboard(across)">
                                      <p:cBhvr>
                                        <p:cTn id="22" dur="500"/>
                                        <p:tgtEl>
                                          <p:spTgt spid="164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9" grpId="0"/>
      <p:bldP spid="16400" grpId="0" autoUpdateAnimBg="0"/>
      <p:bldP spid="16401" grpId="0" autoUpdateAnimBg="0"/>
      <p:bldP spid="16402" grpId="0" autoUpdateAnimBg="0"/>
    </p:bldLst>
  </p:timing>
</p:sld>
</file>

<file path=ppt/slides/slide2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0689" name="Title 1"/>
          <p:cNvSpPr>
            <a:spLocks noGrp="1"/>
          </p:cNvSpPr>
          <p:nvPr>
            <p:ph type="title"/>
          </p:nvPr>
        </p:nvSpPr>
        <p:spPr>
          <a:xfrm>
            <a:off x="2514600" y="44450"/>
            <a:ext cx="6629400" cy="1022350"/>
          </a:xfrm>
        </p:spPr>
        <p:txBody>
          <a:bodyPr/>
          <a:lstStyle/>
          <a:p>
            <a:pPr>
              <a:defRPr/>
            </a:pPr>
            <a:r>
              <a:rPr lang="en-US">
                <a:solidFill>
                  <a:srgbClr val="FF0000"/>
                </a:solidFill>
                <a:effectLst>
                  <a:outerShdw blurRad="38100" dist="38100" dir="2700000" algn="tl">
                    <a:srgbClr val="DDDDDD"/>
                  </a:outerShdw>
                </a:effectLst>
                <a:latin typeface="Arial Black" charset="0"/>
                <a:ea typeface="ＭＳ Ｐゴシック" charset="0"/>
                <a:cs typeface="ＭＳ Ｐゴシック" charset="0"/>
              </a:rPr>
              <a:t>Christian Legalists</a:t>
            </a:r>
          </a:p>
        </p:txBody>
      </p:sp>
      <p:pic>
        <p:nvPicPr>
          <p:cNvPr id="419843" name="Picture 2" descr="Legalism.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120775"/>
            <a:ext cx="9144000" cy="5737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9844" name="Picture 3" descr="legalistic church_lady.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2501900" cy="3797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0865" name="Picture 2" descr="jordanian wome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19088"/>
            <a:ext cx="9144000" cy="6538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0866" name="Title 1"/>
          <p:cNvSpPr>
            <a:spLocks noGrp="1"/>
          </p:cNvSpPr>
          <p:nvPr>
            <p:ph type="title"/>
          </p:nvPr>
        </p:nvSpPr>
        <p:spPr/>
        <p:txBody>
          <a:bodyPr/>
          <a:lstStyle/>
          <a:p>
            <a:r>
              <a:rPr lang="en-US">
                <a:latin typeface="Arial Black" charset="0"/>
                <a:ea typeface="ＭＳ Ｐゴシック" charset="0"/>
                <a:cs typeface="ＭＳ Ｐゴシック" charset="0"/>
              </a:rPr>
              <a:t>Invited to Church...</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Title 1"/>
          <p:cNvSpPr>
            <a:spLocks noGrp="1"/>
          </p:cNvSpPr>
          <p:nvPr>
            <p:ph type="title"/>
          </p:nvPr>
        </p:nvSpPr>
        <p:spPr/>
        <p:txBody>
          <a:bodyPr/>
          <a:lstStyle/>
          <a:p>
            <a:pPr>
              <a:defRPr/>
            </a:pPr>
            <a:r>
              <a:rPr lang="en-US">
                <a:effectLst>
                  <a:outerShdw blurRad="38100" dist="38100" dir="2700000" algn="tl">
                    <a:srgbClr val="FFFFFF"/>
                  </a:outerShdw>
                </a:effectLst>
                <a:latin typeface="Arial Black" charset="0"/>
                <a:ea typeface="ＭＳ Ｐゴシック" charset="0"/>
                <a:cs typeface="ＭＳ Ｐゴシック" charset="0"/>
              </a:rPr>
              <a:t>Boy with long hair</a:t>
            </a:r>
          </a:p>
        </p:txBody>
      </p:sp>
      <p:pic>
        <p:nvPicPr>
          <p:cNvPr id="422914" name="Picture 2" descr="emo-boy-hai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4961" name="Picture 2" descr="truejesuschurchadamroa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62000"/>
            <a:ext cx="9183688" cy="609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0" y="0"/>
            <a:ext cx="9144000" cy="762000"/>
          </a:xfrm>
          <a:solidFill>
            <a:schemeClr val="accent1">
              <a:lumMod val="50000"/>
            </a:schemeClr>
          </a:solidFill>
        </p:spPr>
        <p:txBody>
          <a:bodyPr/>
          <a:lstStyle/>
          <a:p>
            <a:pPr eaLnBrk="1" hangingPunct="1">
              <a:defRPr/>
            </a:pPr>
            <a:r>
              <a:rPr lang="en-US" sz="3600">
                <a:solidFill>
                  <a:srgbClr val="FFFFFF"/>
                </a:solidFill>
                <a:latin typeface="Bank Gothic" pitchFamily="-111" charset="0"/>
                <a:ea typeface="Bank Gothic" pitchFamily="-111" charset="0"/>
                <a:cs typeface="Bank Gothic" pitchFamily="-111" charset="0"/>
              </a:rPr>
              <a:t>True Jesus Church, Adam Road</a:t>
            </a:r>
          </a:p>
        </p:txBody>
      </p:sp>
      <p:sp>
        <p:nvSpPr>
          <p:cNvPr id="424963" name="Text Box 2"/>
          <p:cNvSpPr txBox="1">
            <a:spLocks noChangeArrowheads="1"/>
          </p:cNvSpPr>
          <p:nvPr/>
        </p:nvSpPr>
        <p:spPr bwMode="auto">
          <a:xfrm>
            <a:off x="8502650" y="0"/>
            <a:ext cx="64611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solidFill>
                  <a:srgbClr val="FFFFFF"/>
                </a:solidFill>
              </a:rPr>
              <a:t>200</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5985" name="Picture 3" descr="frostroadcopy2hu.jpg"/>
          <p:cNvPicPr>
            <a:picLocks noChangeAspect="1"/>
          </p:cNvPicPr>
          <p:nvPr/>
        </p:nvPicPr>
        <p:blipFill>
          <a:blip r:embed="rId3">
            <a:lum bright="-1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381000" y="0"/>
            <a:ext cx="2362200" cy="4876800"/>
          </a:xfrm>
        </p:spPr>
        <p:txBody>
          <a:bodyPr/>
          <a:lstStyle/>
          <a:p>
            <a:pPr eaLnBrk="1" hangingPunct="1">
              <a:defRPr/>
            </a:pPr>
            <a:r>
              <a:rPr lang="en-US" sz="3600">
                <a:solidFill>
                  <a:srgbClr val="FFFFFF"/>
                </a:solidFill>
                <a:effectLst>
                  <a:outerShdw blurRad="38100" dist="38100" dir="2700000" algn="tl">
                    <a:srgbClr val="000000"/>
                  </a:outerShdw>
                </a:effectLst>
                <a:latin typeface="Bank Gothic" charset="0"/>
                <a:ea typeface="ＭＳ Ｐゴシック" charset="0"/>
                <a:cs typeface="Bank Gothic" charset="0"/>
              </a:rPr>
              <a:t>What Does the True Jesus Church Believe?</a:t>
            </a:r>
          </a:p>
        </p:txBody>
      </p:sp>
      <p:sp>
        <p:nvSpPr>
          <p:cNvPr id="5" name="Title 1"/>
          <p:cNvSpPr txBox="1">
            <a:spLocks/>
          </p:cNvSpPr>
          <p:nvPr/>
        </p:nvSpPr>
        <p:spPr bwMode="auto">
          <a:xfrm>
            <a:off x="2438400" y="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3200" b="1">
                <a:solidFill>
                  <a:srgbClr val="FFFFFF"/>
                </a:solidFill>
                <a:effectLst>
                  <a:outerShdw blurRad="38100" dist="38100" dir="2700000" algn="tl">
                    <a:srgbClr val="000000"/>
                  </a:outerShdw>
                </a:effectLst>
                <a:latin typeface="Geneva" charset="0"/>
                <a:cs typeface="Geneva" charset="0"/>
              </a:rPr>
              <a:t>Identification with TJC</a:t>
            </a:r>
          </a:p>
        </p:txBody>
      </p:sp>
      <p:grpSp>
        <p:nvGrpSpPr>
          <p:cNvPr id="3" name="Group 7"/>
          <p:cNvGrpSpPr>
            <a:grpSpLocks/>
          </p:cNvGrpSpPr>
          <p:nvPr/>
        </p:nvGrpSpPr>
        <p:grpSpPr bwMode="auto">
          <a:xfrm>
            <a:off x="2438400" y="304800"/>
            <a:ext cx="6705600" cy="1219200"/>
            <a:chOff x="2438400" y="533400"/>
            <a:chExt cx="6705600" cy="1219200"/>
          </a:xfrm>
        </p:grpSpPr>
        <p:sp>
          <p:nvSpPr>
            <p:cNvPr id="6"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5400" b="1">
                  <a:solidFill>
                    <a:srgbClr val="FFFFFF"/>
                  </a:solidFill>
                  <a:effectLst>
                    <a:outerShdw blurRad="38100" dist="38100" dir="2700000" algn="tl">
                      <a:srgbClr val="000000"/>
                    </a:outerShdw>
                  </a:effectLst>
                  <a:latin typeface="Geneva" charset="0"/>
                  <a:cs typeface="Geneva" charset="0"/>
                </a:rPr>
                <a:t>+</a:t>
              </a:r>
            </a:p>
          </p:txBody>
        </p:sp>
        <p:sp>
          <p:nvSpPr>
            <p:cNvPr id="7"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3200" b="1">
                  <a:solidFill>
                    <a:srgbClr val="FFFFFF"/>
                  </a:solidFill>
                  <a:effectLst>
                    <a:outerShdw blurRad="38100" dist="38100" dir="2700000" algn="tl">
                      <a:srgbClr val="000000"/>
                    </a:outerShdw>
                  </a:effectLst>
                  <a:latin typeface="Geneva" charset="0"/>
                  <a:cs typeface="Geneva" charset="0"/>
                </a:rPr>
                <a:t>Baptism in TJC (Head Bowed)</a:t>
              </a:r>
            </a:p>
          </p:txBody>
        </p:sp>
      </p:grpSp>
      <p:grpSp>
        <p:nvGrpSpPr>
          <p:cNvPr id="4" name="Group 8"/>
          <p:cNvGrpSpPr>
            <a:grpSpLocks/>
          </p:cNvGrpSpPr>
          <p:nvPr/>
        </p:nvGrpSpPr>
        <p:grpSpPr bwMode="auto">
          <a:xfrm>
            <a:off x="2438400" y="1143000"/>
            <a:ext cx="6705600" cy="1219200"/>
            <a:chOff x="2438400" y="533400"/>
            <a:chExt cx="6705600" cy="1219200"/>
          </a:xfrm>
        </p:grpSpPr>
        <p:sp>
          <p:nvSpPr>
            <p:cNvPr id="10"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5400" b="1">
                  <a:solidFill>
                    <a:srgbClr val="FFFFFF"/>
                  </a:solidFill>
                  <a:effectLst>
                    <a:outerShdw blurRad="38100" dist="38100" dir="2700000" algn="tl">
                      <a:srgbClr val="000000"/>
                    </a:outerShdw>
                  </a:effectLst>
                  <a:latin typeface="Geneva" charset="0"/>
                  <a:cs typeface="Geneva" charset="0"/>
                </a:rPr>
                <a:t>+</a:t>
              </a:r>
            </a:p>
          </p:txBody>
        </p:sp>
        <p:sp>
          <p:nvSpPr>
            <p:cNvPr id="11"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3200" b="1">
                  <a:solidFill>
                    <a:srgbClr val="FFFFFF"/>
                  </a:solidFill>
                  <a:effectLst>
                    <a:outerShdw blurRad="38100" dist="38100" dir="2700000" algn="tl">
                      <a:srgbClr val="000000"/>
                    </a:outerShdw>
                  </a:effectLst>
                  <a:latin typeface="Geneva" charset="0"/>
                  <a:cs typeface="Geneva" charset="0"/>
                </a:rPr>
                <a:t>Footwashing by TJC Minister</a:t>
              </a:r>
            </a:p>
          </p:txBody>
        </p:sp>
      </p:grpSp>
      <p:grpSp>
        <p:nvGrpSpPr>
          <p:cNvPr id="8" name="Group 11"/>
          <p:cNvGrpSpPr>
            <a:grpSpLocks/>
          </p:cNvGrpSpPr>
          <p:nvPr/>
        </p:nvGrpSpPr>
        <p:grpSpPr bwMode="auto">
          <a:xfrm>
            <a:off x="2438400" y="1981200"/>
            <a:ext cx="6705600" cy="1219200"/>
            <a:chOff x="2438400" y="533400"/>
            <a:chExt cx="6705600" cy="1219200"/>
          </a:xfrm>
        </p:grpSpPr>
        <p:sp>
          <p:nvSpPr>
            <p:cNvPr id="13"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5400" b="1">
                  <a:solidFill>
                    <a:srgbClr val="FFFFFF"/>
                  </a:solidFill>
                  <a:effectLst>
                    <a:outerShdw blurRad="38100" dist="38100" dir="2700000" algn="tl">
                      <a:srgbClr val="000000"/>
                    </a:outerShdw>
                  </a:effectLst>
                  <a:latin typeface="Geneva" charset="0"/>
                  <a:cs typeface="Geneva" charset="0"/>
                </a:rPr>
                <a:t>+</a:t>
              </a:r>
            </a:p>
          </p:txBody>
        </p:sp>
        <p:sp>
          <p:nvSpPr>
            <p:cNvPr id="14"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3200" b="1">
                  <a:solidFill>
                    <a:srgbClr val="FFFFFF"/>
                  </a:solidFill>
                  <a:effectLst>
                    <a:outerShdw blurRad="38100" dist="38100" dir="2700000" algn="tl">
                      <a:srgbClr val="000000"/>
                    </a:outerShdw>
                  </a:effectLst>
                  <a:latin typeface="Geneva" charset="0"/>
                  <a:cs typeface="Geneva" charset="0"/>
                </a:rPr>
                <a:t>Communion (Transubstantiation)</a:t>
              </a:r>
            </a:p>
          </p:txBody>
        </p:sp>
      </p:grpSp>
      <p:grpSp>
        <p:nvGrpSpPr>
          <p:cNvPr id="9" name="Group 14"/>
          <p:cNvGrpSpPr>
            <a:grpSpLocks/>
          </p:cNvGrpSpPr>
          <p:nvPr/>
        </p:nvGrpSpPr>
        <p:grpSpPr bwMode="auto">
          <a:xfrm>
            <a:off x="2438400" y="2819400"/>
            <a:ext cx="6705600" cy="1219200"/>
            <a:chOff x="2438400" y="533400"/>
            <a:chExt cx="6705600" cy="1219200"/>
          </a:xfrm>
        </p:grpSpPr>
        <p:sp>
          <p:nvSpPr>
            <p:cNvPr id="16"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5400" b="1">
                  <a:solidFill>
                    <a:srgbClr val="FFFFFF"/>
                  </a:solidFill>
                  <a:effectLst>
                    <a:outerShdw blurRad="38100" dist="38100" dir="2700000" algn="tl">
                      <a:srgbClr val="000000"/>
                    </a:outerShdw>
                  </a:effectLst>
                  <a:latin typeface="Geneva" charset="0"/>
                  <a:cs typeface="Geneva" charset="0"/>
                </a:rPr>
                <a:t>+</a:t>
              </a:r>
            </a:p>
          </p:txBody>
        </p:sp>
        <p:sp>
          <p:nvSpPr>
            <p:cNvPr id="17"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3200" b="1">
                  <a:solidFill>
                    <a:srgbClr val="FFFFFF"/>
                  </a:solidFill>
                  <a:effectLst>
                    <a:outerShdw blurRad="38100" dist="38100" dir="2700000" algn="tl">
                      <a:srgbClr val="000000"/>
                    </a:outerShdw>
                  </a:effectLst>
                  <a:latin typeface="Geneva" charset="0"/>
                  <a:cs typeface="Geneva" charset="0"/>
                </a:rPr>
                <a:t>Reception of the Holy Spirit</a:t>
              </a:r>
            </a:p>
          </p:txBody>
        </p:sp>
      </p:grpSp>
      <p:grpSp>
        <p:nvGrpSpPr>
          <p:cNvPr id="12" name="Group 17"/>
          <p:cNvGrpSpPr>
            <a:grpSpLocks/>
          </p:cNvGrpSpPr>
          <p:nvPr/>
        </p:nvGrpSpPr>
        <p:grpSpPr bwMode="auto">
          <a:xfrm>
            <a:off x="2438400" y="3657600"/>
            <a:ext cx="6705600" cy="1219200"/>
            <a:chOff x="2438400" y="533400"/>
            <a:chExt cx="6705600" cy="1219200"/>
          </a:xfrm>
        </p:grpSpPr>
        <p:sp>
          <p:nvSpPr>
            <p:cNvPr id="19"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5400" b="1">
                  <a:solidFill>
                    <a:srgbClr val="FFFFFF"/>
                  </a:solidFill>
                  <a:effectLst>
                    <a:outerShdw blurRad="38100" dist="38100" dir="2700000" algn="tl">
                      <a:srgbClr val="000000"/>
                    </a:outerShdw>
                  </a:effectLst>
                  <a:latin typeface="Geneva" charset="0"/>
                  <a:cs typeface="Geneva" charset="0"/>
                </a:rPr>
                <a:t>+</a:t>
              </a:r>
            </a:p>
          </p:txBody>
        </p:sp>
        <p:sp>
          <p:nvSpPr>
            <p:cNvPr id="20"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3200" b="1">
                  <a:solidFill>
                    <a:srgbClr val="FFFFFF"/>
                  </a:solidFill>
                  <a:effectLst>
                    <a:outerShdw blurRad="38100" dist="38100" dir="2700000" algn="tl">
                      <a:srgbClr val="000000"/>
                    </a:outerShdw>
                  </a:effectLst>
                  <a:latin typeface="Geneva" charset="0"/>
                  <a:cs typeface="Geneva" charset="0"/>
                </a:rPr>
                <a:t>Speaking in Tongues</a:t>
              </a:r>
            </a:p>
          </p:txBody>
        </p:sp>
      </p:grpSp>
      <p:grpSp>
        <p:nvGrpSpPr>
          <p:cNvPr id="15" name="Group 20"/>
          <p:cNvGrpSpPr>
            <a:grpSpLocks/>
          </p:cNvGrpSpPr>
          <p:nvPr/>
        </p:nvGrpSpPr>
        <p:grpSpPr bwMode="auto">
          <a:xfrm>
            <a:off x="2438400" y="4495800"/>
            <a:ext cx="6705600" cy="1219200"/>
            <a:chOff x="2438400" y="533400"/>
            <a:chExt cx="6705600" cy="1219200"/>
          </a:xfrm>
        </p:grpSpPr>
        <p:sp>
          <p:nvSpPr>
            <p:cNvPr id="22"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5400" b="1">
                  <a:solidFill>
                    <a:srgbClr val="FFFFFF"/>
                  </a:solidFill>
                  <a:effectLst>
                    <a:outerShdw blurRad="38100" dist="38100" dir="2700000" algn="tl">
                      <a:srgbClr val="000000"/>
                    </a:outerShdw>
                  </a:effectLst>
                  <a:latin typeface="Geneva" charset="0"/>
                  <a:cs typeface="Geneva" charset="0"/>
                </a:rPr>
                <a:t>+</a:t>
              </a:r>
            </a:p>
          </p:txBody>
        </p:sp>
        <p:sp>
          <p:nvSpPr>
            <p:cNvPr id="23"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3200" b="1">
                  <a:solidFill>
                    <a:srgbClr val="FFFFFF"/>
                  </a:solidFill>
                  <a:effectLst>
                    <a:outerShdw blurRad="38100" dist="38100" dir="2700000" algn="tl">
                      <a:srgbClr val="000000"/>
                    </a:outerShdw>
                  </a:effectLst>
                  <a:latin typeface="Geneva" charset="0"/>
                  <a:cs typeface="Geneva" charset="0"/>
                </a:rPr>
                <a:t>(Faith in Christ?  No!)</a:t>
              </a:r>
            </a:p>
          </p:txBody>
        </p:sp>
      </p:grpSp>
      <p:grpSp>
        <p:nvGrpSpPr>
          <p:cNvPr id="18" name="Group 23"/>
          <p:cNvGrpSpPr>
            <a:grpSpLocks/>
          </p:cNvGrpSpPr>
          <p:nvPr/>
        </p:nvGrpSpPr>
        <p:grpSpPr bwMode="auto">
          <a:xfrm>
            <a:off x="2438400" y="5410200"/>
            <a:ext cx="6705600" cy="1219200"/>
            <a:chOff x="2438400" y="533400"/>
            <a:chExt cx="6705600" cy="1219200"/>
          </a:xfrm>
        </p:grpSpPr>
        <p:sp>
          <p:nvSpPr>
            <p:cNvPr id="25"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5400" b="1">
                  <a:solidFill>
                    <a:srgbClr val="FFFFFF"/>
                  </a:solidFill>
                  <a:effectLst>
                    <a:outerShdw blurRad="38100" dist="38100" dir="2700000" algn="tl">
                      <a:srgbClr val="000000"/>
                    </a:outerShdw>
                  </a:effectLst>
                  <a:latin typeface="Geneva" charset="0"/>
                  <a:cs typeface="Geneva" charset="0"/>
                </a:rPr>
                <a:t>=</a:t>
              </a:r>
            </a:p>
          </p:txBody>
        </p:sp>
        <p:sp>
          <p:nvSpPr>
            <p:cNvPr id="26"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3200" b="1">
                  <a:solidFill>
                    <a:srgbClr val="FFFFFF"/>
                  </a:solidFill>
                  <a:effectLst>
                    <a:outerShdw blurRad="38100" dist="38100" dir="2700000" algn="tl">
                      <a:srgbClr val="000000"/>
                    </a:outerShdw>
                  </a:effectLst>
                  <a:latin typeface="Geneva" charset="0"/>
                  <a:cs typeface="Geneva" charset="0"/>
                </a:rPr>
                <a:t>Salvation ! ? ! ?</a:t>
              </a:r>
            </a:p>
          </p:txBody>
        </p:sp>
      </p:grpSp>
      <p:sp>
        <p:nvSpPr>
          <p:cNvPr id="425995" name="Text Box 2"/>
          <p:cNvSpPr txBox="1">
            <a:spLocks noChangeArrowheads="1"/>
          </p:cNvSpPr>
          <p:nvPr/>
        </p:nvSpPr>
        <p:spPr bwMode="auto">
          <a:xfrm>
            <a:off x="8502650" y="0"/>
            <a:ext cx="64611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solidFill>
                  <a:srgbClr val="FFFFFF"/>
                </a:solidFill>
              </a:rPr>
              <a:t>200</a:t>
            </a:r>
          </a:p>
        </p:txBody>
      </p:sp>
      <p:pic>
        <p:nvPicPr>
          <p:cNvPr id="425996" name="Picture 27" descr="welcome-to-glcc1.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200" y="4419600"/>
            <a:ext cx="3352800" cy="2346325"/>
          </a:xfrm>
          <a:prstGeom prst="rect">
            <a:avLst/>
          </a:prstGeom>
          <a:noFill/>
          <a:ln w="57150">
            <a:solidFill>
              <a:srgbClr val="000000"/>
            </a:solidFill>
            <a:round/>
            <a:headEnd/>
            <a:tailEnd/>
          </a:ln>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700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6513" y="1052513"/>
            <a:ext cx="9183688" cy="5832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7010" name="Title 1"/>
          <p:cNvSpPr>
            <a:spLocks noGrp="1"/>
          </p:cNvSpPr>
          <p:nvPr>
            <p:ph type="title"/>
          </p:nvPr>
        </p:nvSpPr>
        <p:spPr>
          <a:xfrm>
            <a:off x="0" y="0"/>
            <a:ext cx="9144000" cy="946150"/>
          </a:xfrm>
        </p:spPr>
        <p:txBody>
          <a:bodyPr/>
          <a:lstStyle/>
          <a:p>
            <a:r>
              <a:rPr lang="en-US">
                <a:latin typeface="Arial Black" charset="0"/>
                <a:ea typeface="ＭＳ Ｐゴシック" charset="0"/>
                <a:cs typeface="ＭＳ Ｐゴシック" charset="0"/>
              </a:rPr>
              <a:t>Why do people like legalism?</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Title 1"/>
          <p:cNvSpPr>
            <a:spLocks noGrp="1"/>
          </p:cNvSpPr>
          <p:nvPr>
            <p:ph type="title"/>
          </p:nvPr>
        </p:nvSpPr>
        <p:spPr>
          <a:xfrm>
            <a:off x="0" y="0"/>
            <a:ext cx="9144000" cy="946150"/>
          </a:xfrm>
        </p:spPr>
        <p:txBody>
          <a:bodyPr/>
          <a:lstStyle/>
          <a:p>
            <a:r>
              <a:rPr lang="en-US">
                <a:latin typeface="Arial Black" charset="0"/>
                <a:ea typeface="ＭＳ Ｐゴシック" charset="0"/>
                <a:cs typeface="ＭＳ Ｐゴシック" charset="0"/>
              </a:rPr>
              <a:t>Why do people like legalism?</a:t>
            </a:r>
          </a:p>
        </p:txBody>
      </p:sp>
      <p:pic>
        <p:nvPicPr>
          <p:cNvPr id="428034" name="Picture 2" descr="stop no go.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77813" y="1084263"/>
            <a:ext cx="1485900" cy="560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itle 1"/>
          <p:cNvSpPr txBox="1">
            <a:spLocks/>
          </p:cNvSpPr>
          <p:nvPr/>
        </p:nvSpPr>
        <p:spPr bwMode="auto">
          <a:xfrm>
            <a:off x="1828800" y="1143000"/>
            <a:ext cx="7315200" cy="533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nchor="ctr"/>
          <a:lstStyle>
            <a:lvl1pPr marL="534988" indent="-53498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buFont typeface="Arial" charset="0"/>
              <a:buChar char="•"/>
            </a:pPr>
            <a:r>
              <a:rPr lang="en-US" sz="3200">
                <a:solidFill>
                  <a:srgbClr val="E3EBF1"/>
                </a:solidFill>
                <a:latin typeface="Arial Black" charset="0"/>
              </a:rPr>
              <a:t>It gives us a </a:t>
            </a:r>
            <a:r>
              <a:rPr lang="en-US" sz="3200">
                <a:solidFill>
                  <a:srgbClr val="FFFF00"/>
                </a:solidFill>
                <a:latin typeface="Arial Black" charset="0"/>
              </a:rPr>
              <a:t>tangible measure</a:t>
            </a:r>
            <a:r>
              <a:rPr lang="en-US" sz="3200">
                <a:solidFill>
                  <a:srgbClr val="E3EBF1"/>
                </a:solidFill>
                <a:latin typeface="Arial Black" charset="0"/>
              </a:rPr>
              <a:t> of where we stand.</a:t>
            </a:r>
          </a:p>
          <a:p>
            <a:pPr>
              <a:buFont typeface="Arial" charset="0"/>
              <a:buChar char="•"/>
            </a:pPr>
            <a:endParaRPr lang="en-US" sz="3200">
              <a:solidFill>
                <a:srgbClr val="E3EBF1"/>
              </a:solidFill>
              <a:latin typeface="Arial Black" charset="0"/>
            </a:endParaRPr>
          </a:p>
          <a:p>
            <a:pPr>
              <a:buFont typeface="Arial" charset="0"/>
              <a:buChar char="•"/>
            </a:pPr>
            <a:r>
              <a:rPr lang="en-US" sz="3200">
                <a:solidFill>
                  <a:srgbClr val="E3EBF1"/>
                </a:solidFill>
                <a:latin typeface="Arial Black" charset="0"/>
              </a:rPr>
              <a:t>It puts confidence into our hands so </a:t>
            </a:r>
            <a:r>
              <a:rPr lang="en-US" sz="3200">
                <a:solidFill>
                  <a:srgbClr val="FFFF00"/>
                </a:solidFill>
                <a:latin typeface="Arial Black" charset="0"/>
              </a:rPr>
              <a:t>we can get credit </a:t>
            </a:r>
            <a:r>
              <a:rPr lang="en-US" sz="3200">
                <a:solidFill>
                  <a:srgbClr val="E3EBF1"/>
                </a:solidFill>
                <a:latin typeface="Arial Black" charset="0"/>
              </a:rPr>
              <a:t>for our deeds.</a:t>
            </a:r>
          </a:p>
          <a:p>
            <a:pPr>
              <a:buFont typeface="Arial" charset="0"/>
              <a:buChar char="•"/>
            </a:pPr>
            <a:endParaRPr lang="en-US" sz="3200">
              <a:solidFill>
                <a:srgbClr val="E3EBF1"/>
              </a:solidFill>
              <a:latin typeface="Arial Black" charset="0"/>
            </a:endParaRPr>
          </a:p>
          <a:p>
            <a:pPr>
              <a:buFont typeface="Arial" charset="0"/>
              <a:buChar char="•"/>
            </a:pPr>
            <a:r>
              <a:rPr lang="en-US" sz="3200">
                <a:solidFill>
                  <a:srgbClr val="E3EBF1"/>
                </a:solidFill>
                <a:latin typeface="Arial Black" charset="0"/>
              </a:rPr>
              <a:t>It </a:t>
            </a:r>
            <a:r>
              <a:rPr lang="en-US" sz="3200">
                <a:solidFill>
                  <a:srgbClr val="FFFF00"/>
                </a:solidFill>
                <a:latin typeface="Arial Black" charset="0"/>
              </a:rPr>
              <a:t>makes decision-making easier</a:t>
            </a:r>
            <a:r>
              <a:rPr lang="en-US" sz="3200">
                <a:solidFill>
                  <a:srgbClr val="E3EBF1"/>
                </a:solidFill>
                <a:latin typeface="Arial Black" charset="0"/>
              </a:rPr>
              <a:t> with nearly everything being right or wrong.</a:t>
            </a:r>
            <a:endParaRPr lang="en-US" sz="5400">
              <a:solidFill>
                <a:srgbClr val="E3EBF1"/>
              </a:solidFill>
              <a:latin typeface="Arial Black"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Title 1"/>
          <p:cNvSpPr>
            <a:spLocks noGrp="1"/>
          </p:cNvSpPr>
          <p:nvPr>
            <p:ph type="title"/>
          </p:nvPr>
        </p:nvSpPr>
        <p:spPr>
          <a:xfrm>
            <a:off x="0" y="0"/>
            <a:ext cx="9144000" cy="946150"/>
          </a:xfrm>
        </p:spPr>
        <p:txBody>
          <a:bodyPr/>
          <a:lstStyle/>
          <a:p>
            <a:r>
              <a:rPr lang="en-US">
                <a:latin typeface="Arial Black" charset="0"/>
                <a:ea typeface="ＭＳ Ｐゴシック" charset="0"/>
                <a:cs typeface="ＭＳ Ｐゴシック" charset="0"/>
              </a:rPr>
              <a:t>Why do people like legalism?</a:t>
            </a:r>
          </a:p>
        </p:txBody>
      </p:sp>
      <p:sp>
        <p:nvSpPr>
          <p:cNvPr id="4" name="Title 1"/>
          <p:cNvSpPr txBox="1">
            <a:spLocks/>
          </p:cNvSpPr>
          <p:nvPr/>
        </p:nvSpPr>
        <p:spPr bwMode="auto">
          <a:xfrm>
            <a:off x="0" y="333375"/>
            <a:ext cx="9144000" cy="533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8000">
                <a:solidFill>
                  <a:srgbClr val="E3EBF1"/>
                </a:solidFill>
                <a:latin typeface="Arial" charset="0"/>
                <a:cs typeface="Arial" charset="0"/>
              </a:rPr>
              <a:t>PR</a:t>
            </a:r>
            <a:r>
              <a:rPr lang="en-US" sz="49600">
                <a:solidFill>
                  <a:srgbClr val="FFFF00"/>
                </a:solidFill>
                <a:cs typeface="Times New Roman" charset="0"/>
              </a:rPr>
              <a:t>I</a:t>
            </a:r>
            <a:r>
              <a:rPr lang="en-US" sz="8000">
                <a:solidFill>
                  <a:srgbClr val="E3EBF1"/>
                </a:solidFill>
                <a:latin typeface="Arial" charset="0"/>
                <a:cs typeface="Arial" charset="0"/>
              </a:rPr>
              <a:t>DE</a:t>
            </a:r>
            <a:endParaRPr lang="en-US" sz="16600">
              <a:solidFill>
                <a:srgbClr val="E3EBF1"/>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98" name="Rectangle 82"/>
          <p:cNvSpPr>
            <a:spLocks noChangeArrowheads="1"/>
          </p:cNvSpPr>
          <p:nvPr/>
        </p:nvSpPr>
        <p:spPr bwMode="auto">
          <a:xfrm>
            <a:off x="34629" y="2339752"/>
            <a:ext cx="3048000" cy="4419600"/>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nchor="ctr"/>
          <a:lstStyle/>
          <a:p>
            <a:endParaRPr lang="en-US">
              <a:latin typeface="Arial" charset="0"/>
              <a:cs typeface="Arial" charset="0"/>
            </a:endParaRPr>
          </a:p>
        </p:txBody>
      </p:sp>
      <p:sp>
        <p:nvSpPr>
          <p:cNvPr id="281601" name="Rectangle 2"/>
          <p:cNvSpPr>
            <a:spLocks noGrp="1" noChangeArrowheads="1"/>
          </p:cNvSpPr>
          <p:nvPr>
            <p:ph type="title"/>
          </p:nvPr>
        </p:nvSpPr>
        <p:spPr>
          <a:xfrm>
            <a:off x="0" y="233363"/>
            <a:ext cx="7956376" cy="609600"/>
          </a:xfrm>
        </p:spPr>
        <p:txBody>
          <a:bodyPr/>
          <a:lstStyle/>
          <a:p>
            <a:pPr eaLnBrk="1" hangingPunct="1"/>
            <a:r>
              <a:rPr lang="en-GB" sz="3600" b="1" dirty="0">
                <a:latin typeface="Arial" charset="0"/>
                <a:ea typeface="ＭＳ Ｐゴシック" charset="0"/>
                <a:cs typeface="Arial" charset="0"/>
              </a:rPr>
              <a:t>Contrasting Galatians &amp; James</a:t>
            </a:r>
            <a:endParaRPr lang="en-US" sz="3600" b="1" dirty="0">
              <a:latin typeface="Arial" charset="0"/>
              <a:ea typeface="ＭＳ Ｐゴシック" charset="0"/>
              <a:cs typeface="Arial" charset="0"/>
            </a:endParaRPr>
          </a:p>
        </p:txBody>
      </p:sp>
      <p:grpSp>
        <p:nvGrpSpPr>
          <p:cNvPr id="2" name="Group 3"/>
          <p:cNvGrpSpPr>
            <a:grpSpLocks/>
          </p:cNvGrpSpPr>
          <p:nvPr/>
        </p:nvGrpSpPr>
        <p:grpSpPr bwMode="auto">
          <a:xfrm>
            <a:off x="0" y="1196752"/>
            <a:ext cx="9144000" cy="5615997"/>
            <a:chOff x="-3" y="-3"/>
            <a:chExt cx="5765" cy="3064"/>
          </a:xfrm>
        </p:grpSpPr>
        <p:grpSp>
          <p:nvGrpSpPr>
            <p:cNvPr id="281617" name="Group 4"/>
            <p:cNvGrpSpPr>
              <a:grpSpLocks/>
            </p:cNvGrpSpPr>
            <p:nvPr/>
          </p:nvGrpSpPr>
          <p:grpSpPr bwMode="auto">
            <a:xfrm>
              <a:off x="0" y="0"/>
              <a:ext cx="5759" cy="3061"/>
              <a:chOff x="0" y="0"/>
              <a:chExt cx="5759" cy="3061"/>
            </a:xfrm>
          </p:grpSpPr>
          <p:grpSp>
            <p:nvGrpSpPr>
              <p:cNvPr id="281619" name="Group 5"/>
              <p:cNvGrpSpPr>
                <a:grpSpLocks/>
              </p:cNvGrpSpPr>
              <p:nvPr/>
            </p:nvGrpSpPr>
            <p:grpSpPr bwMode="auto">
              <a:xfrm>
                <a:off x="0" y="0"/>
                <a:ext cx="1919" cy="403"/>
                <a:chOff x="0" y="0"/>
                <a:chExt cx="1919" cy="403"/>
              </a:xfrm>
            </p:grpSpPr>
            <p:sp>
              <p:nvSpPr>
                <p:cNvPr id="281680" name="Rectangle 6"/>
                <p:cNvSpPr>
                  <a:spLocks noChangeArrowheads="1"/>
                </p:cNvSpPr>
                <p:nvPr/>
              </p:nvSpPr>
              <p:spPr bwMode="auto">
                <a:xfrm>
                  <a:off x="43" y="0"/>
                  <a:ext cx="183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kumimoji="1" lang="en-GB" sz="3200" b="1" i="1" u="sng">
                      <a:latin typeface="Arial" charset="0"/>
                      <a:cs typeface="Times New Roman" charset="0"/>
                    </a:rPr>
                    <a:t>Issue</a:t>
                  </a:r>
                  <a:endParaRPr kumimoji="1" lang="en-GB" sz="3200" u="sng">
                    <a:latin typeface="Arial" charset="0"/>
                    <a:cs typeface="Times New Roman" charset="0"/>
                  </a:endParaRPr>
                </a:p>
                <a:p>
                  <a:pPr eaLnBrk="0" hangingPunct="0"/>
                  <a:endParaRPr kumimoji="1" lang="en-GB" sz="3200" u="sng">
                    <a:latin typeface="Arial" charset="0"/>
                    <a:cs typeface="Times New Roman" charset="0"/>
                  </a:endParaRPr>
                </a:p>
              </p:txBody>
            </p:sp>
            <p:sp>
              <p:nvSpPr>
                <p:cNvPr id="281681" name="Rectangle 7"/>
                <p:cNvSpPr>
                  <a:spLocks noChangeArrowheads="1"/>
                </p:cNvSpPr>
                <p:nvPr/>
              </p:nvSpPr>
              <p:spPr bwMode="auto">
                <a:xfrm>
                  <a:off x="0" y="0"/>
                  <a:ext cx="1919"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endParaRPr lang="en-US">
                    <a:latin typeface="Arial" charset="0"/>
                    <a:cs typeface="Arial" charset="0"/>
                  </a:endParaRPr>
                </a:p>
              </p:txBody>
            </p:sp>
          </p:grpSp>
          <p:grpSp>
            <p:nvGrpSpPr>
              <p:cNvPr id="281620" name="Group 8"/>
              <p:cNvGrpSpPr>
                <a:grpSpLocks/>
              </p:cNvGrpSpPr>
              <p:nvPr/>
            </p:nvGrpSpPr>
            <p:grpSpPr bwMode="auto">
              <a:xfrm>
                <a:off x="1919" y="0"/>
                <a:ext cx="1920" cy="403"/>
                <a:chOff x="1919" y="0"/>
                <a:chExt cx="1920" cy="403"/>
              </a:xfrm>
            </p:grpSpPr>
            <p:sp>
              <p:nvSpPr>
                <p:cNvPr id="281678" name="Rectangle 9"/>
                <p:cNvSpPr>
                  <a:spLocks noChangeArrowheads="1"/>
                </p:cNvSpPr>
                <p:nvPr/>
              </p:nvSpPr>
              <p:spPr bwMode="auto">
                <a:xfrm>
                  <a:off x="1962" y="0"/>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kumimoji="1" lang="en-GB" sz="3200" b="1" u="sng">
                      <a:latin typeface="Arial" charset="0"/>
                      <a:cs typeface="Times New Roman" charset="0"/>
                    </a:rPr>
                    <a:t>Galatians</a:t>
                  </a:r>
                  <a:endParaRPr kumimoji="1" lang="en-GB" sz="3200" u="sng">
                    <a:latin typeface="Arial" charset="0"/>
                    <a:cs typeface="Times New Roman" charset="0"/>
                  </a:endParaRPr>
                </a:p>
              </p:txBody>
            </p:sp>
            <p:sp>
              <p:nvSpPr>
                <p:cNvPr id="281679" name="Rectangle 10"/>
                <p:cNvSpPr>
                  <a:spLocks noChangeArrowheads="1"/>
                </p:cNvSpPr>
                <p:nvPr/>
              </p:nvSpPr>
              <p:spPr bwMode="auto">
                <a:xfrm>
                  <a:off x="1919" y="0"/>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endParaRPr lang="en-US">
                    <a:latin typeface="Arial" charset="0"/>
                    <a:cs typeface="Arial" charset="0"/>
                  </a:endParaRPr>
                </a:p>
              </p:txBody>
            </p:sp>
          </p:grpSp>
          <p:grpSp>
            <p:nvGrpSpPr>
              <p:cNvPr id="281621" name="Group 11"/>
              <p:cNvGrpSpPr>
                <a:grpSpLocks/>
              </p:cNvGrpSpPr>
              <p:nvPr/>
            </p:nvGrpSpPr>
            <p:grpSpPr bwMode="auto">
              <a:xfrm>
                <a:off x="3839" y="0"/>
                <a:ext cx="1920" cy="403"/>
                <a:chOff x="3839" y="0"/>
                <a:chExt cx="1920" cy="403"/>
              </a:xfrm>
            </p:grpSpPr>
            <p:sp>
              <p:nvSpPr>
                <p:cNvPr id="281676" name="Rectangle 12"/>
                <p:cNvSpPr>
                  <a:spLocks noChangeArrowheads="1"/>
                </p:cNvSpPr>
                <p:nvPr/>
              </p:nvSpPr>
              <p:spPr bwMode="auto">
                <a:xfrm>
                  <a:off x="3882" y="0"/>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kumimoji="1" lang="en-GB" sz="3200" b="1" u="sng">
                      <a:latin typeface="Arial" charset="0"/>
                      <a:cs typeface="Times New Roman" charset="0"/>
                    </a:rPr>
                    <a:t>James</a:t>
                  </a:r>
                  <a:endParaRPr kumimoji="1" lang="en-GB" sz="3200" u="sng">
                    <a:latin typeface="Arial" charset="0"/>
                    <a:cs typeface="Times New Roman" charset="0"/>
                  </a:endParaRPr>
                </a:p>
              </p:txBody>
            </p:sp>
            <p:sp>
              <p:nvSpPr>
                <p:cNvPr id="281677" name="Rectangle 13"/>
                <p:cNvSpPr>
                  <a:spLocks noChangeArrowheads="1"/>
                </p:cNvSpPr>
                <p:nvPr/>
              </p:nvSpPr>
              <p:spPr bwMode="auto">
                <a:xfrm>
                  <a:off x="3839" y="0"/>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endParaRPr lang="en-US">
                    <a:latin typeface="Arial" charset="0"/>
                    <a:cs typeface="Arial" charset="0"/>
                  </a:endParaRPr>
                </a:p>
              </p:txBody>
            </p:sp>
          </p:grpSp>
          <p:grpSp>
            <p:nvGrpSpPr>
              <p:cNvPr id="281622" name="Group 14"/>
              <p:cNvGrpSpPr>
                <a:grpSpLocks/>
              </p:cNvGrpSpPr>
              <p:nvPr/>
            </p:nvGrpSpPr>
            <p:grpSpPr bwMode="auto">
              <a:xfrm>
                <a:off x="0" y="403"/>
                <a:ext cx="1919" cy="403"/>
                <a:chOff x="0" y="403"/>
                <a:chExt cx="1919" cy="403"/>
              </a:xfrm>
            </p:grpSpPr>
            <p:sp>
              <p:nvSpPr>
                <p:cNvPr id="281674" name="Rectangle 15"/>
                <p:cNvSpPr>
                  <a:spLocks noChangeArrowheads="1"/>
                </p:cNvSpPr>
                <p:nvPr/>
              </p:nvSpPr>
              <p:spPr bwMode="auto">
                <a:xfrm>
                  <a:off x="43" y="403"/>
                  <a:ext cx="183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kumimoji="1" lang="en-GB" b="1">
                      <a:latin typeface="Arial" charset="0"/>
                      <a:cs typeface="Times New Roman" charset="0"/>
                    </a:rPr>
                    <a:t>Author</a:t>
                  </a:r>
                </a:p>
                <a:p>
                  <a:pPr eaLnBrk="0" hangingPunct="0"/>
                  <a:endParaRPr kumimoji="1" lang="en-GB" b="1">
                    <a:latin typeface="Arial" charset="0"/>
                    <a:cs typeface="Times New Roman" charset="0"/>
                  </a:endParaRPr>
                </a:p>
              </p:txBody>
            </p:sp>
            <p:sp>
              <p:nvSpPr>
                <p:cNvPr id="281675" name="Rectangle 16"/>
                <p:cNvSpPr>
                  <a:spLocks noChangeArrowheads="1"/>
                </p:cNvSpPr>
                <p:nvPr/>
              </p:nvSpPr>
              <p:spPr bwMode="auto">
                <a:xfrm>
                  <a:off x="0" y="403"/>
                  <a:ext cx="1919"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endParaRPr lang="en-US">
                    <a:latin typeface="Arial" charset="0"/>
                    <a:cs typeface="Arial" charset="0"/>
                  </a:endParaRPr>
                </a:p>
              </p:txBody>
            </p:sp>
          </p:grpSp>
          <p:grpSp>
            <p:nvGrpSpPr>
              <p:cNvPr id="281623" name="Group 17"/>
              <p:cNvGrpSpPr>
                <a:grpSpLocks/>
              </p:cNvGrpSpPr>
              <p:nvPr/>
            </p:nvGrpSpPr>
            <p:grpSpPr bwMode="auto">
              <a:xfrm>
                <a:off x="1919" y="403"/>
                <a:ext cx="1920" cy="403"/>
                <a:chOff x="1919" y="403"/>
                <a:chExt cx="1920" cy="403"/>
              </a:xfrm>
            </p:grpSpPr>
            <p:sp>
              <p:nvSpPr>
                <p:cNvPr id="281672" name="Rectangle 18"/>
                <p:cNvSpPr>
                  <a:spLocks noChangeArrowheads="1"/>
                </p:cNvSpPr>
                <p:nvPr/>
              </p:nvSpPr>
              <p:spPr bwMode="auto">
                <a:xfrm>
                  <a:off x="1962" y="403"/>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kumimoji="1" lang="en-GB" b="1">
                      <a:latin typeface="Arial" charset="0"/>
                      <a:cs typeface="Times New Roman" charset="0"/>
                    </a:rPr>
                    <a:t>Paul</a:t>
                  </a:r>
                </a:p>
              </p:txBody>
            </p:sp>
            <p:sp>
              <p:nvSpPr>
                <p:cNvPr id="281673" name="Rectangle 19"/>
                <p:cNvSpPr>
                  <a:spLocks noChangeArrowheads="1"/>
                </p:cNvSpPr>
                <p:nvPr/>
              </p:nvSpPr>
              <p:spPr bwMode="auto">
                <a:xfrm>
                  <a:off x="1919" y="403"/>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endParaRPr lang="en-US">
                    <a:latin typeface="Arial" charset="0"/>
                    <a:cs typeface="Arial" charset="0"/>
                  </a:endParaRPr>
                </a:p>
              </p:txBody>
            </p:sp>
          </p:grpSp>
          <p:grpSp>
            <p:nvGrpSpPr>
              <p:cNvPr id="281624" name="Group 20"/>
              <p:cNvGrpSpPr>
                <a:grpSpLocks/>
              </p:cNvGrpSpPr>
              <p:nvPr/>
            </p:nvGrpSpPr>
            <p:grpSpPr bwMode="auto">
              <a:xfrm>
                <a:off x="3839" y="403"/>
                <a:ext cx="1920" cy="403"/>
                <a:chOff x="3839" y="403"/>
                <a:chExt cx="1920" cy="403"/>
              </a:xfrm>
            </p:grpSpPr>
            <p:sp>
              <p:nvSpPr>
                <p:cNvPr id="281670" name="Rectangle 21"/>
                <p:cNvSpPr>
                  <a:spLocks noChangeArrowheads="1"/>
                </p:cNvSpPr>
                <p:nvPr/>
              </p:nvSpPr>
              <p:spPr bwMode="auto">
                <a:xfrm>
                  <a:off x="3882" y="403"/>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kumimoji="1" lang="en-GB" b="1">
                      <a:latin typeface="Arial" charset="0"/>
                      <a:cs typeface="Times New Roman" charset="0"/>
                    </a:rPr>
                    <a:t>James</a:t>
                  </a:r>
                </a:p>
              </p:txBody>
            </p:sp>
            <p:sp>
              <p:nvSpPr>
                <p:cNvPr id="281671" name="Rectangle 22"/>
                <p:cNvSpPr>
                  <a:spLocks noChangeArrowheads="1"/>
                </p:cNvSpPr>
                <p:nvPr/>
              </p:nvSpPr>
              <p:spPr bwMode="auto">
                <a:xfrm>
                  <a:off x="3839" y="403"/>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endParaRPr lang="en-US">
                    <a:latin typeface="Arial" charset="0"/>
                    <a:cs typeface="Arial" charset="0"/>
                  </a:endParaRPr>
                </a:p>
              </p:txBody>
            </p:sp>
          </p:grpSp>
          <p:grpSp>
            <p:nvGrpSpPr>
              <p:cNvPr id="281625" name="Group 23"/>
              <p:cNvGrpSpPr>
                <a:grpSpLocks/>
              </p:cNvGrpSpPr>
              <p:nvPr/>
            </p:nvGrpSpPr>
            <p:grpSpPr bwMode="auto">
              <a:xfrm>
                <a:off x="0" y="806"/>
                <a:ext cx="1919" cy="403"/>
                <a:chOff x="0" y="806"/>
                <a:chExt cx="1919" cy="403"/>
              </a:xfrm>
            </p:grpSpPr>
            <p:sp>
              <p:nvSpPr>
                <p:cNvPr id="281668" name="Rectangle 24"/>
                <p:cNvSpPr>
                  <a:spLocks noChangeArrowheads="1"/>
                </p:cNvSpPr>
                <p:nvPr/>
              </p:nvSpPr>
              <p:spPr bwMode="auto">
                <a:xfrm>
                  <a:off x="43" y="806"/>
                  <a:ext cx="183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kumimoji="1" lang="en-GB" b="1">
                      <a:latin typeface="Arial" charset="0"/>
                      <a:cs typeface="Times New Roman" charset="0"/>
                    </a:rPr>
                    <a:t>Date</a:t>
                  </a:r>
                </a:p>
                <a:p>
                  <a:pPr eaLnBrk="0" hangingPunct="0"/>
                  <a:endParaRPr kumimoji="1" lang="en-GB" b="1">
                    <a:latin typeface="Arial" charset="0"/>
                    <a:cs typeface="Times New Roman" charset="0"/>
                  </a:endParaRPr>
                </a:p>
              </p:txBody>
            </p:sp>
            <p:sp>
              <p:nvSpPr>
                <p:cNvPr id="281669" name="Rectangle 25"/>
                <p:cNvSpPr>
                  <a:spLocks noChangeArrowheads="1"/>
                </p:cNvSpPr>
                <p:nvPr/>
              </p:nvSpPr>
              <p:spPr bwMode="auto">
                <a:xfrm>
                  <a:off x="0" y="806"/>
                  <a:ext cx="1919"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endParaRPr lang="en-US">
                    <a:latin typeface="Arial" charset="0"/>
                    <a:cs typeface="Arial" charset="0"/>
                  </a:endParaRPr>
                </a:p>
              </p:txBody>
            </p:sp>
          </p:grpSp>
          <p:grpSp>
            <p:nvGrpSpPr>
              <p:cNvPr id="281626" name="Group 26"/>
              <p:cNvGrpSpPr>
                <a:grpSpLocks/>
              </p:cNvGrpSpPr>
              <p:nvPr/>
            </p:nvGrpSpPr>
            <p:grpSpPr bwMode="auto">
              <a:xfrm>
                <a:off x="1919" y="806"/>
                <a:ext cx="1920" cy="403"/>
                <a:chOff x="1919" y="806"/>
                <a:chExt cx="1920" cy="403"/>
              </a:xfrm>
            </p:grpSpPr>
            <p:sp>
              <p:nvSpPr>
                <p:cNvPr id="281666" name="Rectangle 27"/>
                <p:cNvSpPr>
                  <a:spLocks noChangeArrowheads="1"/>
                </p:cNvSpPr>
                <p:nvPr/>
              </p:nvSpPr>
              <p:spPr bwMode="auto">
                <a:xfrm>
                  <a:off x="1962" y="806"/>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kumimoji="1" lang="en-GB" b="1">
                      <a:latin typeface="Arial" charset="0"/>
                      <a:cs typeface="Times New Roman" charset="0"/>
                    </a:rPr>
                    <a:t>A.D. 49</a:t>
                  </a:r>
                </a:p>
              </p:txBody>
            </p:sp>
            <p:sp>
              <p:nvSpPr>
                <p:cNvPr id="281667" name="Rectangle 28"/>
                <p:cNvSpPr>
                  <a:spLocks noChangeArrowheads="1"/>
                </p:cNvSpPr>
                <p:nvPr/>
              </p:nvSpPr>
              <p:spPr bwMode="auto">
                <a:xfrm>
                  <a:off x="1919" y="806"/>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endParaRPr lang="en-US">
                    <a:latin typeface="Arial" charset="0"/>
                    <a:cs typeface="Arial" charset="0"/>
                  </a:endParaRPr>
                </a:p>
              </p:txBody>
            </p:sp>
          </p:grpSp>
          <p:grpSp>
            <p:nvGrpSpPr>
              <p:cNvPr id="281627" name="Group 29"/>
              <p:cNvGrpSpPr>
                <a:grpSpLocks/>
              </p:cNvGrpSpPr>
              <p:nvPr/>
            </p:nvGrpSpPr>
            <p:grpSpPr bwMode="auto">
              <a:xfrm>
                <a:off x="3839" y="806"/>
                <a:ext cx="1920" cy="403"/>
                <a:chOff x="3839" y="806"/>
                <a:chExt cx="1920" cy="403"/>
              </a:xfrm>
            </p:grpSpPr>
            <p:sp>
              <p:nvSpPr>
                <p:cNvPr id="281664" name="Rectangle 30"/>
                <p:cNvSpPr>
                  <a:spLocks noChangeArrowheads="1"/>
                </p:cNvSpPr>
                <p:nvPr/>
              </p:nvSpPr>
              <p:spPr bwMode="auto">
                <a:xfrm>
                  <a:off x="3882" y="806"/>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kumimoji="1" lang="en-GB" b="1">
                      <a:latin typeface="Arial" charset="0"/>
                      <a:cs typeface="Times New Roman" charset="0"/>
                    </a:rPr>
                    <a:t>A.D. 44-48</a:t>
                  </a:r>
                </a:p>
              </p:txBody>
            </p:sp>
            <p:sp>
              <p:nvSpPr>
                <p:cNvPr id="281665" name="Rectangle 31"/>
                <p:cNvSpPr>
                  <a:spLocks noChangeArrowheads="1"/>
                </p:cNvSpPr>
                <p:nvPr/>
              </p:nvSpPr>
              <p:spPr bwMode="auto">
                <a:xfrm>
                  <a:off x="3839" y="806"/>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endParaRPr lang="en-US">
                    <a:latin typeface="Arial" charset="0"/>
                    <a:cs typeface="Arial" charset="0"/>
                  </a:endParaRPr>
                </a:p>
              </p:txBody>
            </p:sp>
          </p:grpSp>
          <p:grpSp>
            <p:nvGrpSpPr>
              <p:cNvPr id="281628" name="Group 32"/>
              <p:cNvGrpSpPr>
                <a:grpSpLocks/>
              </p:cNvGrpSpPr>
              <p:nvPr/>
            </p:nvGrpSpPr>
            <p:grpSpPr bwMode="auto">
              <a:xfrm>
                <a:off x="0" y="1209"/>
                <a:ext cx="1919" cy="403"/>
                <a:chOff x="0" y="1209"/>
                <a:chExt cx="1919" cy="403"/>
              </a:xfrm>
            </p:grpSpPr>
            <p:sp>
              <p:nvSpPr>
                <p:cNvPr id="281662" name="Rectangle 33"/>
                <p:cNvSpPr>
                  <a:spLocks noChangeArrowheads="1"/>
                </p:cNvSpPr>
                <p:nvPr/>
              </p:nvSpPr>
              <p:spPr bwMode="auto">
                <a:xfrm>
                  <a:off x="43" y="1209"/>
                  <a:ext cx="183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kumimoji="1" lang="en-GB" b="1" dirty="0">
                      <a:latin typeface="Arial" charset="0"/>
                      <a:cs typeface="Times New Roman" charset="0"/>
                    </a:rPr>
                    <a:t>Audience Ethnicity</a:t>
                  </a:r>
                  <a:r>
                    <a:rPr kumimoji="1" lang="en-GB" sz="1200" dirty="0">
                      <a:latin typeface="Arial" charset="0"/>
                      <a:cs typeface="Times New Roman" charset="0"/>
                    </a:rPr>
                    <a:t> </a:t>
                  </a:r>
                </a:p>
                <a:p>
                  <a:pPr eaLnBrk="0" hangingPunct="0"/>
                  <a:endParaRPr kumimoji="1" lang="en-GB" dirty="0">
                    <a:latin typeface="Arial" charset="0"/>
                    <a:cs typeface="Times New Roman" charset="0"/>
                  </a:endParaRPr>
                </a:p>
              </p:txBody>
            </p:sp>
            <p:sp>
              <p:nvSpPr>
                <p:cNvPr id="281663" name="Rectangle 34"/>
                <p:cNvSpPr>
                  <a:spLocks noChangeArrowheads="1"/>
                </p:cNvSpPr>
                <p:nvPr/>
              </p:nvSpPr>
              <p:spPr bwMode="auto">
                <a:xfrm>
                  <a:off x="0" y="1209"/>
                  <a:ext cx="1919"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endParaRPr lang="en-US">
                    <a:latin typeface="Arial" charset="0"/>
                    <a:cs typeface="Arial" charset="0"/>
                  </a:endParaRPr>
                </a:p>
              </p:txBody>
            </p:sp>
          </p:grpSp>
          <p:grpSp>
            <p:nvGrpSpPr>
              <p:cNvPr id="281629" name="Group 35"/>
              <p:cNvGrpSpPr>
                <a:grpSpLocks/>
              </p:cNvGrpSpPr>
              <p:nvPr/>
            </p:nvGrpSpPr>
            <p:grpSpPr bwMode="auto">
              <a:xfrm>
                <a:off x="1919" y="1209"/>
                <a:ext cx="1920" cy="403"/>
                <a:chOff x="1919" y="1209"/>
                <a:chExt cx="1920" cy="403"/>
              </a:xfrm>
            </p:grpSpPr>
            <p:sp>
              <p:nvSpPr>
                <p:cNvPr id="281660" name="Rectangle 36"/>
                <p:cNvSpPr>
                  <a:spLocks noChangeArrowheads="1"/>
                </p:cNvSpPr>
                <p:nvPr/>
              </p:nvSpPr>
              <p:spPr bwMode="auto">
                <a:xfrm>
                  <a:off x="1962" y="1209"/>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kumimoji="1" lang="en-GB" b="1">
                      <a:latin typeface="Arial" charset="0"/>
                      <a:cs typeface="Times New Roman" charset="0"/>
                    </a:rPr>
                    <a:t>Gentiles</a:t>
                  </a:r>
                </a:p>
              </p:txBody>
            </p:sp>
            <p:sp>
              <p:nvSpPr>
                <p:cNvPr id="281661" name="Rectangle 37"/>
                <p:cNvSpPr>
                  <a:spLocks noChangeArrowheads="1"/>
                </p:cNvSpPr>
                <p:nvPr/>
              </p:nvSpPr>
              <p:spPr bwMode="auto">
                <a:xfrm>
                  <a:off x="1919" y="1209"/>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endParaRPr lang="en-US">
                    <a:latin typeface="Arial" charset="0"/>
                    <a:cs typeface="Arial" charset="0"/>
                  </a:endParaRPr>
                </a:p>
              </p:txBody>
            </p:sp>
          </p:grpSp>
          <p:grpSp>
            <p:nvGrpSpPr>
              <p:cNvPr id="281630" name="Group 38"/>
              <p:cNvGrpSpPr>
                <a:grpSpLocks/>
              </p:cNvGrpSpPr>
              <p:nvPr/>
            </p:nvGrpSpPr>
            <p:grpSpPr bwMode="auto">
              <a:xfrm>
                <a:off x="3839" y="1209"/>
                <a:ext cx="1920" cy="403"/>
                <a:chOff x="3839" y="1209"/>
                <a:chExt cx="1920" cy="403"/>
              </a:xfrm>
            </p:grpSpPr>
            <p:sp>
              <p:nvSpPr>
                <p:cNvPr id="281658" name="Rectangle 39"/>
                <p:cNvSpPr>
                  <a:spLocks noChangeArrowheads="1"/>
                </p:cNvSpPr>
                <p:nvPr/>
              </p:nvSpPr>
              <p:spPr bwMode="auto">
                <a:xfrm>
                  <a:off x="3882" y="1209"/>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kumimoji="1" lang="en-GB" b="1">
                      <a:latin typeface="Arial" charset="0"/>
                      <a:cs typeface="Times New Roman" charset="0"/>
                    </a:rPr>
                    <a:t>Jews</a:t>
                  </a:r>
                </a:p>
              </p:txBody>
            </p:sp>
            <p:sp>
              <p:nvSpPr>
                <p:cNvPr id="281659" name="Rectangle 40"/>
                <p:cNvSpPr>
                  <a:spLocks noChangeArrowheads="1"/>
                </p:cNvSpPr>
                <p:nvPr/>
              </p:nvSpPr>
              <p:spPr bwMode="auto">
                <a:xfrm>
                  <a:off x="3839" y="1209"/>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endParaRPr lang="en-US">
                    <a:latin typeface="Arial" charset="0"/>
                    <a:cs typeface="Arial" charset="0"/>
                  </a:endParaRPr>
                </a:p>
              </p:txBody>
            </p:sp>
          </p:grpSp>
          <p:grpSp>
            <p:nvGrpSpPr>
              <p:cNvPr id="281631" name="Group 41"/>
              <p:cNvGrpSpPr>
                <a:grpSpLocks/>
              </p:cNvGrpSpPr>
              <p:nvPr/>
            </p:nvGrpSpPr>
            <p:grpSpPr bwMode="auto">
              <a:xfrm>
                <a:off x="0" y="1612"/>
                <a:ext cx="1919" cy="525"/>
                <a:chOff x="0" y="1612"/>
                <a:chExt cx="1919" cy="525"/>
              </a:xfrm>
            </p:grpSpPr>
            <p:sp>
              <p:nvSpPr>
                <p:cNvPr id="281656" name="Rectangle 42"/>
                <p:cNvSpPr>
                  <a:spLocks noChangeArrowheads="1"/>
                </p:cNvSpPr>
                <p:nvPr/>
              </p:nvSpPr>
              <p:spPr bwMode="auto">
                <a:xfrm>
                  <a:off x="43" y="1734"/>
                  <a:ext cx="183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kumimoji="1" lang="en-GB" b="1" dirty="0">
                      <a:latin typeface="Arial" charset="0"/>
                      <a:cs typeface="Times New Roman" charset="0"/>
                    </a:rPr>
                    <a:t>Justification</a:t>
                  </a:r>
                </a:p>
              </p:txBody>
            </p:sp>
            <p:sp>
              <p:nvSpPr>
                <p:cNvPr id="281657" name="Rectangle 43"/>
                <p:cNvSpPr>
                  <a:spLocks noChangeArrowheads="1"/>
                </p:cNvSpPr>
                <p:nvPr/>
              </p:nvSpPr>
              <p:spPr bwMode="auto">
                <a:xfrm>
                  <a:off x="0" y="1612"/>
                  <a:ext cx="1919"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endParaRPr lang="en-US">
                    <a:latin typeface="Arial" charset="0"/>
                    <a:cs typeface="Arial" charset="0"/>
                  </a:endParaRPr>
                </a:p>
              </p:txBody>
            </p:sp>
          </p:grpSp>
          <p:grpSp>
            <p:nvGrpSpPr>
              <p:cNvPr id="281632" name="Group 44"/>
              <p:cNvGrpSpPr>
                <a:grpSpLocks/>
              </p:cNvGrpSpPr>
              <p:nvPr/>
            </p:nvGrpSpPr>
            <p:grpSpPr bwMode="auto">
              <a:xfrm>
                <a:off x="1919" y="1612"/>
                <a:ext cx="1920" cy="525"/>
                <a:chOff x="1919" y="1612"/>
                <a:chExt cx="1920" cy="525"/>
              </a:xfrm>
            </p:grpSpPr>
            <p:sp>
              <p:nvSpPr>
                <p:cNvPr id="281654" name="Rectangle 45"/>
                <p:cNvSpPr>
                  <a:spLocks noChangeArrowheads="1"/>
                </p:cNvSpPr>
                <p:nvPr/>
              </p:nvSpPr>
              <p:spPr bwMode="auto">
                <a:xfrm>
                  <a:off x="1962" y="1734"/>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kumimoji="1" lang="en-GB" b="1">
                      <a:latin typeface="Arial" charset="0"/>
                      <a:cs typeface="Times New Roman" charset="0"/>
                    </a:rPr>
                    <a:t>Before God (vertical)</a:t>
                  </a:r>
                </a:p>
              </p:txBody>
            </p:sp>
            <p:sp>
              <p:nvSpPr>
                <p:cNvPr id="281655" name="Rectangle 46"/>
                <p:cNvSpPr>
                  <a:spLocks noChangeArrowheads="1"/>
                </p:cNvSpPr>
                <p:nvPr/>
              </p:nvSpPr>
              <p:spPr bwMode="auto">
                <a:xfrm>
                  <a:off x="1919" y="1612"/>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endParaRPr lang="en-US">
                    <a:latin typeface="Arial" charset="0"/>
                    <a:cs typeface="Arial" charset="0"/>
                  </a:endParaRPr>
                </a:p>
              </p:txBody>
            </p:sp>
          </p:grpSp>
          <p:grpSp>
            <p:nvGrpSpPr>
              <p:cNvPr id="281633" name="Group 47"/>
              <p:cNvGrpSpPr>
                <a:grpSpLocks/>
              </p:cNvGrpSpPr>
              <p:nvPr/>
            </p:nvGrpSpPr>
            <p:grpSpPr bwMode="auto">
              <a:xfrm>
                <a:off x="3839" y="1612"/>
                <a:ext cx="1920" cy="525"/>
                <a:chOff x="3839" y="1612"/>
                <a:chExt cx="1920" cy="525"/>
              </a:xfrm>
            </p:grpSpPr>
            <p:sp>
              <p:nvSpPr>
                <p:cNvPr id="281652" name="Rectangle 48"/>
                <p:cNvSpPr>
                  <a:spLocks noChangeArrowheads="1"/>
                </p:cNvSpPr>
                <p:nvPr/>
              </p:nvSpPr>
              <p:spPr bwMode="auto">
                <a:xfrm>
                  <a:off x="3882" y="1734"/>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kumimoji="1" lang="en-GB" b="1">
                      <a:latin typeface="Arial" charset="0"/>
                      <a:cs typeface="Times New Roman" charset="0"/>
                    </a:rPr>
                    <a:t>Before Man (horizontal)</a:t>
                  </a:r>
                </a:p>
              </p:txBody>
            </p:sp>
            <p:sp>
              <p:nvSpPr>
                <p:cNvPr id="281653" name="Rectangle 49"/>
                <p:cNvSpPr>
                  <a:spLocks noChangeArrowheads="1"/>
                </p:cNvSpPr>
                <p:nvPr/>
              </p:nvSpPr>
              <p:spPr bwMode="auto">
                <a:xfrm>
                  <a:off x="3839" y="1612"/>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endParaRPr lang="en-US">
                    <a:latin typeface="Arial" charset="0"/>
                    <a:cs typeface="Arial" charset="0"/>
                  </a:endParaRPr>
                </a:p>
              </p:txBody>
            </p:sp>
          </p:grpSp>
          <p:grpSp>
            <p:nvGrpSpPr>
              <p:cNvPr id="281634" name="Group 50"/>
              <p:cNvGrpSpPr>
                <a:grpSpLocks/>
              </p:cNvGrpSpPr>
              <p:nvPr/>
            </p:nvGrpSpPr>
            <p:grpSpPr bwMode="auto">
              <a:xfrm>
                <a:off x="0" y="2015"/>
                <a:ext cx="1919" cy="653"/>
                <a:chOff x="0" y="2015"/>
                <a:chExt cx="1919" cy="653"/>
              </a:xfrm>
            </p:grpSpPr>
            <p:sp>
              <p:nvSpPr>
                <p:cNvPr id="281650" name="Rectangle 51"/>
                <p:cNvSpPr>
                  <a:spLocks noChangeArrowheads="1"/>
                </p:cNvSpPr>
                <p:nvPr/>
              </p:nvSpPr>
              <p:spPr bwMode="auto">
                <a:xfrm>
                  <a:off x="43" y="2265"/>
                  <a:ext cx="183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kumimoji="1" lang="en-GB" b="1" dirty="0">
                      <a:latin typeface="Arial" charset="0"/>
                      <a:cs typeface="Times New Roman" charset="0"/>
                    </a:rPr>
                    <a:t>The time of faith…</a:t>
                  </a:r>
                </a:p>
              </p:txBody>
            </p:sp>
            <p:sp>
              <p:nvSpPr>
                <p:cNvPr id="281651" name="Rectangle 52"/>
                <p:cNvSpPr>
                  <a:spLocks noChangeArrowheads="1"/>
                </p:cNvSpPr>
                <p:nvPr/>
              </p:nvSpPr>
              <p:spPr bwMode="auto">
                <a:xfrm>
                  <a:off x="0" y="2015"/>
                  <a:ext cx="1919"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endParaRPr lang="en-US">
                    <a:latin typeface="Arial" charset="0"/>
                    <a:cs typeface="Arial" charset="0"/>
                  </a:endParaRPr>
                </a:p>
              </p:txBody>
            </p:sp>
          </p:grpSp>
          <p:grpSp>
            <p:nvGrpSpPr>
              <p:cNvPr id="281635" name="Group 53"/>
              <p:cNvGrpSpPr>
                <a:grpSpLocks/>
              </p:cNvGrpSpPr>
              <p:nvPr/>
            </p:nvGrpSpPr>
            <p:grpSpPr bwMode="auto">
              <a:xfrm>
                <a:off x="1919" y="2015"/>
                <a:ext cx="1920" cy="643"/>
                <a:chOff x="1919" y="2015"/>
                <a:chExt cx="1920" cy="643"/>
              </a:xfrm>
            </p:grpSpPr>
            <p:sp>
              <p:nvSpPr>
                <p:cNvPr id="281648" name="Rectangle 54"/>
                <p:cNvSpPr>
                  <a:spLocks noChangeArrowheads="1"/>
                </p:cNvSpPr>
                <p:nvPr/>
              </p:nvSpPr>
              <p:spPr bwMode="auto">
                <a:xfrm>
                  <a:off x="1962" y="2255"/>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kumimoji="1" lang="en-GB" b="1" dirty="0">
                      <a:latin typeface="Arial" charset="0"/>
                      <a:cs typeface="Times New Roman" charset="0"/>
                    </a:rPr>
                    <a:t>before salvation</a:t>
                  </a:r>
                </a:p>
              </p:txBody>
            </p:sp>
            <p:sp>
              <p:nvSpPr>
                <p:cNvPr id="281649" name="Rectangle 55"/>
                <p:cNvSpPr>
                  <a:spLocks noChangeArrowheads="1"/>
                </p:cNvSpPr>
                <p:nvPr/>
              </p:nvSpPr>
              <p:spPr bwMode="auto">
                <a:xfrm>
                  <a:off x="1919" y="2015"/>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endParaRPr lang="en-US">
                    <a:latin typeface="Arial" charset="0"/>
                    <a:cs typeface="Arial" charset="0"/>
                  </a:endParaRPr>
                </a:p>
              </p:txBody>
            </p:sp>
          </p:grpSp>
          <p:grpSp>
            <p:nvGrpSpPr>
              <p:cNvPr id="281636" name="Group 56"/>
              <p:cNvGrpSpPr>
                <a:grpSpLocks/>
              </p:cNvGrpSpPr>
              <p:nvPr/>
            </p:nvGrpSpPr>
            <p:grpSpPr bwMode="auto">
              <a:xfrm>
                <a:off x="3839" y="2015"/>
                <a:ext cx="1920" cy="643"/>
                <a:chOff x="3839" y="2015"/>
                <a:chExt cx="1920" cy="643"/>
              </a:xfrm>
            </p:grpSpPr>
            <p:sp>
              <p:nvSpPr>
                <p:cNvPr id="281646" name="Rectangle 57"/>
                <p:cNvSpPr>
                  <a:spLocks noChangeArrowheads="1"/>
                </p:cNvSpPr>
                <p:nvPr/>
              </p:nvSpPr>
              <p:spPr bwMode="auto">
                <a:xfrm>
                  <a:off x="3882" y="2255"/>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kumimoji="1" lang="en-GB" b="1">
                      <a:latin typeface="Arial" charset="0"/>
                      <a:cs typeface="Times New Roman" charset="0"/>
                    </a:rPr>
                    <a:t>after salvation</a:t>
                  </a:r>
                </a:p>
              </p:txBody>
            </p:sp>
            <p:sp>
              <p:nvSpPr>
                <p:cNvPr id="281647" name="Rectangle 58"/>
                <p:cNvSpPr>
                  <a:spLocks noChangeArrowheads="1"/>
                </p:cNvSpPr>
                <p:nvPr/>
              </p:nvSpPr>
              <p:spPr bwMode="auto">
                <a:xfrm>
                  <a:off x="3839" y="2015"/>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endParaRPr lang="en-US">
                    <a:latin typeface="Arial" charset="0"/>
                    <a:cs typeface="Arial" charset="0"/>
                  </a:endParaRPr>
                </a:p>
              </p:txBody>
            </p:sp>
          </p:grpSp>
          <p:grpSp>
            <p:nvGrpSpPr>
              <p:cNvPr id="281637" name="Group 59"/>
              <p:cNvGrpSpPr>
                <a:grpSpLocks/>
              </p:cNvGrpSpPr>
              <p:nvPr/>
            </p:nvGrpSpPr>
            <p:grpSpPr bwMode="auto">
              <a:xfrm>
                <a:off x="0" y="2418"/>
                <a:ext cx="1919" cy="643"/>
                <a:chOff x="0" y="2418"/>
                <a:chExt cx="1919" cy="643"/>
              </a:xfrm>
            </p:grpSpPr>
            <p:sp>
              <p:nvSpPr>
                <p:cNvPr id="281644" name="Rectangle 60"/>
                <p:cNvSpPr>
                  <a:spLocks noChangeArrowheads="1"/>
                </p:cNvSpPr>
                <p:nvPr/>
              </p:nvSpPr>
              <p:spPr bwMode="auto">
                <a:xfrm>
                  <a:off x="43" y="2658"/>
                  <a:ext cx="183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kumimoji="1" lang="en-GB" b="1" dirty="0">
                      <a:latin typeface="Arial" charset="0"/>
                      <a:cs typeface="Times New Roman" charset="0"/>
                    </a:rPr>
                    <a:t>Emphasis is on…</a:t>
                  </a:r>
                  <a:endParaRPr kumimoji="1" lang="en-GB" dirty="0">
                    <a:latin typeface="Arial" charset="0"/>
                    <a:cs typeface="Times New Roman" charset="0"/>
                  </a:endParaRPr>
                </a:p>
              </p:txBody>
            </p:sp>
            <p:sp>
              <p:nvSpPr>
                <p:cNvPr id="281645" name="Rectangle 61"/>
                <p:cNvSpPr>
                  <a:spLocks noChangeArrowheads="1"/>
                </p:cNvSpPr>
                <p:nvPr/>
              </p:nvSpPr>
              <p:spPr bwMode="auto">
                <a:xfrm>
                  <a:off x="0" y="2418"/>
                  <a:ext cx="1919"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endParaRPr lang="en-US">
                    <a:latin typeface="Arial" charset="0"/>
                    <a:cs typeface="Arial" charset="0"/>
                  </a:endParaRPr>
                </a:p>
              </p:txBody>
            </p:sp>
          </p:grpSp>
          <p:grpSp>
            <p:nvGrpSpPr>
              <p:cNvPr id="281638" name="Group 62"/>
              <p:cNvGrpSpPr>
                <a:grpSpLocks/>
              </p:cNvGrpSpPr>
              <p:nvPr/>
            </p:nvGrpSpPr>
            <p:grpSpPr bwMode="auto">
              <a:xfrm>
                <a:off x="1919" y="2418"/>
                <a:ext cx="1920" cy="643"/>
                <a:chOff x="1919" y="2418"/>
                <a:chExt cx="1920" cy="643"/>
              </a:xfrm>
            </p:grpSpPr>
            <p:sp>
              <p:nvSpPr>
                <p:cNvPr id="281642" name="Rectangle 63"/>
                <p:cNvSpPr>
                  <a:spLocks noChangeArrowheads="1"/>
                </p:cNvSpPr>
                <p:nvPr/>
              </p:nvSpPr>
              <p:spPr bwMode="auto">
                <a:xfrm>
                  <a:off x="1962" y="2658"/>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kumimoji="1" lang="en-GB" b="1">
                      <a:latin typeface="Arial" charset="0"/>
                      <a:cs typeface="Times New Roman" charset="0"/>
                    </a:rPr>
                    <a:t>faith</a:t>
                  </a:r>
                </a:p>
                <a:p>
                  <a:pPr eaLnBrk="0" hangingPunct="0"/>
                  <a:endParaRPr kumimoji="1" lang="en-GB" b="1">
                    <a:latin typeface="Arial" charset="0"/>
                    <a:cs typeface="Times New Roman" charset="0"/>
                  </a:endParaRPr>
                </a:p>
              </p:txBody>
            </p:sp>
            <p:sp>
              <p:nvSpPr>
                <p:cNvPr id="281643" name="Rectangle 64"/>
                <p:cNvSpPr>
                  <a:spLocks noChangeArrowheads="1"/>
                </p:cNvSpPr>
                <p:nvPr/>
              </p:nvSpPr>
              <p:spPr bwMode="auto">
                <a:xfrm>
                  <a:off x="1919" y="2418"/>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endParaRPr lang="en-US">
                    <a:latin typeface="Arial" charset="0"/>
                    <a:cs typeface="Arial" charset="0"/>
                  </a:endParaRPr>
                </a:p>
              </p:txBody>
            </p:sp>
          </p:grpSp>
          <p:grpSp>
            <p:nvGrpSpPr>
              <p:cNvPr id="281639" name="Group 65"/>
              <p:cNvGrpSpPr>
                <a:grpSpLocks/>
              </p:cNvGrpSpPr>
              <p:nvPr/>
            </p:nvGrpSpPr>
            <p:grpSpPr bwMode="auto">
              <a:xfrm>
                <a:off x="3839" y="2418"/>
                <a:ext cx="1920" cy="643"/>
                <a:chOff x="3839" y="2418"/>
                <a:chExt cx="1920" cy="643"/>
              </a:xfrm>
            </p:grpSpPr>
            <p:sp>
              <p:nvSpPr>
                <p:cNvPr id="281640" name="Rectangle 66"/>
                <p:cNvSpPr>
                  <a:spLocks noChangeArrowheads="1"/>
                </p:cNvSpPr>
                <p:nvPr/>
              </p:nvSpPr>
              <p:spPr bwMode="auto">
                <a:xfrm>
                  <a:off x="3882" y="2658"/>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kumimoji="1" lang="en-GB" b="1">
                      <a:latin typeface="Arial" charset="0"/>
                      <a:cs typeface="Times New Roman" charset="0"/>
                    </a:rPr>
                    <a:t>works</a:t>
                  </a:r>
                </a:p>
                <a:p>
                  <a:pPr eaLnBrk="0" hangingPunct="0"/>
                  <a:endParaRPr kumimoji="1" lang="en-GB">
                    <a:latin typeface="Arial" charset="0"/>
                    <a:cs typeface="Times New Roman" charset="0"/>
                  </a:endParaRPr>
                </a:p>
              </p:txBody>
            </p:sp>
            <p:sp>
              <p:nvSpPr>
                <p:cNvPr id="281641" name="Rectangle 67"/>
                <p:cNvSpPr>
                  <a:spLocks noChangeArrowheads="1"/>
                </p:cNvSpPr>
                <p:nvPr/>
              </p:nvSpPr>
              <p:spPr bwMode="auto">
                <a:xfrm>
                  <a:off x="3839" y="2418"/>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endParaRPr lang="en-US">
                    <a:latin typeface="Arial" charset="0"/>
                    <a:cs typeface="Arial" charset="0"/>
                  </a:endParaRPr>
                </a:p>
              </p:txBody>
            </p:sp>
          </p:grpSp>
        </p:grpSp>
        <p:sp>
          <p:nvSpPr>
            <p:cNvPr id="281618" name="Rectangle 68"/>
            <p:cNvSpPr>
              <a:spLocks noChangeArrowheads="1"/>
            </p:cNvSpPr>
            <p:nvPr/>
          </p:nvSpPr>
          <p:spPr bwMode="auto">
            <a:xfrm>
              <a:off x="-3" y="-3"/>
              <a:ext cx="5765" cy="28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1112" cap="sq">
                  <a:solidFill>
                    <a:srgbClr val="000000"/>
                  </a:solidFill>
                  <a:miter lim="800000"/>
                  <a:headEnd type="none" w="sm" len="sm"/>
                  <a:tailEnd type="none" w="sm" len="sm"/>
                </a14:hiddenLine>
              </a:ext>
            </a:extLst>
          </p:spPr>
          <p:txBody>
            <a:bodyPr/>
            <a:lstStyle/>
            <a:p>
              <a:endParaRPr lang="en-US">
                <a:latin typeface="Arial" charset="0"/>
                <a:cs typeface="Arial" charset="0"/>
              </a:endParaRPr>
            </a:p>
          </p:txBody>
        </p:sp>
      </p:grpSp>
      <p:sp>
        <p:nvSpPr>
          <p:cNvPr id="281603" name="Text Box 69"/>
          <p:cNvSpPr txBox="1">
            <a:spLocks noChangeArrowheads="1"/>
          </p:cNvSpPr>
          <p:nvPr/>
        </p:nvSpPr>
        <p:spPr bwMode="auto">
          <a:xfrm>
            <a:off x="8305800" y="76200"/>
            <a:ext cx="7842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174j</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810" name="Picture 2" descr="Image result for Be free from the slavery of legalism so you can live for Christ">
            <a:extLst>
              <a:ext uri="{FF2B5EF4-FFF2-40B4-BE49-F238E27FC236}">
                <a16:creationId xmlns:a16="http://schemas.microsoft.com/office/drawing/2014/main" id="{BB4F5EB5-70C7-9C4B-B9AD-A05333FF47E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36096" y="1340768"/>
            <a:ext cx="3704332" cy="342011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
            <a:ext cx="9144000" cy="1001358"/>
          </a:xfrm>
          <a:solidFill>
            <a:srgbClr val="056A04"/>
          </a:solidFill>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Applying Galatians</a:t>
            </a:r>
          </a:p>
        </p:txBody>
      </p:sp>
      <p:sp>
        <p:nvSpPr>
          <p:cNvPr id="3" name="Rectangle 2"/>
          <p:cNvSpPr txBox="1">
            <a:spLocks noChangeArrowheads="1"/>
          </p:cNvSpPr>
          <p:nvPr/>
        </p:nvSpPr>
        <p:spPr bwMode="auto">
          <a:xfrm>
            <a:off x="0" y="1340769"/>
            <a:ext cx="5432524" cy="20162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 free from the slavery of legalism…</a:t>
            </a:r>
          </a:p>
        </p:txBody>
      </p:sp>
      <p:sp>
        <p:nvSpPr>
          <p:cNvPr id="5" name="Rectangle 2">
            <a:extLst>
              <a:ext uri="{FF2B5EF4-FFF2-40B4-BE49-F238E27FC236}">
                <a16:creationId xmlns:a16="http://schemas.microsoft.com/office/drawing/2014/main" id="{93D908B4-F0B0-0440-A7A3-64C1A87921D7}"/>
              </a:ext>
            </a:extLst>
          </p:cNvPr>
          <p:cNvSpPr txBox="1">
            <a:spLocks noChangeArrowheads="1"/>
          </p:cNvSpPr>
          <p:nvPr/>
        </p:nvSpPr>
        <p:spPr bwMode="auto">
          <a:xfrm>
            <a:off x="5436096" y="4760882"/>
            <a:ext cx="3707904" cy="209711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…so you can live for Christ</a:t>
            </a:r>
          </a:p>
        </p:txBody>
      </p:sp>
      <p:pic>
        <p:nvPicPr>
          <p:cNvPr id="375812" name="Picture 4" descr="Image result for Be free from the slavery of legalism so you can live for Christ">
            <a:extLst>
              <a:ext uri="{FF2B5EF4-FFF2-40B4-BE49-F238E27FC236}">
                <a16:creationId xmlns:a16="http://schemas.microsoft.com/office/drawing/2014/main" id="{DE1B7065-1888-EA4C-995F-B38F476D87E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5496" y="3140968"/>
            <a:ext cx="5294083" cy="2921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556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5810"/>
                                        </p:tgtEl>
                                        <p:attrNameLst>
                                          <p:attrName>style.visibility</p:attrName>
                                        </p:attrNameLst>
                                      </p:cBhvr>
                                      <p:to>
                                        <p:strVal val="visible"/>
                                      </p:to>
                                    </p:set>
                                    <p:anim calcmode="lin" valueType="num">
                                      <p:cBhvr additive="base">
                                        <p:cTn id="7" dur="500" fill="hold"/>
                                        <p:tgtEl>
                                          <p:spTgt spid="375810"/>
                                        </p:tgtEl>
                                        <p:attrNameLst>
                                          <p:attrName>ppt_x</p:attrName>
                                        </p:attrNameLst>
                                      </p:cBhvr>
                                      <p:tavLst>
                                        <p:tav tm="0">
                                          <p:val>
                                            <p:strVal val="#ppt_x"/>
                                          </p:val>
                                        </p:tav>
                                        <p:tav tm="100000">
                                          <p:val>
                                            <p:strVal val="#ppt_x"/>
                                          </p:val>
                                        </p:tav>
                                      </p:tavLst>
                                    </p:anim>
                                    <p:anim calcmode="lin" valueType="num">
                                      <p:cBhvr additive="base">
                                        <p:cTn id="8" dur="500" fill="hold"/>
                                        <p:tgtEl>
                                          <p:spTgt spid="3758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3518270725"/>
      </p:ext>
    </p:extLst>
  </p:cSld>
  <p:clrMapOvr>
    <a:masterClrMapping/>
  </p:clrMapOvr>
  <p:transition/>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NT Preaching link at 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5" tIns="45718" rIns="91435" bIns="45718"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Get this presentation and script for free!</a:t>
            </a:r>
            <a:endParaRPr kumimoji="0" lang="en-US" sz="11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2"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885824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3" name="Picture 2" descr="DSS"/>
          <p:cNvPicPr>
            <a:picLocks noChangeAspect="1" noChangeArrowheads="1"/>
          </p:cNvPicPr>
          <p:nvPr/>
        </p:nvPicPr>
        <p:blipFill>
          <a:blip r:embed="rId3" cstate="screen">
            <a:lum bright="-48000"/>
            <a:extLst>
              <a:ext uri="{28A0092B-C50C-407E-A947-70E740481C1C}">
                <a14:useLocalDpi xmlns:a14="http://schemas.microsoft.com/office/drawing/2010/main"/>
              </a:ext>
            </a:extLst>
          </a:blip>
          <a:srcRect/>
          <a:stretch>
            <a:fillRect/>
          </a:stretch>
        </p:blipFill>
        <p:spPr bwMode="auto">
          <a:xfrm>
            <a:off x="0" y="0"/>
            <a:ext cx="4419600" cy="6900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1363" name="Rectangle 3"/>
          <p:cNvSpPr>
            <a:spLocks noChangeArrowheads="1"/>
          </p:cNvSpPr>
          <p:nvPr/>
        </p:nvSpPr>
        <p:spPr bwMode="auto">
          <a:xfrm>
            <a:off x="4648200" y="0"/>
            <a:ext cx="4572000" cy="6858000"/>
          </a:xfrm>
          <a:prstGeom prst="rect">
            <a:avLst/>
          </a:prstGeom>
          <a:gradFill rotWithShape="0">
            <a:gsLst>
              <a:gs pos="0">
                <a:schemeClr val="accent2"/>
              </a:gs>
              <a:gs pos="100000">
                <a:schemeClr val="accent2">
                  <a:gamma/>
                  <a:shade val="21569"/>
                  <a:invGamma/>
                </a:schemeClr>
              </a:gs>
            </a:gsLst>
            <a:path path="shape">
              <a:fillToRect l="50000" t="50000" r="50000" b="50000"/>
            </a:path>
          </a:gradFill>
          <a:ln w="9525">
            <a:solidFill>
              <a:schemeClr val="tx1"/>
            </a:solidFill>
            <a:miter lim="800000"/>
            <a:headEnd/>
            <a:tailEnd/>
          </a:ln>
          <a:effectLst/>
        </p:spPr>
        <p:txBody>
          <a:bodyPr wrap="none" anchor="ctr"/>
          <a:lstStyle/>
          <a:p>
            <a:pPr algn="ctr" eaLnBrk="1" fontAlgn="base" hangingPunct="1">
              <a:spcBef>
                <a:spcPct val="0"/>
              </a:spcBef>
              <a:defRPr/>
            </a:pPr>
            <a:endParaRPr lang="en-US" sz="4400" b="1">
              <a:solidFill>
                <a:srgbClr val="000000"/>
              </a:solidFill>
              <a:effectLst>
                <a:outerShdw blurRad="38100" dist="38100" dir="2700000" algn="tl">
                  <a:srgbClr val="FFFFFF"/>
                </a:outerShdw>
              </a:effectLst>
              <a:latin typeface="Garamond" pitchFamily="-111" charset="0"/>
              <a:ea typeface="Osaka"/>
              <a:cs typeface="Osaka"/>
            </a:endParaRPr>
          </a:p>
        </p:txBody>
      </p:sp>
      <p:sp>
        <p:nvSpPr>
          <p:cNvPr id="271364" name="Rectangle 4"/>
          <p:cNvSpPr>
            <a:spLocks noGrp="1" noChangeArrowheads="1"/>
          </p:cNvSpPr>
          <p:nvPr>
            <p:ph type="title" idx="4294967295"/>
          </p:nvPr>
        </p:nvSpPr>
        <p:spPr>
          <a:xfrm>
            <a:off x="0" y="0"/>
            <a:ext cx="9144000" cy="990600"/>
          </a:xfrm>
          <a:gradFill rotWithShape="0">
            <a:gsLst>
              <a:gs pos="0">
                <a:schemeClr val="tx2"/>
              </a:gs>
              <a:gs pos="100000">
                <a:schemeClr val="tx2">
                  <a:gamma/>
                  <a:shade val="46275"/>
                  <a:invGamma/>
                  <a:alpha val="3999"/>
                </a:schemeClr>
              </a:gs>
            </a:gsLst>
            <a:lin ang="5400000" scaled="1"/>
          </a:gradFill>
          <a:effectLst>
            <a:outerShdw blurRad="63500" dist="35921" dir="2700000" algn="ctr" rotWithShape="0">
              <a:schemeClr val="tx2">
                <a:alpha val="74998"/>
              </a:schemeClr>
            </a:outerShdw>
          </a:effectLst>
        </p:spPr>
        <p:txBody>
          <a:bodyPr/>
          <a:lstStyle/>
          <a:p>
            <a:pPr eaLnBrk="1" hangingPunct="1">
              <a:defRPr/>
            </a:pPr>
            <a:r>
              <a:rPr lang="en-US" b="1">
                <a:solidFill>
                  <a:schemeClr val="bg1"/>
                </a:solidFill>
                <a:latin typeface="Arial" charset="0"/>
                <a:ea typeface="Osaka" charset="0"/>
                <a:cs typeface="Osaka" charset="0"/>
              </a:rPr>
              <a:t>Paul versus Legalists</a:t>
            </a:r>
          </a:p>
        </p:txBody>
      </p:sp>
      <p:sp>
        <p:nvSpPr>
          <p:cNvPr id="271365" name="Text Box 5"/>
          <p:cNvSpPr txBox="1">
            <a:spLocks noChangeArrowheads="1"/>
          </p:cNvSpPr>
          <p:nvPr/>
        </p:nvSpPr>
        <p:spPr bwMode="auto">
          <a:xfrm>
            <a:off x="304800" y="973138"/>
            <a:ext cx="3810000" cy="584200"/>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lvl1pPr marL="914400" indent="-914400"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fontAlgn="base" hangingPunct="1">
              <a:spcBef>
                <a:spcPct val="0"/>
              </a:spcBef>
              <a:defRPr/>
            </a:pPr>
            <a:r>
              <a:rPr lang="en-US" sz="3200" u="sng">
                <a:solidFill>
                  <a:srgbClr val="FFFFFF"/>
                </a:solidFill>
                <a:latin typeface="Arial" charset="0"/>
                <a:ea typeface="Osaka" charset="0"/>
                <a:cs typeface="Osaka" charset="0"/>
              </a:rPr>
              <a:t>Legalists</a:t>
            </a:r>
            <a:endParaRPr lang="en-US" sz="2400" i="1" u="sng">
              <a:solidFill>
                <a:srgbClr val="FFFFFF"/>
              </a:solidFill>
              <a:latin typeface="Times New Roman" charset="0"/>
              <a:ea typeface="Osaka" charset="0"/>
              <a:cs typeface="Osaka" charset="0"/>
            </a:endParaRPr>
          </a:p>
        </p:txBody>
      </p:sp>
      <p:sp>
        <p:nvSpPr>
          <p:cNvPr id="271366" name="Text Box 6"/>
          <p:cNvSpPr txBox="1">
            <a:spLocks noChangeArrowheads="1"/>
          </p:cNvSpPr>
          <p:nvPr/>
        </p:nvSpPr>
        <p:spPr bwMode="auto">
          <a:xfrm>
            <a:off x="4876800" y="973138"/>
            <a:ext cx="4343400" cy="584200"/>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lvl1pPr marL="914400" indent="-914400"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fontAlgn="base" hangingPunct="1">
              <a:spcBef>
                <a:spcPct val="0"/>
              </a:spcBef>
              <a:defRPr/>
            </a:pPr>
            <a:r>
              <a:rPr lang="en-US" sz="3200" u="sng">
                <a:solidFill>
                  <a:srgbClr val="FFFFFF"/>
                </a:solidFill>
                <a:latin typeface="Arial" charset="0"/>
                <a:ea typeface="Osaka" charset="0"/>
                <a:cs typeface="Osaka" charset="0"/>
              </a:rPr>
              <a:t>Paul</a:t>
            </a:r>
            <a:endParaRPr lang="en-US" sz="2400" i="1" u="sng">
              <a:solidFill>
                <a:srgbClr val="FFFFFF"/>
              </a:solidFill>
              <a:latin typeface="Times New Roman" charset="0"/>
              <a:ea typeface="Osaka" charset="0"/>
              <a:cs typeface="Osaka" charset="0"/>
            </a:endParaRPr>
          </a:p>
        </p:txBody>
      </p:sp>
      <p:sp>
        <p:nvSpPr>
          <p:cNvPr id="271367" name="Text Box 7"/>
          <p:cNvSpPr txBox="1">
            <a:spLocks noChangeArrowheads="1"/>
          </p:cNvSpPr>
          <p:nvPr/>
        </p:nvSpPr>
        <p:spPr bwMode="auto">
          <a:xfrm>
            <a:off x="304800" y="1674813"/>
            <a:ext cx="4038600" cy="4954587"/>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fontAlgn="base" hangingPunct="1">
              <a:spcBef>
                <a:spcPct val="0"/>
              </a:spcBef>
              <a:defRPr/>
            </a:pPr>
            <a:r>
              <a:rPr lang="en-US" altLang="ja-JP" sz="2400" dirty="0">
                <a:solidFill>
                  <a:srgbClr val="FFFFFF"/>
                </a:solidFill>
                <a:latin typeface="Arial" charset="0"/>
                <a:ea typeface="Osaka" charset="0"/>
                <a:cs typeface="Osaka" charset="0"/>
              </a:rPr>
              <a:t>"</a:t>
            </a:r>
            <a:r>
              <a:rPr lang="en-US" sz="2400" dirty="0">
                <a:solidFill>
                  <a:srgbClr val="FFFFFF"/>
                </a:solidFill>
                <a:latin typeface="Arial" charset="0"/>
                <a:ea typeface="Osaka" charset="0"/>
                <a:cs typeface="Osaka" charset="0"/>
              </a:rPr>
              <a:t>The one who does righteousness stores up life for himself with the Lord</a:t>
            </a:r>
            <a:r>
              <a:rPr lang="en-US" altLang="ja-JP" sz="2400" dirty="0">
                <a:solidFill>
                  <a:srgbClr val="FFFFFF"/>
                </a:solidFill>
                <a:latin typeface="Arial" charset="0"/>
                <a:ea typeface="Osaka" charset="0"/>
                <a:cs typeface="Osaka" charset="0"/>
              </a:rPr>
              <a:t>"</a:t>
            </a:r>
            <a:endParaRPr lang="en-US" sz="2400" dirty="0">
              <a:solidFill>
                <a:srgbClr val="FFFFFF"/>
              </a:solidFill>
              <a:latin typeface="Arial" charset="0"/>
              <a:ea typeface="Osaka" charset="0"/>
              <a:cs typeface="Osaka" charset="0"/>
            </a:endParaRPr>
          </a:p>
          <a:p>
            <a:pPr algn="r" eaLnBrk="1" fontAlgn="base" hangingPunct="1">
              <a:spcBef>
                <a:spcPct val="0"/>
              </a:spcBef>
              <a:defRPr/>
            </a:pPr>
            <a:r>
              <a:rPr lang="en-US" sz="2000" i="1" dirty="0">
                <a:solidFill>
                  <a:srgbClr val="FFFFFF"/>
                </a:solidFill>
                <a:latin typeface="Arial" charset="0"/>
                <a:ea typeface="Osaka" charset="0"/>
                <a:cs typeface="Osaka" charset="0"/>
              </a:rPr>
              <a:t>Psalms of Solomon</a:t>
            </a:r>
            <a:br>
              <a:rPr lang="en-US" sz="2000" dirty="0">
                <a:solidFill>
                  <a:srgbClr val="FFFFFF"/>
                </a:solidFill>
                <a:latin typeface="Arial" charset="0"/>
                <a:ea typeface="Osaka" charset="0"/>
                <a:cs typeface="Osaka" charset="0"/>
              </a:rPr>
            </a:br>
            <a:r>
              <a:rPr lang="en-US" sz="2000" dirty="0">
                <a:solidFill>
                  <a:srgbClr val="FFFFFF"/>
                </a:solidFill>
                <a:latin typeface="Arial" charset="0"/>
                <a:ea typeface="Osaka" charset="0"/>
                <a:cs typeface="Osaka" charset="0"/>
              </a:rPr>
              <a:t>(about 50 BC)</a:t>
            </a:r>
          </a:p>
          <a:p>
            <a:pPr algn="r" eaLnBrk="1" fontAlgn="base" hangingPunct="1">
              <a:spcBef>
                <a:spcPct val="0"/>
              </a:spcBef>
              <a:defRPr/>
            </a:pPr>
            <a:endParaRPr lang="en-US" sz="2000" dirty="0">
              <a:solidFill>
                <a:srgbClr val="FFFFFF"/>
              </a:solidFill>
              <a:latin typeface="Arial" charset="0"/>
              <a:ea typeface="Osaka" charset="0"/>
              <a:cs typeface="Osaka" charset="0"/>
            </a:endParaRPr>
          </a:p>
          <a:p>
            <a:pPr eaLnBrk="1" fontAlgn="base" hangingPunct="1">
              <a:spcBef>
                <a:spcPct val="0"/>
              </a:spcBef>
              <a:defRPr/>
            </a:pPr>
            <a:r>
              <a:rPr lang="en-US" altLang="ja-JP" sz="2400" dirty="0">
                <a:solidFill>
                  <a:srgbClr val="FFFFFF"/>
                </a:solidFill>
                <a:latin typeface="Arial" charset="0"/>
                <a:ea typeface="Osaka" charset="0"/>
                <a:cs typeface="Osaka" charset="0"/>
              </a:rPr>
              <a:t>"</a:t>
            </a:r>
            <a:r>
              <a:rPr lang="en-US" sz="2400" dirty="0">
                <a:solidFill>
                  <a:srgbClr val="FFFFFF"/>
                </a:solidFill>
                <a:latin typeface="Arial" charset="0"/>
                <a:ea typeface="Osaka" charset="0"/>
                <a:cs typeface="Osaka" charset="0"/>
              </a:rPr>
              <a:t>Miracles, however, will appear at their own time to those who are being saved by their works</a:t>
            </a:r>
            <a:r>
              <a:rPr lang="en-US" altLang="ja-JP" sz="2400" dirty="0">
                <a:solidFill>
                  <a:srgbClr val="FFFFFF"/>
                </a:solidFill>
                <a:latin typeface="Arial" charset="0"/>
                <a:ea typeface="Osaka" charset="0"/>
                <a:cs typeface="Osaka" charset="0"/>
              </a:rPr>
              <a:t>"</a:t>
            </a:r>
            <a:endParaRPr lang="en-US" sz="2400" dirty="0">
              <a:solidFill>
                <a:srgbClr val="FFFFFF"/>
              </a:solidFill>
              <a:latin typeface="Arial" charset="0"/>
              <a:ea typeface="Osaka" charset="0"/>
              <a:cs typeface="Osaka" charset="0"/>
            </a:endParaRPr>
          </a:p>
          <a:p>
            <a:pPr eaLnBrk="1" fontAlgn="base" hangingPunct="1">
              <a:spcBef>
                <a:spcPct val="0"/>
              </a:spcBef>
              <a:defRPr/>
            </a:pPr>
            <a:endParaRPr lang="en-US" sz="2400" dirty="0">
              <a:solidFill>
                <a:srgbClr val="FFFFFF"/>
              </a:solidFill>
              <a:latin typeface="Arial" charset="0"/>
              <a:ea typeface="Osaka" charset="0"/>
              <a:cs typeface="Osaka" charset="0"/>
            </a:endParaRPr>
          </a:p>
          <a:p>
            <a:pPr algn="r" eaLnBrk="1" fontAlgn="base" hangingPunct="1">
              <a:spcBef>
                <a:spcPct val="0"/>
              </a:spcBef>
              <a:defRPr/>
            </a:pPr>
            <a:r>
              <a:rPr lang="en-US" sz="2000" i="1" dirty="0">
                <a:solidFill>
                  <a:srgbClr val="FFFFFF"/>
                </a:solidFill>
                <a:latin typeface="Arial" charset="0"/>
                <a:ea typeface="Osaka" charset="0"/>
                <a:cs typeface="Osaka" charset="0"/>
              </a:rPr>
              <a:t>2 Baruch</a:t>
            </a:r>
          </a:p>
          <a:p>
            <a:pPr algn="r" eaLnBrk="1" fontAlgn="base" hangingPunct="1">
              <a:spcBef>
                <a:spcPct val="0"/>
              </a:spcBef>
              <a:defRPr/>
            </a:pPr>
            <a:r>
              <a:rPr lang="en-US" sz="2000" dirty="0">
                <a:solidFill>
                  <a:srgbClr val="FFFFFF"/>
                </a:solidFill>
                <a:latin typeface="Arial" charset="0"/>
                <a:ea typeface="Osaka" charset="0"/>
                <a:cs typeface="Osaka" charset="0"/>
              </a:rPr>
              <a:t>(about AD 100)</a:t>
            </a:r>
            <a:endParaRPr lang="en-US" sz="2400" dirty="0">
              <a:solidFill>
                <a:srgbClr val="FFFFFF"/>
              </a:solidFill>
              <a:latin typeface="Arial" charset="0"/>
              <a:ea typeface="Osaka" charset="0"/>
              <a:cs typeface="Osaka" charset="0"/>
            </a:endParaRPr>
          </a:p>
        </p:txBody>
      </p:sp>
      <p:sp>
        <p:nvSpPr>
          <p:cNvPr id="271368" name="Text Box 8"/>
          <p:cNvSpPr txBox="1">
            <a:spLocks noChangeArrowheads="1"/>
          </p:cNvSpPr>
          <p:nvPr/>
        </p:nvSpPr>
        <p:spPr bwMode="auto">
          <a:xfrm>
            <a:off x="4876800" y="1676400"/>
            <a:ext cx="4267200" cy="5200650"/>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fontAlgn="base" hangingPunct="1">
              <a:spcBef>
                <a:spcPct val="0"/>
              </a:spcBef>
              <a:defRPr/>
            </a:pPr>
            <a:r>
              <a:rPr lang="en-US" altLang="ja-JP" sz="2400" dirty="0">
                <a:solidFill>
                  <a:srgbClr val="FFFFFF"/>
                </a:solidFill>
                <a:latin typeface="Arial" charset="0"/>
                <a:ea typeface="Osaka" charset="0"/>
                <a:cs typeface="Osaka" charset="0"/>
              </a:rPr>
              <a:t>"</a:t>
            </a:r>
            <a:r>
              <a:rPr lang="en-US" sz="2400" dirty="0">
                <a:solidFill>
                  <a:srgbClr val="FFFFFF"/>
                </a:solidFill>
                <a:latin typeface="Arial" charset="0"/>
                <a:ea typeface="Osaka" charset="0"/>
                <a:cs typeface="Osaka" charset="0"/>
              </a:rPr>
              <a:t>But now God has shown us a way to be made right with him </a:t>
            </a:r>
            <a:r>
              <a:rPr lang="en-US" sz="2400" dirty="0">
                <a:solidFill>
                  <a:srgbClr val="FFFF00"/>
                </a:solidFill>
                <a:latin typeface="Arial" charset="0"/>
                <a:ea typeface="Osaka" charset="0"/>
                <a:cs typeface="Osaka" charset="0"/>
              </a:rPr>
              <a:t>without keeping the requirements of the law</a:t>
            </a:r>
            <a:r>
              <a:rPr lang="en-US" sz="2400" dirty="0">
                <a:solidFill>
                  <a:srgbClr val="FFFFFF"/>
                </a:solidFill>
                <a:latin typeface="Arial" charset="0"/>
                <a:ea typeface="Osaka" charset="0"/>
                <a:cs typeface="Osaka" charset="0"/>
              </a:rPr>
              <a:t>, as was promised in the writings of Moses and the prophets long ago. </a:t>
            </a:r>
            <a:r>
              <a:rPr lang="en-US" sz="1600" baseline="30000" dirty="0">
                <a:solidFill>
                  <a:srgbClr val="FFFFFF"/>
                </a:solidFill>
                <a:latin typeface="Arial" charset="0"/>
                <a:ea typeface="Osaka" charset="0"/>
                <a:cs typeface="Osaka" charset="0"/>
              </a:rPr>
              <a:t>22 </a:t>
            </a:r>
            <a:r>
              <a:rPr lang="en-US" sz="2400" dirty="0">
                <a:solidFill>
                  <a:srgbClr val="FFFFFF"/>
                </a:solidFill>
                <a:latin typeface="Arial" charset="0"/>
                <a:ea typeface="Osaka" charset="0"/>
                <a:cs typeface="Osaka" charset="0"/>
              </a:rPr>
              <a:t>We are made right with God by placing our faith in Jesus Christ. And this is true for everyone who believes, no matter who we are</a:t>
            </a:r>
            <a:r>
              <a:rPr lang="en-US" altLang="ja-JP" sz="2400" dirty="0">
                <a:solidFill>
                  <a:srgbClr val="FFFFFF"/>
                </a:solidFill>
                <a:latin typeface="Arial" charset="0"/>
                <a:ea typeface="Osaka" charset="0"/>
                <a:cs typeface="Osaka" charset="0"/>
              </a:rPr>
              <a:t>"</a:t>
            </a:r>
            <a:r>
              <a:rPr lang="en-US" sz="2400" dirty="0">
                <a:solidFill>
                  <a:srgbClr val="FFFFFF"/>
                </a:solidFill>
                <a:latin typeface="Arial" charset="0"/>
                <a:ea typeface="Osaka" charset="0"/>
                <a:cs typeface="Osaka" charset="0"/>
              </a:rPr>
              <a:t> </a:t>
            </a:r>
            <a:endParaRPr lang="en-US" sz="1600" dirty="0">
              <a:solidFill>
                <a:srgbClr val="FFFFFF"/>
              </a:solidFill>
              <a:latin typeface="Arial" charset="0"/>
              <a:ea typeface="Osaka" charset="0"/>
              <a:cs typeface="Osaka" charset="0"/>
            </a:endParaRPr>
          </a:p>
          <a:p>
            <a:pPr eaLnBrk="1" fontAlgn="base" hangingPunct="1">
              <a:spcBef>
                <a:spcPct val="0"/>
              </a:spcBef>
              <a:defRPr/>
            </a:pPr>
            <a:endParaRPr lang="en-US" sz="1600" dirty="0">
              <a:solidFill>
                <a:srgbClr val="FFFFFF"/>
              </a:solidFill>
              <a:latin typeface="Arial" charset="0"/>
              <a:ea typeface="Osaka" charset="0"/>
              <a:cs typeface="Osaka" charset="0"/>
            </a:endParaRPr>
          </a:p>
          <a:p>
            <a:pPr algn="r" eaLnBrk="1" fontAlgn="base" hangingPunct="1">
              <a:spcBef>
                <a:spcPct val="0"/>
              </a:spcBef>
              <a:defRPr/>
            </a:pPr>
            <a:r>
              <a:rPr lang="en-US" sz="2000" dirty="0">
                <a:solidFill>
                  <a:srgbClr val="FFFFFF"/>
                </a:solidFill>
                <a:latin typeface="Arial" charset="0"/>
                <a:ea typeface="Osaka" charset="0"/>
                <a:cs typeface="Osaka" charset="0"/>
              </a:rPr>
              <a:t>(Rom. 3:21-22 NLT)</a:t>
            </a:r>
            <a:endParaRPr lang="en-US" sz="2400" dirty="0">
              <a:solidFill>
                <a:srgbClr val="FFFFFF"/>
              </a:solidFill>
              <a:latin typeface="Arial" charset="0"/>
              <a:ea typeface="Osaka" charset="0"/>
              <a:cs typeface="Osaka" charset="0"/>
            </a:endParaRPr>
          </a:p>
        </p:txBody>
      </p:sp>
    </p:spTree>
    <p:extLst>
      <p:ext uri="{BB962C8B-B14F-4D97-AF65-F5344CB8AC3E}">
        <p14:creationId xmlns:p14="http://schemas.microsoft.com/office/powerpoint/2010/main" val="163100071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71368"/>
                                        </p:tgtEl>
                                        <p:attrNameLst>
                                          <p:attrName>style.visibility</p:attrName>
                                        </p:attrNameLst>
                                      </p:cBhvr>
                                      <p:to>
                                        <p:strVal val="visible"/>
                                      </p:to>
                                    </p:set>
                                    <p:anim calcmode="lin" valueType="num">
                                      <p:cBhvr>
                                        <p:cTn id="7" dur="1000" fill="hold"/>
                                        <p:tgtEl>
                                          <p:spTgt spid="271368"/>
                                        </p:tgtEl>
                                        <p:attrNameLst>
                                          <p:attrName>ppt_w</p:attrName>
                                        </p:attrNameLst>
                                      </p:cBhvr>
                                      <p:tavLst>
                                        <p:tav tm="0">
                                          <p:val>
                                            <p:fltVal val="0"/>
                                          </p:val>
                                        </p:tav>
                                        <p:tav tm="100000">
                                          <p:val>
                                            <p:strVal val="#ppt_w"/>
                                          </p:val>
                                        </p:tav>
                                      </p:tavLst>
                                    </p:anim>
                                    <p:anim calcmode="lin" valueType="num">
                                      <p:cBhvr>
                                        <p:cTn id="8" dur="1000" fill="hold"/>
                                        <p:tgtEl>
                                          <p:spTgt spid="271368"/>
                                        </p:tgtEl>
                                        <p:attrNameLst>
                                          <p:attrName>ppt_h</p:attrName>
                                        </p:attrNameLst>
                                      </p:cBhvr>
                                      <p:tavLst>
                                        <p:tav tm="0">
                                          <p:val>
                                            <p:fltVal val="0"/>
                                          </p:val>
                                        </p:tav>
                                        <p:tav tm="100000">
                                          <p:val>
                                            <p:strVal val="#ppt_h"/>
                                          </p:val>
                                        </p:tav>
                                      </p:tavLst>
                                    </p:anim>
                                    <p:anim calcmode="lin" valueType="num">
                                      <p:cBhvr>
                                        <p:cTn id="9" dur="1000" fill="hold"/>
                                        <p:tgtEl>
                                          <p:spTgt spid="27136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7136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71367"/>
                                        </p:tgtEl>
                                        <p:attrNameLst>
                                          <p:attrName>style.visibility</p:attrName>
                                        </p:attrNameLst>
                                      </p:cBhvr>
                                      <p:to>
                                        <p:strVal val="visible"/>
                                      </p:to>
                                    </p:set>
                                    <p:anim calcmode="lin" valueType="num">
                                      <p:cBhvr>
                                        <p:cTn id="15" dur="1000" fill="hold"/>
                                        <p:tgtEl>
                                          <p:spTgt spid="271367"/>
                                        </p:tgtEl>
                                        <p:attrNameLst>
                                          <p:attrName>ppt_w</p:attrName>
                                        </p:attrNameLst>
                                      </p:cBhvr>
                                      <p:tavLst>
                                        <p:tav tm="0">
                                          <p:val>
                                            <p:fltVal val="0"/>
                                          </p:val>
                                        </p:tav>
                                        <p:tav tm="100000">
                                          <p:val>
                                            <p:strVal val="#ppt_w"/>
                                          </p:val>
                                        </p:tav>
                                      </p:tavLst>
                                    </p:anim>
                                    <p:anim calcmode="lin" valueType="num">
                                      <p:cBhvr>
                                        <p:cTn id="16" dur="1000" fill="hold"/>
                                        <p:tgtEl>
                                          <p:spTgt spid="271367"/>
                                        </p:tgtEl>
                                        <p:attrNameLst>
                                          <p:attrName>ppt_h</p:attrName>
                                        </p:attrNameLst>
                                      </p:cBhvr>
                                      <p:tavLst>
                                        <p:tav tm="0">
                                          <p:val>
                                            <p:fltVal val="0"/>
                                          </p:val>
                                        </p:tav>
                                        <p:tav tm="100000">
                                          <p:val>
                                            <p:strVal val="#ppt_h"/>
                                          </p:val>
                                        </p:tav>
                                      </p:tavLst>
                                    </p:anim>
                                    <p:anim calcmode="lin" valueType="num">
                                      <p:cBhvr>
                                        <p:cTn id="17" dur="1000" fill="hold"/>
                                        <p:tgtEl>
                                          <p:spTgt spid="271367"/>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7136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367" grpId="0"/>
      <p:bldP spid="271368" grpId="0"/>
    </p:bld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Text Box 2"/>
          <p:cNvSpPr txBox="1">
            <a:spLocks noChangeArrowheads="1"/>
          </p:cNvSpPr>
          <p:nvPr/>
        </p:nvSpPr>
        <p:spPr bwMode="auto">
          <a:xfrm>
            <a:off x="8153400" y="71438"/>
            <a:ext cx="87075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173c</a:t>
            </a:r>
          </a:p>
        </p:txBody>
      </p:sp>
      <p:sp>
        <p:nvSpPr>
          <p:cNvPr id="112" name="Text Box 13">
            <a:extLst>
              <a:ext uri="{FF2B5EF4-FFF2-40B4-BE49-F238E27FC236}">
                <a16:creationId xmlns:a16="http://schemas.microsoft.com/office/drawing/2014/main" id="{B54AF128-A7A3-AF44-9AEA-4F20E62B92E3}"/>
              </a:ext>
            </a:extLst>
          </p:cNvPr>
          <p:cNvSpPr txBox="1">
            <a:spLocks noChangeArrowheads="1"/>
          </p:cNvSpPr>
          <p:nvPr/>
        </p:nvSpPr>
        <p:spPr bwMode="auto">
          <a:xfrm>
            <a:off x="6858000" y="914400"/>
            <a:ext cx="2209800" cy="1815882"/>
          </a:xfrm>
          <a:prstGeom prst="rect">
            <a:avLst/>
          </a:prstGeom>
          <a:gradFill rotWithShape="1">
            <a:gsLst>
              <a:gs pos="0">
                <a:srgbClr val="9933FF"/>
              </a:gs>
              <a:gs pos="50000">
                <a:schemeClr val="bg2"/>
              </a:gs>
              <a:gs pos="100000">
                <a:srgbClr val="9933FF"/>
              </a:gs>
            </a:gsLst>
            <a:lin ang="5400000" scaled="1"/>
          </a:gradFill>
          <a:ln w="76200" cap="flat" cmpd="sng" algn="ctr">
            <a:solidFill>
              <a:srgbClr val="000000"/>
            </a:solidFill>
            <a:prstDash val="solid"/>
            <a:miter lim="800000"/>
            <a:headEnd type="none" w="sm" len="sm"/>
            <a:tailEnd type="none" w="sm" len="sm"/>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SimSun" pitchFamily="2" charset="-122"/>
                <a:cs typeface="Arial"/>
              </a:rPr>
              <a:t>Ceremonial vs. True 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zh-CN" sz="2800" b="1" dirty="0">
                <a:solidFill>
                  <a:srgbClr val="FFFFFF"/>
                </a:solidFill>
                <a:effectLst>
                  <a:outerShdw blurRad="38100" dist="38100" dir="2700000" algn="tl">
                    <a:srgbClr val="000000">
                      <a:alpha val="43137"/>
                    </a:srgbClr>
                  </a:outerShdw>
                </a:effectLst>
                <a:latin typeface="Arial"/>
                <a:ea typeface="SimSun" pitchFamily="2" charset="-122"/>
                <a:cs typeface="Arial"/>
              </a:rPr>
              <a:t>(Gal 4:1-7)</a:t>
            </a:r>
            <a:endParaRPr kumimoji="0" lang="en-US" altLang="zh-CN"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SimSun" pitchFamily="2" charset="-122"/>
              <a:cs typeface="Arial"/>
            </a:endParaRPr>
          </a:p>
        </p:txBody>
      </p:sp>
      <p:sp>
        <p:nvSpPr>
          <p:cNvPr id="113" name="Text Box 13">
            <a:extLst>
              <a:ext uri="{FF2B5EF4-FFF2-40B4-BE49-F238E27FC236}">
                <a16:creationId xmlns:a16="http://schemas.microsoft.com/office/drawing/2014/main" id="{11B29DD4-F1E6-2842-ABF5-6752499FA394}"/>
              </a:ext>
            </a:extLst>
          </p:cNvPr>
          <p:cNvSpPr txBox="1">
            <a:spLocks noChangeArrowheads="1"/>
          </p:cNvSpPr>
          <p:nvPr/>
        </p:nvSpPr>
        <p:spPr bwMode="auto">
          <a:xfrm>
            <a:off x="6934200" y="4495800"/>
            <a:ext cx="22098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Paul A. Pomerville, </a:t>
            </a:r>
            <a:r>
              <a:rPr kumimoji="0" lang="en-US" altLang="zh-CN" sz="18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Galatians &amp; Romans </a:t>
            </a:r>
            <a:r>
              <a:rPr kumimoji="0" lang="en-US" altLang="zh-CN"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(Brussels: ICI, 1976), 96, 98</a:t>
            </a:r>
          </a:p>
        </p:txBody>
      </p:sp>
      <p:graphicFrame>
        <p:nvGraphicFramePr>
          <p:cNvPr id="2" name="Table 1">
            <a:extLst>
              <a:ext uri="{FF2B5EF4-FFF2-40B4-BE49-F238E27FC236}">
                <a16:creationId xmlns:a16="http://schemas.microsoft.com/office/drawing/2014/main" id="{1275BB2F-5F00-6549-BD15-C1B25417EEC3}"/>
              </a:ext>
            </a:extLst>
          </p:cNvPr>
          <p:cNvGraphicFramePr>
            <a:graphicFrameLocks noGrp="1"/>
          </p:cNvGraphicFramePr>
          <p:nvPr/>
        </p:nvGraphicFramePr>
        <p:xfrm>
          <a:off x="0" y="18316"/>
          <a:ext cx="6732240" cy="6839684"/>
        </p:xfrm>
        <a:graphic>
          <a:graphicData uri="http://schemas.openxmlformats.org/drawingml/2006/table">
            <a:tbl>
              <a:tblPr firstRow="1" bandRow="1">
                <a:tableStyleId>{073A0DAA-6AF3-43AB-8588-CEC1D06C72B9}</a:tableStyleId>
              </a:tblPr>
              <a:tblGrid>
                <a:gridCol w="3366120">
                  <a:extLst>
                    <a:ext uri="{9D8B030D-6E8A-4147-A177-3AD203B41FA5}">
                      <a16:colId xmlns:a16="http://schemas.microsoft.com/office/drawing/2014/main" val="1132966066"/>
                    </a:ext>
                  </a:extLst>
                </a:gridCol>
                <a:gridCol w="3366120">
                  <a:extLst>
                    <a:ext uri="{9D8B030D-6E8A-4147-A177-3AD203B41FA5}">
                      <a16:colId xmlns:a16="http://schemas.microsoft.com/office/drawing/2014/main" val="1884914125"/>
                    </a:ext>
                  </a:extLst>
                </a:gridCol>
              </a:tblGrid>
              <a:tr h="1057136">
                <a:tc>
                  <a:txBody>
                    <a:bodyPr/>
                    <a:lstStyle/>
                    <a:p>
                      <a:pPr algn="ctr"/>
                      <a:r>
                        <a:rPr lang="en-US" sz="3600" b="1" dirty="0">
                          <a:latin typeface="Arial" panose="020B0604020202020204" pitchFamily="34" charset="0"/>
                          <a:cs typeface="Arial" panose="020B0604020202020204" pitchFamily="34" charset="0"/>
                        </a:rPr>
                        <a:t>Infant</a:t>
                      </a:r>
                    </a:p>
                  </a:txBody>
                  <a:tcPr anchor="ctr"/>
                </a:tc>
                <a:tc>
                  <a:txBody>
                    <a:bodyPr/>
                    <a:lstStyle/>
                    <a:p>
                      <a:pPr algn="ctr"/>
                      <a:r>
                        <a:rPr lang="en-US" sz="3600" b="1" dirty="0">
                          <a:latin typeface="Arial" panose="020B0604020202020204" pitchFamily="34" charset="0"/>
                          <a:cs typeface="Arial" panose="020B0604020202020204" pitchFamily="34" charset="0"/>
                        </a:rPr>
                        <a:t>Grown Son</a:t>
                      </a:r>
                    </a:p>
                  </a:txBody>
                  <a:tcPr anchor="ctr"/>
                </a:tc>
                <a:extLst>
                  <a:ext uri="{0D108BD9-81ED-4DB2-BD59-A6C34878D82A}">
                    <a16:rowId xmlns:a16="http://schemas.microsoft.com/office/drawing/2014/main" val="462585975"/>
                  </a:ext>
                </a:extLst>
              </a:tr>
              <a:tr h="1397977">
                <a:tc>
                  <a:txBody>
                    <a:bodyPr/>
                    <a:lstStyle/>
                    <a:p>
                      <a:pPr algn="ctr"/>
                      <a:r>
                        <a:rPr lang="en-US" sz="2400" b="1" dirty="0">
                          <a:latin typeface="Arial" panose="020B0604020202020204" pitchFamily="34" charset="0"/>
                          <a:cs typeface="Arial" panose="020B0604020202020204" pitchFamily="34" charset="0"/>
                        </a:rPr>
                        <a:t>Under guardian </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(Law)</a:t>
                      </a:r>
                    </a:p>
                  </a:txBody>
                  <a:tcPr anchor="ctr"/>
                </a:tc>
                <a:tc>
                  <a:txBody>
                    <a:bodyPr/>
                    <a:lstStyle/>
                    <a:p>
                      <a:pPr algn="ctr"/>
                      <a:r>
                        <a:rPr lang="en-US" sz="2400" b="1" dirty="0">
                          <a:latin typeface="Arial" panose="020B0604020202020204" pitchFamily="34" charset="0"/>
                          <a:cs typeface="Arial" panose="020B0604020202020204" pitchFamily="34" charset="0"/>
                        </a:rPr>
                        <a:t>Enjoys son-with-father relationship (redeemed)</a:t>
                      </a:r>
                    </a:p>
                  </a:txBody>
                  <a:tcPr anchor="ctr"/>
                </a:tc>
                <a:extLst>
                  <a:ext uri="{0D108BD9-81ED-4DB2-BD59-A6C34878D82A}">
                    <a16:rowId xmlns:a16="http://schemas.microsoft.com/office/drawing/2014/main" val="3013233305"/>
                  </a:ext>
                </a:extLst>
              </a:tr>
              <a:tr h="1397977">
                <a:tc>
                  <a:txBody>
                    <a:bodyPr/>
                    <a:lstStyle/>
                    <a:p>
                      <a:pPr algn="ctr"/>
                      <a:r>
                        <a:rPr lang="en-US" sz="2400" b="1" dirty="0">
                          <a:latin typeface="Arial" panose="020B0604020202020204" pitchFamily="34" charset="0"/>
                          <a:cs typeface="Arial" panose="020B0604020202020204" pitchFamily="34" charset="0"/>
                        </a:rPr>
                        <a:t>Status: like a slave; rights of sonship not realized</a:t>
                      </a:r>
                    </a:p>
                  </a:txBody>
                  <a:tcPr anchor="ctr"/>
                </a:tc>
                <a:tc>
                  <a:txBody>
                    <a:bodyPr/>
                    <a:lstStyle/>
                    <a:p>
                      <a:pPr algn="ctr"/>
                      <a:r>
                        <a:rPr lang="en-US" sz="2400" b="1" dirty="0">
                          <a:latin typeface="Arial" panose="020B0604020202020204" pitchFamily="34" charset="0"/>
                          <a:cs typeface="Arial" panose="020B0604020202020204" pitchFamily="34" charset="0"/>
                        </a:rPr>
                        <a:t>Status: son and heir; full rights given</a:t>
                      </a:r>
                    </a:p>
                    <a:p>
                      <a:pPr algn="ctr"/>
                      <a:endParaRPr lang="en-US" sz="24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889263151"/>
                  </a:ext>
                </a:extLst>
              </a:tr>
              <a:tr h="1397977">
                <a:tc>
                  <a:txBody>
                    <a:bodyPr/>
                    <a:lstStyle/>
                    <a:p>
                      <a:pPr algn="ctr"/>
                      <a:r>
                        <a:rPr lang="en-US" sz="2400" b="1" dirty="0">
                          <a:latin typeface="Arial" panose="020B0604020202020204" pitchFamily="34" charset="0"/>
                          <a:cs typeface="Arial" panose="020B0604020202020204" pitchFamily="34" charset="0"/>
                        </a:rPr>
                        <a:t>Under bondage: external authority </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of the Law</a:t>
                      </a:r>
                    </a:p>
                  </a:txBody>
                  <a:tcPr anchor="ctr"/>
                </a:tc>
                <a:tc>
                  <a:txBody>
                    <a:bodyPr/>
                    <a:lstStyle/>
                    <a:p>
                      <a:pPr algn="ctr"/>
                      <a:r>
                        <a:rPr lang="en-US" sz="2400" b="1" dirty="0">
                          <a:latin typeface="Arial" panose="020B0604020202020204" pitchFamily="34" charset="0"/>
                          <a:cs typeface="Arial" panose="020B0604020202020204" pitchFamily="34" charset="0"/>
                        </a:rPr>
                        <a:t>Free:</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internal authority </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of the Spirit of God</a:t>
                      </a:r>
                    </a:p>
                  </a:txBody>
                  <a:tcPr anchor="ctr"/>
                </a:tc>
                <a:extLst>
                  <a:ext uri="{0D108BD9-81ED-4DB2-BD59-A6C34878D82A}">
                    <a16:rowId xmlns:a16="http://schemas.microsoft.com/office/drawing/2014/main" val="4275070578"/>
                  </a:ext>
                </a:extLst>
              </a:tr>
              <a:tr h="1588617">
                <a:tc>
                  <a:txBody>
                    <a:bodyPr/>
                    <a:lstStyle/>
                    <a:p>
                      <a:pPr algn="ctr"/>
                      <a:r>
                        <a:rPr lang="en-US" sz="2400" b="1" dirty="0">
                          <a:latin typeface="Arial" panose="020B0604020202020204" pitchFamily="34" charset="0"/>
                          <a:cs typeface="Arial" panose="020B0604020202020204" pitchFamily="34" charset="0"/>
                        </a:rPr>
                        <a:t>Immature:</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in elementary school of the Law with external motivation</a:t>
                      </a:r>
                    </a:p>
                  </a:txBody>
                  <a:tcPr anchor="ctr"/>
                </a:tc>
                <a:tc>
                  <a:txBody>
                    <a:bodyPr/>
                    <a:lstStyle/>
                    <a:p>
                      <a:pPr algn="ctr"/>
                      <a:r>
                        <a:rPr lang="en-US" sz="2400" b="1" dirty="0">
                          <a:latin typeface="Arial" panose="020B0604020202020204" pitchFamily="34" charset="0"/>
                          <a:cs typeface="Arial" panose="020B0604020202020204" pitchFamily="34" charset="0"/>
                        </a:rPr>
                        <a:t>Mature:</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in secondary school of the Spirit with internal motivation</a:t>
                      </a:r>
                    </a:p>
                  </a:txBody>
                  <a:tcPr anchor="ctr"/>
                </a:tc>
                <a:extLst>
                  <a:ext uri="{0D108BD9-81ED-4DB2-BD59-A6C34878D82A}">
                    <a16:rowId xmlns:a16="http://schemas.microsoft.com/office/drawing/2014/main" val="2499410670"/>
                  </a:ext>
                </a:extLst>
              </a:tr>
            </a:tbl>
          </a:graphicData>
        </a:graphic>
      </p:graphicFrame>
    </p:spTree>
    <p:extLst>
      <p:ext uri="{BB962C8B-B14F-4D97-AF65-F5344CB8AC3E}">
        <p14:creationId xmlns:p14="http://schemas.microsoft.com/office/powerpoint/2010/main" val="397056907"/>
      </p:ext>
    </p:extLst>
  </p:cSld>
  <p:clrMapOvr>
    <a:overrideClrMapping bg1="dk2" tx1="lt1" bg2="dk1" tx2="lt2" accent1="accent1" accent2="accent2" accent3="accent3" accent4="accent4" accent5="accent5" accent6="accent6" hlink="hlink" folHlink="folHlink"/>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idx="4294967295"/>
          </p:nvPr>
        </p:nvSpPr>
        <p:spPr>
          <a:xfrm>
            <a:off x="533400" y="-1139825"/>
            <a:ext cx="8229600" cy="1139825"/>
          </a:xfrm>
        </p:spPr>
        <p:txBody>
          <a:bodyPr/>
          <a:lstStyle/>
          <a:p>
            <a:pPr eaLnBrk="1" hangingPunct="1">
              <a:defRPr/>
            </a:pPr>
            <a:r>
              <a:rPr lang="en-US">
                <a:solidFill>
                  <a:schemeClr val="bg1"/>
                </a:solidFill>
                <a:effectLst>
                  <a:outerShdw blurRad="38100" dist="38100" dir="2700000" algn="tl">
                    <a:srgbClr val="FFFFFF"/>
                  </a:outerShdw>
                </a:effectLst>
                <a:latin typeface="Arial" charset="0"/>
                <a:ea typeface="ＭＳ Ｐゴシック" charset="0"/>
                <a:cs typeface="ＭＳ Ｐゴシック" charset="0"/>
              </a:rPr>
              <a:t>Black</a:t>
            </a:r>
            <a:endParaRPr lang="en-US">
              <a:latin typeface="Arial" charset="0"/>
              <a:ea typeface="ＭＳ Ｐゴシック" charset="0"/>
              <a:cs typeface="ＭＳ Ｐゴシック" charset="0"/>
            </a:endParaRPr>
          </a:p>
        </p:txBody>
      </p:sp>
    </p:spTree>
  </p:cSld>
  <p:clrMapOvr>
    <a:masterClrMapping/>
  </p:clrMapOvr>
  <p:transition/>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NT Survey link at </a:t>
            </a:r>
            <a:r>
              <a:rPr lang="en-US" sz="3200" b="1" dirty="0" err="1">
                <a:solidFill>
                  <a:srgbClr val="FFFFFF"/>
                </a:solidFill>
                <a:latin typeface="Arial" charset="0"/>
                <a:ea typeface="ＭＳ Ｐゴシック"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8238454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98" name="Rectangle 82"/>
          <p:cNvSpPr>
            <a:spLocks noChangeArrowheads="1"/>
          </p:cNvSpPr>
          <p:nvPr/>
        </p:nvSpPr>
        <p:spPr bwMode="auto">
          <a:xfrm>
            <a:off x="34629" y="2339752"/>
            <a:ext cx="3048000" cy="4419600"/>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sp>
        <p:nvSpPr>
          <p:cNvPr id="281601" name="Rectangle 2"/>
          <p:cNvSpPr>
            <a:spLocks noGrp="1" noChangeArrowheads="1"/>
          </p:cNvSpPr>
          <p:nvPr>
            <p:ph type="title"/>
          </p:nvPr>
        </p:nvSpPr>
        <p:spPr>
          <a:xfrm>
            <a:off x="0" y="233363"/>
            <a:ext cx="7956376" cy="609600"/>
          </a:xfrm>
        </p:spPr>
        <p:txBody>
          <a:bodyPr/>
          <a:lstStyle/>
          <a:p>
            <a:pPr eaLnBrk="1" hangingPunct="1"/>
            <a:r>
              <a:rPr lang="en-GB" sz="3600" b="1" dirty="0">
                <a:latin typeface="Arial" charset="0"/>
                <a:ea typeface="ＭＳ Ｐゴシック" charset="0"/>
                <a:cs typeface="Arial" charset="0"/>
              </a:rPr>
              <a:t>Contrasting Galatians &amp; James</a:t>
            </a:r>
            <a:endParaRPr lang="en-US" sz="3600" b="1" dirty="0">
              <a:latin typeface="Arial" charset="0"/>
              <a:ea typeface="ＭＳ Ｐゴシック" charset="0"/>
              <a:cs typeface="Arial" charset="0"/>
            </a:endParaRPr>
          </a:p>
        </p:txBody>
      </p:sp>
      <p:grpSp>
        <p:nvGrpSpPr>
          <p:cNvPr id="2" name="Group 3"/>
          <p:cNvGrpSpPr>
            <a:grpSpLocks/>
          </p:cNvGrpSpPr>
          <p:nvPr/>
        </p:nvGrpSpPr>
        <p:grpSpPr bwMode="auto">
          <a:xfrm>
            <a:off x="0" y="1196752"/>
            <a:ext cx="9144000" cy="5689313"/>
            <a:chOff x="-3" y="-3"/>
            <a:chExt cx="5765" cy="3104"/>
          </a:xfrm>
        </p:grpSpPr>
        <p:grpSp>
          <p:nvGrpSpPr>
            <p:cNvPr id="281617" name="Group 4"/>
            <p:cNvGrpSpPr>
              <a:grpSpLocks/>
            </p:cNvGrpSpPr>
            <p:nvPr/>
          </p:nvGrpSpPr>
          <p:grpSpPr bwMode="auto">
            <a:xfrm>
              <a:off x="0" y="0"/>
              <a:ext cx="5759" cy="3101"/>
              <a:chOff x="0" y="0"/>
              <a:chExt cx="5759" cy="3101"/>
            </a:xfrm>
          </p:grpSpPr>
          <p:grpSp>
            <p:nvGrpSpPr>
              <p:cNvPr id="281619" name="Group 5"/>
              <p:cNvGrpSpPr>
                <a:grpSpLocks/>
              </p:cNvGrpSpPr>
              <p:nvPr/>
            </p:nvGrpSpPr>
            <p:grpSpPr bwMode="auto">
              <a:xfrm>
                <a:off x="0" y="0"/>
                <a:ext cx="1919" cy="403"/>
                <a:chOff x="0" y="0"/>
                <a:chExt cx="1919" cy="403"/>
              </a:xfrm>
            </p:grpSpPr>
            <p:sp>
              <p:nvSpPr>
                <p:cNvPr id="281680" name="Rectangle 6"/>
                <p:cNvSpPr>
                  <a:spLocks noChangeArrowheads="1"/>
                </p:cNvSpPr>
                <p:nvPr/>
              </p:nvSpPr>
              <p:spPr bwMode="auto">
                <a:xfrm>
                  <a:off x="43" y="0"/>
                  <a:ext cx="183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3200" b="1" i="1" u="sng" strike="noStrike" kern="1200" cap="none" spc="0" normalizeH="0" baseline="0" noProof="0">
                      <a:ln>
                        <a:noFill/>
                      </a:ln>
                      <a:solidFill>
                        <a:srgbClr val="FFFFCC"/>
                      </a:solidFill>
                      <a:effectLst/>
                      <a:uLnTx/>
                      <a:uFillTx/>
                      <a:latin typeface="Arial" charset="0"/>
                      <a:ea typeface="ＭＳ Ｐゴシック" charset="0"/>
                      <a:cs typeface="Times New Roman" charset="0"/>
                    </a:rPr>
                    <a:t>Issue</a:t>
                  </a:r>
                  <a:endParaRPr kumimoji="1" lang="en-GB" sz="3200" b="0" i="0" u="sng" strike="noStrike" kern="1200" cap="none" spc="0" normalizeH="0" baseline="0" noProof="0">
                    <a:ln>
                      <a:noFill/>
                    </a:ln>
                    <a:solidFill>
                      <a:srgbClr val="FFFFCC"/>
                    </a:solidFill>
                    <a:effectLst/>
                    <a:uLnTx/>
                    <a:uFillTx/>
                    <a:latin typeface="Arial" charset="0"/>
                    <a:ea typeface="ＭＳ Ｐゴシック"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GB" sz="3200" b="0" i="0" u="sng" strike="noStrike" kern="1200" cap="none" spc="0" normalizeH="0" baseline="0" noProof="0">
                    <a:ln>
                      <a:noFill/>
                    </a:ln>
                    <a:solidFill>
                      <a:srgbClr val="FFFFCC"/>
                    </a:solidFill>
                    <a:effectLst/>
                    <a:uLnTx/>
                    <a:uFillTx/>
                    <a:latin typeface="Arial" charset="0"/>
                    <a:ea typeface="ＭＳ Ｐゴシック" charset="0"/>
                    <a:cs typeface="Times New Roman" charset="0"/>
                  </a:endParaRPr>
                </a:p>
              </p:txBody>
            </p:sp>
            <p:sp>
              <p:nvSpPr>
                <p:cNvPr id="281681" name="Rectangle 7"/>
                <p:cNvSpPr>
                  <a:spLocks noChangeArrowheads="1"/>
                </p:cNvSpPr>
                <p:nvPr/>
              </p:nvSpPr>
              <p:spPr bwMode="auto">
                <a:xfrm>
                  <a:off x="0" y="0"/>
                  <a:ext cx="1919"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0" name="Group 8"/>
              <p:cNvGrpSpPr>
                <a:grpSpLocks/>
              </p:cNvGrpSpPr>
              <p:nvPr/>
            </p:nvGrpSpPr>
            <p:grpSpPr bwMode="auto">
              <a:xfrm>
                <a:off x="1919" y="0"/>
                <a:ext cx="1920" cy="403"/>
                <a:chOff x="1919" y="0"/>
                <a:chExt cx="1920" cy="403"/>
              </a:xfrm>
            </p:grpSpPr>
            <p:sp>
              <p:nvSpPr>
                <p:cNvPr id="281678" name="Rectangle 9"/>
                <p:cNvSpPr>
                  <a:spLocks noChangeArrowheads="1"/>
                </p:cNvSpPr>
                <p:nvPr/>
              </p:nvSpPr>
              <p:spPr bwMode="auto">
                <a:xfrm>
                  <a:off x="1962" y="0"/>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3200" b="1" i="0" u="sng" strike="noStrike" kern="1200" cap="none" spc="0" normalizeH="0" baseline="0" noProof="0">
                      <a:ln>
                        <a:noFill/>
                      </a:ln>
                      <a:solidFill>
                        <a:srgbClr val="FFFFCC"/>
                      </a:solidFill>
                      <a:effectLst/>
                      <a:uLnTx/>
                      <a:uFillTx/>
                      <a:latin typeface="Arial" charset="0"/>
                      <a:ea typeface="ＭＳ Ｐゴシック" charset="0"/>
                      <a:cs typeface="Times New Roman" charset="0"/>
                    </a:rPr>
                    <a:t>Galatians</a:t>
                  </a:r>
                  <a:endParaRPr kumimoji="1" lang="en-GB" sz="3200" b="0" i="0" u="sng" strike="noStrike" kern="1200" cap="none" spc="0" normalizeH="0" baseline="0" noProof="0">
                    <a:ln>
                      <a:noFill/>
                    </a:ln>
                    <a:solidFill>
                      <a:srgbClr val="FFFFCC"/>
                    </a:solidFill>
                    <a:effectLst/>
                    <a:uLnTx/>
                    <a:uFillTx/>
                    <a:latin typeface="Arial" charset="0"/>
                    <a:ea typeface="ＭＳ Ｐゴシック" charset="0"/>
                    <a:cs typeface="Times New Roman" charset="0"/>
                  </a:endParaRPr>
                </a:p>
              </p:txBody>
            </p:sp>
            <p:sp>
              <p:nvSpPr>
                <p:cNvPr id="281679" name="Rectangle 10"/>
                <p:cNvSpPr>
                  <a:spLocks noChangeArrowheads="1"/>
                </p:cNvSpPr>
                <p:nvPr/>
              </p:nvSpPr>
              <p:spPr bwMode="auto">
                <a:xfrm>
                  <a:off x="1919" y="0"/>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1" name="Group 11"/>
              <p:cNvGrpSpPr>
                <a:grpSpLocks/>
              </p:cNvGrpSpPr>
              <p:nvPr/>
            </p:nvGrpSpPr>
            <p:grpSpPr bwMode="auto">
              <a:xfrm>
                <a:off x="3839" y="0"/>
                <a:ext cx="1920" cy="403"/>
                <a:chOff x="3839" y="0"/>
                <a:chExt cx="1920" cy="403"/>
              </a:xfrm>
            </p:grpSpPr>
            <p:sp>
              <p:nvSpPr>
                <p:cNvPr id="281676" name="Rectangle 12"/>
                <p:cNvSpPr>
                  <a:spLocks noChangeArrowheads="1"/>
                </p:cNvSpPr>
                <p:nvPr/>
              </p:nvSpPr>
              <p:spPr bwMode="auto">
                <a:xfrm>
                  <a:off x="3882" y="0"/>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3200" b="1" i="0" u="sng" strike="noStrike" kern="1200" cap="none" spc="0" normalizeH="0" baseline="0" noProof="0">
                      <a:ln>
                        <a:noFill/>
                      </a:ln>
                      <a:solidFill>
                        <a:srgbClr val="FFFFCC"/>
                      </a:solidFill>
                      <a:effectLst/>
                      <a:uLnTx/>
                      <a:uFillTx/>
                      <a:latin typeface="Arial" charset="0"/>
                      <a:ea typeface="ＭＳ Ｐゴシック" charset="0"/>
                      <a:cs typeface="Times New Roman" charset="0"/>
                    </a:rPr>
                    <a:t>James</a:t>
                  </a:r>
                  <a:endParaRPr kumimoji="1" lang="en-GB" sz="3200" b="0" i="0" u="sng" strike="noStrike" kern="1200" cap="none" spc="0" normalizeH="0" baseline="0" noProof="0">
                    <a:ln>
                      <a:noFill/>
                    </a:ln>
                    <a:solidFill>
                      <a:srgbClr val="FFFFCC"/>
                    </a:solidFill>
                    <a:effectLst/>
                    <a:uLnTx/>
                    <a:uFillTx/>
                    <a:latin typeface="Arial" charset="0"/>
                    <a:ea typeface="ＭＳ Ｐゴシック" charset="0"/>
                    <a:cs typeface="Times New Roman" charset="0"/>
                  </a:endParaRPr>
                </a:p>
              </p:txBody>
            </p:sp>
            <p:sp>
              <p:nvSpPr>
                <p:cNvPr id="281677" name="Rectangle 13"/>
                <p:cNvSpPr>
                  <a:spLocks noChangeArrowheads="1"/>
                </p:cNvSpPr>
                <p:nvPr/>
              </p:nvSpPr>
              <p:spPr bwMode="auto">
                <a:xfrm>
                  <a:off x="3839" y="0"/>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2" name="Group 14"/>
              <p:cNvGrpSpPr>
                <a:grpSpLocks/>
              </p:cNvGrpSpPr>
              <p:nvPr/>
            </p:nvGrpSpPr>
            <p:grpSpPr bwMode="auto">
              <a:xfrm>
                <a:off x="0" y="403"/>
                <a:ext cx="1919" cy="403"/>
                <a:chOff x="0" y="403"/>
                <a:chExt cx="1919" cy="403"/>
              </a:xfrm>
            </p:grpSpPr>
            <p:sp>
              <p:nvSpPr>
                <p:cNvPr id="281674" name="Rectangle 15"/>
                <p:cNvSpPr>
                  <a:spLocks noChangeArrowheads="1"/>
                </p:cNvSpPr>
                <p:nvPr/>
              </p:nvSpPr>
              <p:spPr bwMode="auto">
                <a:xfrm>
                  <a:off x="43" y="403"/>
                  <a:ext cx="183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Spirit Noted</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endParaRPr>
                </a:p>
              </p:txBody>
            </p:sp>
            <p:sp>
              <p:nvSpPr>
                <p:cNvPr id="281675" name="Rectangle 16"/>
                <p:cNvSpPr>
                  <a:spLocks noChangeArrowheads="1"/>
                </p:cNvSpPr>
                <p:nvPr/>
              </p:nvSpPr>
              <p:spPr bwMode="auto">
                <a:xfrm>
                  <a:off x="0" y="403"/>
                  <a:ext cx="1919"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3" name="Group 17"/>
              <p:cNvGrpSpPr>
                <a:grpSpLocks/>
              </p:cNvGrpSpPr>
              <p:nvPr/>
            </p:nvGrpSpPr>
            <p:grpSpPr bwMode="auto">
              <a:xfrm>
                <a:off x="1919" y="403"/>
                <a:ext cx="1920" cy="403"/>
                <a:chOff x="1919" y="403"/>
                <a:chExt cx="1920" cy="403"/>
              </a:xfrm>
            </p:grpSpPr>
            <p:sp>
              <p:nvSpPr>
                <p:cNvPr id="281672" name="Rectangle 18"/>
                <p:cNvSpPr>
                  <a:spLocks noChangeArrowheads="1"/>
                </p:cNvSpPr>
                <p:nvPr/>
              </p:nvSpPr>
              <p:spPr bwMode="auto">
                <a:xfrm>
                  <a:off x="1962" y="403"/>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19 times</a:t>
                  </a:r>
                </a:p>
              </p:txBody>
            </p:sp>
            <p:sp>
              <p:nvSpPr>
                <p:cNvPr id="281673" name="Rectangle 19"/>
                <p:cNvSpPr>
                  <a:spLocks noChangeArrowheads="1"/>
                </p:cNvSpPr>
                <p:nvPr/>
              </p:nvSpPr>
              <p:spPr bwMode="auto">
                <a:xfrm>
                  <a:off x="1919" y="403"/>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4" name="Group 20"/>
              <p:cNvGrpSpPr>
                <a:grpSpLocks/>
              </p:cNvGrpSpPr>
              <p:nvPr/>
            </p:nvGrpSpPr>
            <p:grpSpPr bwMode="auto">
              <a:xfrm>
                <a:off x="3839" y="403"/>
                <a:ext cx="1920" cy="403"/>
                <a:chOff x="3839" y="403"/>
                <a:chExt cx="1920" cy="403"/>
              </a:xfrm>
            </p:grpSpPr>
            <p:sp>
              <p:nvSpPr>
                <p:cNvPr id="281670" name="Rectangle 21"/>
                <p:cNvSpPr>
                  <a:spLocks noChangeArrowheads="1"/>
                </p:cNvSpPr>
                <p:nvPr/>
              </p:nvSpPr>
              <p:spPr bwMode="auto">
                <a:xfrm>
                  <a:off x="3882" y="403"/>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0 times</a:t>
                  </a:r>
                </a:p>
              </p:txBody>
            </p:sp>
            <p:sp>
              <p:nvSpPr>
                <p:cNvPr id="281671" name="Rectangle 22"/>
                <p:cNvSpPr>
                  <a:spLocks noChangeArrowheads="1"/>
                </p:cNvSpPr>
                <p:nvPr/>
              </p:nvSpPr>
              <p:spPr bwMode="auto">
                <a:xfrm>
                  <a:off x="3839" y="403"/>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5" name="Group 23"/>
              <p:cNvGrpSpPr>
                <a:grpSpLocks/>
              </p:cNvGrpSpPr>
              <p:nvPr/>
            </p:nvGrpSpPr>
            <p:grpSpPr bwMode="auto">
              <a:xfrm>
                <a:off x="0" y="806"/>
                <a:ext cx="1919" cy="403"/>
                <a:chOff x="0" y="806"/>
                <a:chExt cx="1919" cy="403"/>
              </a:xfrm>
            </p:grpSpPr>
            <p:sp>
              <p:nvSpPr>
                <p:cNvPr id="281668" name="Rectangle 24"/>
                <p:cNvSpPr>
                  <a:spLocks noChangeArrowheads="1"/>
                </p:cNvSpPr>
                <p:nvPr/>
              </p:nvSpPr>
              <p:spPr bwMode="auto">
                <a:xfrm>
                  <a:off x="43" y="806"/>
                  <a:ext cx="183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Gospel Noted</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endParaRPr>
                </a:p>
              </p:txBody>
            </p:sp>
            <p:sp>
              <p:nvSpPr>
                <p:cNvPr id="281669" name="Rectangle 25"/>
                <p:cNvSpPr>
                  <a:spLocks noChangeArrowheads="1"/>
                </p:cNvSpPr>
                <p:nvPr/>
              </p:nvSpPr>
              <p:spPr bwMode="auto">
                <a:xfrm>
                  <a:off x="0" y="806"/>
                  <a:ext cx="1919"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6" name="Group 26"/>
              <p:cNvGrpSpPr>
                <a:grpSpLocks/>
              </p:cNvGrpSpPr>
              <p:nvPr/>
            </p:nvGrpSpPr>
            <p:grpSpPr bwMode="auto">
              <a:xfrm>
                <a:off x="1919" y="806"/>
                <a:ext cx="1920" cy="403"/>
                <a:chOff x="1919" y="806"/>
                <a:chExt cx="1920" cy="403"/>
              </a:xfrm>
            </p:grpSpPr>
            <p:sp>
              <p:nvSpPr>
                <p:cNvPr id="281666" name="Rectangle 27"/>
                <p:cNvSpPr>
                  <a:spLocks noChangeArrowheads="1"/>
                </p:cNvSpPr>
                <p:nvPr/>
              </p:nvSpPr>
              <p:spPr bwMode="auto">
                <a:xfrm>
                  <a:off x="1962" y="806"/>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12 times</a:t>
                  </a:r>
                </a:p>
              </p:txBody>
            </p:sp>
            <p:sp>
              <p:nvSpPr>
                <p:cNvPr id="281667" name="Rectangle 28"/>
                <p:cNvSpPr>
                  <a:spLocks noChangeArrowheads="1"/>
                </p:cNvSpPr>
                <p:nvPr/>
              </p:nvSpPr>
              <p:spPr bwMode="auto">
                <a:xfrm>
                  <a:off x="1919" y="806"/>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7" name="Group 29"/>
              <p:cNvGrpSpPr>
                <a:grpSpLocks/>
              </p:cNvGrpSpPr>
              <p:nvPr/>
            </p:nvGrpSpPr>
            <p:grpSpPr bwMode="auto">
              <a:xfrm>
                <a:off x="3839" y="806"/>
                <a:ext cx="1920" cy="403"/>
                <a:chOff x="3839" y="806"/>
                <a:chExt cx="1920" cy="403"/>
              </a:xfrm>
            </p:grpSpPr>
            <p:sp>
              <p:nvSpPr>
                <p:cNvPr id="281664" name="Rectangle 30"/>
                <p:cNvSpPr>
                  <a:spLocks noChangeArrowheads="1"/>
                </p:cNvSpPr>
                <p:nvPr/>
              </p:nvSpPr>
              <p:spPr bwMode="auto">
                <a:xfrm>
                  <a:off x="3882" y="806"/>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0 times</a:t>
                  </a:r>
                </a:p>
              </p:txBody>
            </p:sp>
            <p:sp>
              <p:nvSpPr>
                <p:cNvPr id="281665" name="Rectangle 31"/>
                <p:cNvSpPr>
                  <a:spLocks noChangeArrowheads="1"/>
                </p:cNvSpPr>
                <p:nvPr/>
              </p:nvSpPr>
              <p:spPr bwMode="auto">
                <a:xfrm>
                  <a:off x="3839" y="806"/>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8" name="Group 32"/>
              <p:cNvGrpSpPr>
                <a:grpSpLocks/>
              </p:cNvGrpSpPr>
              <p:nvPr/>
            </p:nvGrpSpPr>
            <p:grpSpPr bwMode="auto">
              <a:xfrm>
                <a:off x="0" y="1209"/>
                <a:ext cx="1919" cy="403"/>
                <a:chOff x="0" y="1209"/>
                <a:chExt cx="1919" cy="403"/>
              </a:xfrm>
            </p:grpSpPr>
            <p:sp>
              <p:nvSpPr>
                <p:cNvPr id="281662" name="Rectangle 33"/>
                <p:cNvSpPr>
                  <a:spLocks noChangeArrowheads="1"/>
                </p:cNvSpPr>
                <p:nvPr/>
              </p:nvSpPr>
              <p:spPr bwMode="auto">
                <a:xfrm>
                  <a:off x="43" y="1209"/>
                  <a:ext cx="183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Opposite Author</a:t>
                  </a:r>
                  <a:endParaRPr kumimoji="1" lang="en-GB" sz="2400" b="0"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endParaRPr>
                </a:p>
              </p:txBody>
            </p:sp>
            <p:sp>
              <p:nvSpPr>
                <p:cNvPr id="281663" name="Rectangle 34"/>
                <p:cNvSpPr>
                  <a:spLocks noChangeArrowheads="1"/>
                </p:cNvSpPr>
                <p:nvPr/>
              </p:nvSpPr>
              <p:spPr bwMode="auto">
                <a:xfrm>
                  <a:off x="0" y="1209"/>
                  <a:ext cx="1919"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9" name="Group 35"/>
              <p:cNvGrpSpPr>
                <a:grpSpLocks/>
              </p:cNvGrpSpPr>
              <p:nvPr/>
            </p:nvGrpSpPr>
            <p:grpSpPr bwMode="auto">
              <a:xfrm>
                <a:off x="1919" y="1209"/>
                <a:ext cx="1920" cy="403"/>
                <a:chOff x="1919" y="1209"/>
                <a:chExt cx="1920" cy="403"/>
              </a:xfrm>
            </p:grpSpPr>
            <p:sp>
              <p:nvSpPr>
                <p:cNvPr id="281660" name="Rectangle 36"/>
                <p:cNvSpPr>
                  <a:spLocks noChangeArrowheads="1"/>
                </p:cNvSpPr>
                <p:nvPr/>
              </p:nvSpPr>
              <p:spPr bwMode="auto">
                <a:xfrm>
                  <a:off x="1962" y="1209"/>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James noted</a:t>
                  </a:r>
                </a:p>
              </p:txBody>
            </p:sp>
            <p:sp>
              <p:nvSpPr>
                <p:cNvPr id="281661" name="Rectangle 37"/>
                <p:cNvSpPr>
                  <a:spLocks noChangeArrowheads="1"/>
                </p:cNvSpPr>
                <p:nvPr/>
              </p:nvSpPr>
              <p:spPr bwMode="auto">
                <a:xfrm>
                  <a:off x="1919" y="1209"/>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0" name="Group 38"/>
              <p:cNvGrpSpPr>
                <a:grpSpLocks/>
              </p:cNvGrpSpPr>
              <p:nvPr/>
            </p:nvGrpSpPr>
            <p:grpSpPr bwMode="auto">
              <a:xfrm>
                <a:off x="3839" y="1209"/>
                <a:ext cx="1920" cy="403"/>
                <a:chOff x="3839" y="1209"/>
                <a:chExt cx="1920" cy="403"/>
              </a:xfrm>
            </p:grpSpPr>
            <p:sp>
              <p:nvSpPr>
                <p:cNvPr id="281658" name="Rectangle 39"/>
                <p:cNvSpPr>
                  <a:spLocks noChangeArrowheads="1"/>
                </p:cNvSpPr>
                <p:nvPr/>
              </p:nvSpPr>
              <p:spPr bwMode="auto">
                <a:xfrm>
                  <a:off x="3882" y="1209"/>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Paul not noted</a:t>
                  </a:r>
                </a:p>
              </p:txBody>
            </p:sp>
            <p:sp>
              <p:nvSpPr>
                <p:cNvPr id="281659" name="Rectangle 40"/>
                <p:cNvSpPr>
                  <a:spLocks noChangeArrowheads="1"/>
                </p:cNvSpPr>
                <p:nvPr/>
              </p:nvSpPr>
              <p:spPr bwMode="auto">
                <a:xfrm>
                  <a:off x="3839" y="1209"/>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1" name="Group 41"/>
              <p:cNvGrpSpPr>
                <a:grpSpLocks/>
              </p:cNvGrpSpPr>
              <p:nvPr/>
            </p:nvGrpSpPr>
            <p:grpSpPr bwMode="auto">
              <a:xfrm>
                <a:off x="0" y="1612"/>
                <a:ext cx="1919" cy="428"/>
                <a:chOff x="0" y="1612"/>
                <a:chExt cx="1919" cy="428"/>
              </a:xfrm>
            </p:grpSpPr>
            <p:sp>
              <p:nvSpPr>
                <p:cNvPr id="281656" name="Rectangle 42"/>
                <p:cNvSpPr>
                  <a:spLocks noChangeArrowheads="1"/>
                </p:cNvSpPr>
                <p:nvPr/>
              </p:nvSpPr>
              <p:spPr bwMode="auto">
                <a:xfrm>
                  <a:off x="43" y="1637"/>
                  <a:ext cx="183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Author Title</a:t>
                  </a:r>
                </a:p>
              </p:txBody>
            </p:sp>
            <p:sp>
              <p:nvSpPr>
                <p:cNvPr id="281657" name="Rectangle 43"/>
                <p:cNvSpPr>
                  <a:spLocks noChangeArrowheads="1"/>
                </p:cNvSpPr>
                <p:nvPr/>
              </p:nvSpPr>
              <p:spPr bwMode="auto">
                <a:xfrm>
                  <a:off x="0" y="1612"/>
                  <a:ext cx="1919"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2" name="Group 44"/>
              <p:cNvGrpSpPr>
                <a:grpSpLocks/>
              </p:cNvGrpSpPr>
              <p:nvPr/>
            </p:nvGrpSpPr>
            <p:grpSpPr bwMode="auto">
              <a:xfrm>
                <a:off x="1919" y="1612"/>
                <a:ext cx="1920" cy="428"/>
                <a:chOff x="1919" y="1612"/>
                <a:chExt cx="1920" cy="428"/>
              </a:xfrm>
            </p:grpSpPr>
            <p:sp>
              <p:nvSpPr>
                <p:cNvPr id="281654" name="Rectangle 45"/>
                <p:cNvSpPr>
                  <a:spLocks noChangeArrowheads="1"/>
                </p:cNvSpPr>
                <p:nvPr/>
              </p:nvSpPr>
              <p:spPr bwMode="auto">
                <a:xfrm>
                  <a:off x="1962" y="1637"/>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Apostle (1:1)</a:t>
                  </a:r>
                </a:p>
              </p:txBody>
            </p:sp>
            <p:sp>
              <p:nvSpPr>
                <p:cNvPr id="281655" name="Rectangle 46"/>
                <p:cNvSpPr>
                  <a:spLocks noChangeArrowheads="1"/>
                </p:cNvSpPr>
                <p:nvPr/>
              </p:nvSpPr>
              <p:spPr bwMode="auto">
                <a:xfrm>
                  <a:off x="1919" y="1612"/>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3" name="Group 47"/>
              <p:cNvGrpSpPr>
                <a:grpSpLocks/>
              </p:cNvGrpSpPr>
              <p:nvPr/>
            </p:nvGrpSpPr>
            <p:grpSpPr bwMode="auto">
              <a:xfrm>
                <a:off x="3839" y="1612"/>
                <a:ext cx="1920" cy="428"/>
                <a:chOff x="3839" y="1612"/>
                <a:chExt cx="1920" cy="428"/>
              </a:xfrm>
            </p:grpSpPr>
            <p:sp>
              <p:nvSpPr>
                <p:cNvPr id="281652" name="Rectangle 48"/>
                <p:cNvSpPr>
                  <a:spLocks noChangeArrowheads="1"/>
                </p:cNvSpPr>
                <p:nvPr/>
              </p:nvSpPr>
              <p:spPr bwMode="auto">
                <a:xfrm>
                  <a:off x="3882" y="1637"/>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Servant (1</a:t>
                  </a:r>
                  <a:r>
                    <a:rPr kumimoji="1" lang="en-GB" b="1" dirty="0">
                      <a:solidFill>
                        <a:srgbClr val="FFFFCC"/>
                      </a:solidFill>
                      <a:latin typeface="Arial" charset="0"/>
                      <a:cs typeface="Times New Roman" charset="0"/>
                      <a:sym typeface="Wingdings" pitchFamily="2" charset="2"/>
                    </a:rPr>
                    <a:t>:1)</a:t>
                  </a:r>
                  <a:endPar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endParaRPr>
                </a:p>
              </p:txBody>
            </p:sp>
            <p:sp>
              <p:nvSpPr>
                <p:cNvPr id="281653" name="Rectangle 49"/>
                <p:cNvSpPr>
                  <a:spLocks noChangeArrowheads="1"/>
                </p:cNvSpPr>
                <p:nvPr/>
              </p:nvSpPr>
              <p:spPr bwMode="auto">
                <a:xfrm>
                  <a:off x="3839" y="1612"/>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4" name="Group 50"/>
              <p:cNvGrpSpPr>
                <a:grpSpLocks/>
              </p:cNvGrpSpPr>
              <p:nvPr/>
            </p:nvGrpSpPr>
            <p:grpSpPr bwMode="auto">
              <a:xfrm>
                <a:off x="0" y="2015"/>
                <a:ext cx="1919" cy="477"/>
                <a:chOff x="0" y="2015"/>
                <a:chExt cx="1919" cy="477"/>
              </a:xfrm>
            </p:grpSpPr>
            <p:sp>
              <p:nvSpPr>
                <p:cNvPr id="281650" name="Rectangle 51"/>
                <p:cNvSpPr>
                  <a:spLocks noChangeArrowheads="1"/>
                </p:cNvSpPr>
                <p:nvPr/>
              </p:nvSpPr>
              <p:spPr bwMode="auto">
                <a:xfrm>
                  <a:off x="43" y="2089"/>
                  <a:ext cx="183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Reader Problem</a:t>
                  </a:r>
                </a:p>
              </p:txBody>
            </p:sp>
            <p:sp>
              <p:nvSpPr>
                <p:cNvPr id="281651" name="Rectangle 52"/>
                <p:cNvSpPr>
                  <a:spLocks noChangeArrowheads="1"/>
                </p:cNvSpPr>
                <p:nvPr/>
              </p:nvSpPr>
              <p:spPr bwMode="auto">
                <a:xfrm>
                  <a:off x="0" y="2015"/>
                  <a:ext cx="1919"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5" name="Group 53"/>
              <p:cNvGrpSpPr>
                <a:grpSpLocks/>
              </p:cNvGrpSpPr>
              <p:nvPr/>
            </p:nvGrpSpPr>
            <p:grpSpPr bwMode="auto">
              <a:xfrm>
                <a:off x="1919" y="2015"/>
                <a:ext cx="1920" cy="467"/>
                <a:chOff x="1919" y="2015"/>
                <a:chExt cx="1920" cy="467"/>
              </a:xfrm>
            </p:grpSpPr>
            <p:sp>
              <p:nvSpPr>
                <p:cNvPr id="281648" name="Rectangle 54"/>
                <p:cNvSpPr>
                  <a:spLocks noChangeArrowheads="1"/>
                </p:cNvSpPr>
                <p:nvPr/>
              </p:nvSpPr>
              <p:spPr bwMode="auto">
                <a:xfrm>
                  <a:off x="1962" y="2079"/>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Confusion of way of salvation</a:t>
                  </a:r>
                </a:p>
              </p:txBody>
            </p:sp>
            <p:sp>
              <p:nvSpPr>
                <p:cNvPr id="281649" name="Rectangle 55"/>
                <p:cNvSpPr>
                  <a:spLocks noChangeArrowheads="1"/>
                </p:cNvSpPr>
                <p:nvPr/>
              </p:nvSpPr>
              <p:spPr bwMode="auto">
                <a:xfrm>
                  <a:off x="1919" y="2015"/>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6" name="Group 56"/>
              <p:cNvGrpSpPr>
                <a:grpSpLocks/>
              </p:cNvGrpSpPr>
              <p:nvPr/>
            </p:nvGrpSpPr>
            <p:grpSpPr bwMode="auto">
              <a:xfrm>
                <a:off x="3839" y="2015"/>
                <a:ext cx="1920" cy="467"/>
                <a:chOff x="3839" y="2015"/>
                <a:chExt cx="1920" cy="467"/>
              </a:xfrm>
            </p:grpSpPr>
            <p:sp>
              <p:nvSpPr>
                <p:cNvPr id="281646" name="Rectangle 57"/>
                <p:cNvSpPr>
                  <a:spLocks noChangeArrowheads="1"/>
                </p:cNvSpPr>
                <p:nvPr/>
              </p:nvSpPr>
              <p:spPr bwMode="auto">
                <a:xfrm>
                  <a:off x="3882" y="2079"/>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Confusion of way of discipleship</a:t>
                  </a:r>
                </a:p>
              </p:txBody>
            </p:sp>
            <p:sp>
              <p:nvSpPr>
                <p:cNvPr id="281647" name="Rectangle 58"/>
                <p:cNvSpPr>
                  <a:spLocks noChangeArrowheads="1"/>
                </p:cNvSpPr>
                <p:nvPr/>
              </p:nvSpPr>
              <p:spPr bwMode="auto">
                <a:xfrm>
                  <a:off x="3839" y="2015"/>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7" name="Group 59"/>
              <p:cNvGrpSpPr>
                <a:grpSpLocks/>
              </p:cNvGrpSpPr>
              <p:nvPr/>
            </p:nvGrpSpPr>
            <p:grpSpPr bwMode="auto">
              <a:xfrm>
                <a:off x="0" y="2418"/>
                <a:ext cx="1919" cy="683"/>
                <a:chOff x="0" y="2418"/>
                <a:chExt cx="1919" cy="683"/>
              </a:xfrm>
            </p:grpSpPr>
            <p:sp>
              <p:nvSpPr>
                <p:cNvPr id="281644" name="Rectangle 60"/>
                <p:cNvSpPr>
                  <a:spLocks noChangeArrowheads="1"/>
                </p:cNvSpPr>
                <p:nvPr/>
              </p:nvSpPr>
              <p:spPr bwMode="auto">
                <a:xfrm>
                  <a:off x="43" y="2698"/>
                  <a:ext cx="183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Use of “saved”</a:t>
                  </a:r>
                  <a:endParaRPr kumimoji="1" lang="en-GB" sz="2400" b="0"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endParaRPr>
                </a:p>
              </p:txBody>
            </p:sp>
            <p:sp>
              <p:nvSpPr>
                <p:cNvPr id="281645" name="Rectangle 61"/>
                <p:cNvSpPr>
                  <a:spLocks noChangeArrowheads="1"/>
                </p:cNvSpPr>
                <p:nvPr/>
              </p:nvSpPr>
              <p:spPr bwMode="auto">
                <a:xfrm>
                  <a:off x="0" y="2418"/>
                  <a:ext cx="1919"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8" name="Group 62"/>
              <p:cNvGrpSpPr>
                <a:grpSpLocks/>
              </p:cNvGrpSpPr>
              <p:nvPr/>
            </p:nvGrpSpPr>
            <p:grpSpPr bwMode="auto">
              <a:xfrm>
                <a:off x="1919" y="2418"/>
                <a:ext cx="1920" cy="683"/>
                <a:chOff x="1919" y="2418"/>
                <a:chExt cx="1920" cy="683"/>
              </a:xfrm>
            </p:grpSpPr>
            <p:sp>
              <p:nvSpPr>
                <p:cNvPr id="281642" name="Rectangle 63"/>
                <p:cNvSpPr>
                  <a:spLocks noChangeArrowheads="1"/>
                </p:cNvSpPr>
                <p:nvPr/>
              </p:nvSpPr>
              <p:spPr bwMode="auto">
                <a:xfrm>
                  <a:off x="1962" y="2698"/>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Soteriological</a:t>
                  </a:r>
                </a:p>
              </p:txBody>
            </p:sp>
            <p:sp>
              <p:nvSpPr>
                <p:cNvPr id="281643" name="Rectangle 64"/>
                <p:cNvSpPr>
                  <a:spLocks noChangeArrowheads="1"/>
                </p:cNvSpPr>
                <p:nvPr/>
              </p:nvSpPr>
              <p:spPr bwMode="auto">
                <a:xfrm>
                  <a:off x="1919" y="2418"/>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9" name="Group 65"/>
              <p:cNvGrpSpPr>
                <a:grpSpLocks/>
              </p:cNvGrpSpPr>
              <p:nvPr/>
            </p:nvGrpSpPr>
            <p:grpSpPr bwMode="auto">
              <a:xfrm>
                <a:off x="3839" y="2418"/>
                <a:ext cx="1920" cy="683"/>
                <a:chOff x="3839" y="2418"/>
                <a:chExt cx="1920" cy="683"/>
              </a:xfrm>
            </p:grpSpPr>
            <p:sp>
              <p:nvSpPr>
                <p:cNvPr id="281640" name="Rectangle 66"/>
                <p:cNvSpPr>
                  <a:spLocks noChangeArrowheads="1"/>
                </p:cNvSpPr>
                <p:nvPr/>
              </p:nvSpPr>
              <p:spPr bwMode="auto">
                <a:xfrm>
                  <a:off x="3882" y="2698"/>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Preserve life</a:t>
                  </a:r>
                  <a:endParaRPr kumimoji="1" lang="en-GB" sz="2400" b="0"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endParaRPr>
                </a:p>
              </p:txBody>
            </p:sp>
            <p:sp>
              <p:nvSpPr>
                <p:cNvPr id="281641" name="Rectangle 67"/>
                <p:cNvSpPr>
                  <a:spLocks noChangeArrowheads="1"/>
                </p:cNvSpPr>
                <p:nvPr/>
              </p:nvSpPr>
              <p:spPr bwMode="auto">
                <a:xfrm>
                  <a:off x="3839" y="2418"/>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sp>
          <p:nvSpPr>
            <p:cNvPr id="281618" name="Rectangle 68"/>
            <p:cNvSpPr>
              <a:spLocks noChangeArrowheads="1"/>
            </p:cNvSpPr>
            <p:nvPr/>
          </p:nvSpPr>
          <p:spPr bwMode="auto">
            <a:xfrm>
              <a:off x="-3" y="-3"/>
              <a:ext cx="5765" cy="28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1112"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sp>
        <p:nvSpPr>
          <p:cNvPr id="281603" name="Text Box 69"/>
          <p:cNvSpPr txBox="1">
            <a:spLocks noChangeArrowheads="1"/>
          </p:cNvSpPr>
          <p:nvPr/>
        </p:nvSpPr>
        <p:spPr bwMode="auto">
          <a:xfrm>
            <a:off x="8305800" y="76200"/>
            <a:ext cx="7842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CC"/>
                </a:solidFill>
                <a:effectLst/>
                <a:uLnTx/>
                <a:uFillTx/>
                <a:latin typeface="Arial" charset="0"/>
                <a:ea typeface="ＭＳ Ｐゴシック" charset="0"/>
                <a:cs typeface="Arial" charset="0"/>
              </a:rPr>
              <a:t>174j</a:t>
            </a:r>
          </a:p>
        </p:txBody>
      </p:sp>
    </p:spTree>
    <p:extLst>
      <p:ext uri="{BB962C8B-B14F-4D97-AF65-F5344CB8AC3E}">
        <p14:creationId xmlns:p14="http://schemas.microsoft.com/office/powerpoint/2010/main" val="21772867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98" name="Rectangle 82"/>
          <p:cNvSpPr>
            <a:spLocks noChangeArrowheads="1"/>
          </p:cNvSpPr>
          <p:nvPr/>
        </p:nvSpPr>
        <p:spPr bwMode="auto">
          <a:xfrm>
            <a:off x="34629" y="2339752"/>
            <a:ext cx="3048000" cy="4419600"/>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sp>
        <p:nvSpPr>
          <p:cNvPr id="281601" name="Rectangle 2"/>
          <p:cNvSpPr>
            <a:spLocks noGrp="1" noChangeArrowheads="1"/>
          </p:cNvSpPr>
          <p:nvPr>
            <p:ph type="title"/>
          </p:nvPr>
        </p:nvSpPr>
        <p:spPr>
          <a:xfrm>
            <a:off x="0" y="233363"/>
            <a:ext cx="7956376" cy="609600"/>
          </a:xfrm>
        </p:spPr>
        <p:txBody>
          <a:bodyPr/>
          <a:lstStyle/>
          <a:p>
            <a:pPr eaLnBrk="1" hangingPunct="1"/>
            <a:r>
              <a:rPr lang="en-GB" sz="3600" b="1" dirty="0">
                <a:latin typeface="Arial" charset="0"/>
                <a:ea typeface="ＭＳ Ｐゴシック" charset="0"/>
                <a:cs typeface="Arial" charset="0"/>
              </a:rPr>
              <a:t>Contrasting Galatians &amp; James</a:t>
            </a:r>
            <a:endParaRPr lang="en-US" sz="3600" b="1" dirty="0">
              <a:latin typeface="Arial" charset="0"/>
              <a:ea typeface="ＭＳ Ｐゴシック" charset="0"/>
              <a:cs typeface="Arial" charset="0"/>
            </a:endParaRPr>
          </a:p>
        </p:txBody>
      </p:sp>
      <p:grpSp>
        <p:nvGrpSpPr>
          <p:cNvPr id="2" name="Group 3"/>
          <p:cNvGrpSpPr>
            <a:grpSpLocks/>
          </p:cNvGrpSpPr>
          <p:nvPr/>
        </p:nvGrpSpPr>
        <p:grpSpPr bwMode="auto">
          <a:xfrm>
            <a:off x="0" y="1196752"/>
            <a:ext cx="9144000" cy="5689313"/>
            <a:chOff x="-3" y="-3"/>
            <a:chExt cx="5765" cy="3104"/>
          </a:xfrm>
        </p:grpSpPr>
        <p:grpSp>
          <p:nvGrpSpPr>
            <p:cNvPr id="281617" name="Group 4"/>
            <p:cNvGrpSpPr>
              <a:grpSpLocks/>
            </p:cNvGrpSpPr>
            <p:nvPr/>
          </p:nvGrpSpPr>
          <p:grpSpPr bwMode="auto">
            <a:xfrm>
              <a:off x="0" y="0"/>
              <a:ext cx="5759" cy="3101"/>
              <a:chOff x="0" y="0"/>
              <a:chExt cx="5759" cy="3101"/>
            </a:xfrm>
          </p:grpSpPr>
          <p:grpSp>
            <p:nvGrpSpPr>
              <p:cNvPr id="281619" name="Group 5"/>
              <p:cNvGrpSpPr>
                <a:grpSpLocks/>
              </p:cNvGrpSpPr>
              <p:nvPr/>
            </p:nvGrpSpPr>
            <p:grpSpPr bwMode="auto">
              <a:xfrm>
                <a:off x="0" y="0"/>
                <a:ext cx="1919" cy="403"/>
                <a:chOff x="0" y="0"/>
                <a:chExt cx="1919" cy="403"/>
              </a:xfrm>
            </p:grpSpPr>
            <p:sp>
              <p:nvSpPr>
                <p:cNvPr id="281680" name="Rectangle 6"/>
                <p:cNvSpPr>
                  <a:spLocks noChangeArrowheads="1"/>
                </p:cNvSpPr>
                <p:nvPr/>
              </p:nvSpPr>
              <p:spPr bwMode="auto">
                <a:xfrm>
                  <a:off x="43" y="0"/>
                  <a:ext cx="183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3200" b="1" i="1" u="sng" strike="noStrike" kern="1200" cap="none" spc="0" normalizeH="0" baseline="0" noProof="0">
                      <a:ln>
                        <a:noFill/>
                      </a:ln>
                      <a:solidFill>
                        <a:srgbClr val="FFFFCC"/>
                      </a:solidFill>
                      <a:effectLst/>
                      <a:uLnTx/>
                      <a:uFillTx/>
                      <a:latin typeface="Arial" charset="0"/>
                      <a:ea typeface="ＭＳ Ｐゴシック" charset="0"/>
                      <a:cs typeface="Times New Roman" charset="0"/>
                    </a:rPr>
                    <a:t>Issue</a:t>
                  </a:r>
                  <a:endParaRPr kumimoji="1" lang="en-GB" sz="3200" b="0" i="0" u="sng" strike="noStrike" kern="1200" cap="none" spc="0" normalizeH="0" baseline="0" noProof="0">
                    <a:ln>
                      <a:noFill/>
                    </a:ln>
                    <a:solidFill>
                      <a:srgbClr val="FFFFCC"/>
                    </a:solidFill>
                    <a:effectLst/>
                    <a:uLnTx/>
                    <a:uFillTx/>
                    <a:latin typeface="Arial" charset="0"/>
                    <a:ea typeface="ＭＳ Ｐゴシック"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GB" sz="3200" b="0" i="0" u="sng" strike="noStrike" kern="1200" cap="none" spc="0" normalizeH="0" baseline="0" noProof="0">
                    <a:ln>
                      <a:noFill/>
                    </a:ln>
                    <a:solidFill>
                      <a:srgbClr val="FFFFCC"/>
                    </a:solidFill>
                    <a:effectLst/>
                    <a:uLnTx/>
                    <a:uFillTx/>
                    <a:latin typeface="Arial" charset="0"/>
                    <a:ea typeface="ＭＳ Ｐゴシック" charset="0"/>
                    <a:cs typeface="Times New Roman" charset="0"/>
                  </a:endParaRPr>
                </a:p>
              </p:txBody>
            </p:sp>
            <p:sp>
              <p:nvSpPr>
                <p:cNvPr id="281681" name="Rectangle 7"/>
                <p:cNvSpPr>
                  <a:spLocks noChangeArrowheads="1"/>
                </p:cNvSpPr>
                <p:nvPr/>
              </p:nvSpPr>
              <p:spPr bwMode="auto">
                <a:xfrm>
                  <a:off x="0" y="0"/>
                  <a:ext cx="1919"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0" name="Group 8"/>
              <p:cNvGrpSpPr>
                <a:grpSpLocks/>
              </p:cNvGrpSpPr>
              <p:nvPr/>
            </p:nvGrpSpPr>
            <p:grpSpPr bwMode="auto">
              <a:xfrm>
                <a:off x="1919" y="0"/>
                <a:ext cx="1920" cy="403"/>
                <a:chOff x="1919" y="0"/>
                <a:chExt cx="1920" cy="403"/>
              </a:xfrm>
            </p:grpSpPr>
            <p:sp>
              <p:nvSpPr>
                <p:cNvPr id="281678" name="Rectangle 9"/>
                <p:cNvSpPr>
                  <a:spLocks noChangeArrowheads="1"/>
                </p:cNvSpPr>
                <p:nvPr/>
              </p:nvSpPr>
              <p:spPr bwMode="auto">
                <a:xfrm>
                  <a:off x="1962" y="0"/>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3200" b="1" i="0" u="sng" strike="noStrike" kern="1200" cap="none" spc="0" normalizeH="0" baseline="0" noProof="0">
                      <a:ln>
                        <a:noFill/>
                      </a:ln>
                      <a:solidFill>
                        <a:srgbClr val="FFFFCC"/>
                      </a:solidFill>
                      <a:effectLst/>
                      <a:uLnTx/>
                      <a:uFillTx/>
                      <a:latin typeface="Arial" charset="0"/>
                      <a:ea typeface="ＭＳ Ｐゴシック" charset="0"/>
                      <a:cs typeface="Times New Roman" charset="0"/>
                    </a:rPr>
                    <a:t>Galatians</a:t>
                  </a:r>
                  <a:endParaRPr kumimoji="1" lang="en-GB" sz="3200" b="0" i="0" u="sng" strike="noStrike" kern="1200" cap="none" spc="0" normalizeH="0" baseline="0" noProof="0">
                    <a:ln>
                      <a:noFill/>
                    </a:ln>
                    <a:solidFill>
                      <a:srgbClr val="FFFFCC"/>
                    </a:solidFill>
                    <a:effectLst/>
                    <a:uLnTx/>
                    <a:uFillTx/>
                    <a:latin typeface="Arial" charset="0"/>
                    <a:ea typeface="ＭＳ Ｐゴシック" charset="0"/>
                    <a:cs typeface="Times New Roman" charset="0"/>
                  </a:endParaRPr>
                </a:p>
              </p:txBody>
            </p:sp>
            <p:sp>
              <p:nvSpPr>
                <p:cNvPr id="281679" name="Rectangle 10"/>
                <p:cNvSpPr>
                  <a:spLocks noChangeArrowheads="1"/>
                </p:cNvSpPr>
                <p:nvPr/>
              </p:nvSpPr>
              <p:spPr bwMode="auto">
                <a:xfrm>
                  <a:off x="1919" y="0"/>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1" name="Group 11"/>
              <p:cNvGrpSpPr>
                <a:grpSpLocks/>
              </p:cNvGrpSpPr>
              <p:nvPr/>
            </p:nvGrpSpPr>
            <p:grpSpPr bwMode="auto">
              <a:xfrm>
                <a:off x="3839" y="0"/>
                <a:ext cx="1920" cy="403"/>
                <a:chOff x="3839" y="0"/>
                <a:chExt cx="1920" cy="403"/>
              </a:xfrm>
            </p:grpSpPr>
            <p:sp>
              <p:nvSpPr>
                <p:cNvPr id="281676" name="Rectangle 12"/>
                <p:cNvSpPr>
                  <a:spLocks noChangeArrowheads="1"/>
                </p:cNvSpPr>
                <p:nvPr/>
              </p:nvSpPr>
              <p:spPr bwMode="auto">
                <a:xfrm>
                  <a:off x="3882" y="0"/>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3200" b="1" i="0" u="sng" strike="noStrike" kern="1200" cap="none" spc="0" normalizeH="0" baseline="0" noProof="0">
                      <a:ln>
                        <a:noFill/>
                      </a:ln>
                      <a:solidFill>
                        <a:srgbClr val="FFFFCC"/>
                      </a:solidFill>
                      <a:effectLst/>
                      <a:uLnTx/>
                      <a:uFillTx/>
                      <a:latin typeface="Arial" charset="0"/>
                      <a:ea typeface="ＭＳ Ｐゴシック" charset="0"/>
                      <a:cs typeface="Times New Roman" charset="0"/>
                    </a:rPr>
                    <a:t>James</a:t>
                  </a:r>
                  <a:endParaRPr kumimoji="1" lang="en-GB" sz="3200" b="0" i="0" u="sng" strike="noStrike" kern="1200" cap="none" spc="0" normalizeH="0" baseline="0" noProof="0">
                    <a:ln>
                      <a:noFill/>
                    </a:ln>
                    <a:solidFill>
                      <a:srgbClr val="FFFFCC"/>
                    </a:solidFill>
                    <a:effectLst/>
                    <a:uLnTx/>
                    <a:uFillTx/>
                    <a:latin typeface="Arial" charset="0"/>
                    <a:ea typeface="ＭＳ Ｐゴシック" charset="0"/>
                    <a:cs typeface="Times New Roman" charset="0"/>
                  </a:endParaRPr>
                </a:p>
              </p:txBody>
            </p:sp>
            <p:sp>
              <p:nvSpPr>
                <p:cNvPr id="281677" name="Rectangle 13"/>
                <p:cNvSpPr>
                  <a:spLocks noChangeArrowheads="1"/>
                </p:cNvSpPr>
                <p:nvPr/>
              </p:nvSpPr>
              <p:spPr bwMode="auto">
                <a:xfrm>
                  <a:off x="3839" y="0"/>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2" name="Group 14"/>
              <p:cNvGrpSpPr>
                <a:grpSpLocks/>
              </p:cNvGrpSpPr>
              <p:nvPr/>
            </p:nvGrpSpPr>
            <p:grpSpPr bwMode="auto">
              <a:xfrm>
                <a:off x="0" y="403"/>
                <a:ext cx="1919" cy="403"/>
                <a:chOff x="0" y="403"/>
                <a:chExt cx="1919" cy="403"/>
              </a:xfrm>
            </p:grpSpPr>
            <p:sp>
              <p:nvSpPr>
                <p:cNvPr id="281674" name="Rectangle 15"/>
                <p:cNvSpPr>
                  <a:spLocks noChangeArrowheads="1"/>
                </p:cNvSpPr>
                <p:nvPr/>
              </p:nvSpPr>
              <p:spPr bwMode="auto">
                <a:xfrm>
                  <a:off x="43" y="403"/>
                  <a:ext cx="183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Circumcision</a:t>
                  </a:r>
                </a:p>
              </p:txBody>
            </p:sp>
            <p:sp>
              <p:nvSpPr>
                <p:cNvPr id="281675" name="Rectangle 16"/>
                <p:cNvSpPr>
                  <a:spLocks noChangeArrowheads="1"/>
                </p:cNvSpPr>
                <p:nvPr/>
              </p:nvSpPr>
              <p:spPr bwMode="auto">
                <a:xfrm>
                  <a:off x="0" y="403"/>
                  <a:ext cx="1919"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3" name="Group 17"/>
              <p:cNvGrpSpPr>
                <a:grpSpLocks/>
              </p:cNvGrpSpPr>
              <p:nvPr/>
            </p:nvGrpSpPr>
            <p:grpSpPr bwMode="auto">
              <a:xfrm>
                <a:off x="1919" y="403"/>
                <a:ext cx="1920" cy="403"/>
                <a:chOff x="1919" y="403"/>
                <a:chExt cx="1920" cy="403"/>
              </a:xfrm>
            </p:grpSpPr>
            <p:sp>
              <p:nvSpPr>
                <p:cNvPr id="281672" name="Rectangle 18"/>
                <p:cNvSpPr>
                  <a:spLocks noChangeArrowheads="1"/>
                </p:cNvSpPr>
                <p:nvPr/>
              </p:nvSpPr>
              <p:spPr bwMode="auto">
                <a:xfrm>
                  <a:off x="1962" y="403"/>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Big issue</a:t>
                  </a:r>
                </a:p>
              </p:txBody>
            </p:sp>
            <p:sp>
              <p:nvSpPr>
                <p:cNvPr id="281673" name="Rectangle 19"/>
                <p:cNvSpPr>
                  <a:spLocks noChangeArrowheads="1"/>
                </p:cNvSpPr>
                <p:nvPr/>
              </p:nvSpPr>
              <p:spPr bwMode="auto">
                <a:xfrm>
                  <a:off x="1919" y="403"/>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4" name="Group 20"/>
              <p:cNvGrpSpPr>
                <a:grpSpLocks/>
              </p:cNvGrpSpPr>
              <p:nvPr/>
            </p:nvGrpSpPr>
            <p:grpSpPr bwMode="auto">
              <a:xfrm>
                <a:off x="3839" y="403"/>
                <a:ext cx="1920" cy="403"/>
                <a:chOff x="3839" y="403"/>
                <a:chExt cx="1920" cy="403"/>
              </a:xfrm>
            </p:grpSpPr>
            <p:sp>
              <p:nvSpPr>
                <p:cNvPr id="281670" name="Rectangle 21"/>
                <p:cNvSpPr>
                  <a:spLocks noChangeArrowheads="1"/>
                </p:cNvSpPr>
                <p:nvPr/>
              </p:nvSpPr>
              <p:spPr bwMode="auto">
                <a:xfrm>
                  <a:off x="3882" y="403"/>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a:ln>
                        <a:noFill/>
                      </a:ln>
                      <a:solidFill>
                        <a:srgbClr val="FFFFCC"/>
                      </a:solidFill>
                      <a:effectLst/>
                      <a:uLnTx/>
                      <a:uFillTx/>
                      <a:latin typeface="Arial" charset="0"/>
                      <a:ea typeface="ＭＳ Ｐゴシック" charset="0"/>
                      <a:cs typeface="Times New Roman" charset="0"/>
                    </a:rPr>
                    <a:t>Non-issue</a:t>
                  </a:r>
                  <a:endPar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endParaRPr>
                </a:p>
              </p:txBody>
            </p:sp>
            <p:sp>
              <p:nvSpPr>
                <p:cNvPr id="281671" name="Rectangle 22"/>
                <p:cNvSpPr>
                  <a:spLocks noChangeArrowheads="1"/>
                </p:cNvSpPr>
                <p:nvPr/>
              </p:nvSpPr>
              <p:spPr bwMode="auto">
                <a:xfrm>
                  <a:off x="3839" y="403"/>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5" name="Group 23"/>
              <p:cNvGrpSpPr>
                <a:grpSpLocks/>
              </p:cNvGrpSpPr>
              <p:nvPr/>
            </p:nvGrpSpPr>
            <p:grpSpPr bwMode="auto">
              <a:xfrm>
                <a:off x="0" y="806"/>
                <a:ext cx="1919" cy="403"/>
                <a:chOff x="0" y="806"/>
                <a:chExt cx="1919" cy="403"/>
              </a:xfrm>
            </p:grpSpPr>
            <p:sp>
              <p:nvSpPr>
                <p:cNvPr id="281668" name="Rectangle 24"/>
                <p:cNvSpPr>
                  <a:spLocks noChangeArrowheads="1"/>
                </p:cNvSpPr>
                <p:nvPr/>
              </p:nvSpPr>
              <p:spPr bwMode="auto">
                <a:xfrm>
                  <a:off x="43" y="806"/>
                  <a:ext cx="183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Opponents</a:t>
                  </a:r>
                </a:p>
              </p:txBody>
            </p:sp>
            <p:sp>
              <p:nvSpPr>
                <p:cNvPr id="281669" name="Rectangle 25"/>
                <p:cNvSpPr>
                  <a:spLocks noChangeArrowheads="1"/>
                </p:cNvSpPr>
                <p:nvPr/>
              </p:nvSpPr>
              <p:spPr bwMode="auto">
                <a:xfrm>
                  <a:off x="0" y="806"/>
                  <a:ext cx="1919"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6" name="Group 26"/>
              <p:cNvGrpSpPr>
                <a:grpSpLocks/>
              </p:cNvGrpSpPr>
              <p:nvPr/>
            </p:nvGrpSpPr>
            <p:grpSpPr bwMode="auto">
              <a:xfrm>
                <a:off x="1919" y="806"/>
                <a:ext cx="1920" cy="403"/>
                <a:chOff x="1919" y="806"/>
                <a:chExt cx="1920" cy="403"/>
              </a:xfrm>
            </p:grpSpPr>
            <p:sp>
              <p:nvSpPr>
                <p:cNvPr id="281666" name="Rectangle 27"/>
                <p:cNvSpPr>
                  <a:spLocks noChangeArrowheads="1"/>
                </p:cNvSpPr>
                <p:nvPr/>
              </p:nvSpPr>
              <p:spPr bwMode="auto">
                <a:xfrm>
                  <a:off x="1962" y="806"/>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Judaizers</a:t>
                  </a:r>
                </a:p>
              </p:txBody>
            </p:sp>
            <p:sp>
              <p:nvSpPr>
                <p:cNvPr id="281667" name="Rectangle 28"/>
                <p:cNvSpPr>
                  <a:spLocks noChangeArrowheads="1"/>
                </p:cNvSpPr>
                <p:nvPr/>
              </p:nvSpPr>
              <p:spPr bwMode="auto">
                <a:xfrm>
                  <a:off x="1919" y="806"/>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7" name="Group 29"/>
              <p:cNvGrpSpPr>
                <a:grpSpLocks/>
              </p:cNvGrpSpPr>
              <p:nvPr/>
            </p:nvGrpSpPr>
            <p:grpSpPr bwMode="auto">
              <a:xfrm>
                <a:off x="3839" y="806"/>
                <a:ext cx="1920" cy="403"/>
                <a:chOff x="3839" y="806"/>
                <a:chExt cx="1920" cy="403"/>
              </a:xfrm>
            </p:grpSpPr>
            <p:sp>
              <p:nvSpPr>
                <p:cNvPr id="281664" name="Rectangle 30"/>
                <p:cNvSpPr>
                  <a:spLocks noChangeArrowheads="1"/>
                </p:cNvSpPr>
                <p:nvPr/>
              </p:nvSpPr>
              <p:spPr bwMode="auto">
                <a:xfrm>
                  <a:off x="3882" y="806"/>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None</a:t>
                  </a:r>
                </a:p>
              </p:txBody>
            </p:sp>
            <p:sp>
              <p:nvSpPr>
                <p:cNvPr id="281665" name="Rectangle 31"/>
                <p:cNvSpPr>
                  <a:spLocks noChangeArrowheads="1"/>
                </p:cNvSpPr>
                <p:nvPr/>
              </p:nvSpPr>
              <p:spPr bwMode="auto">
                <a:xfrm>
                  <a:off x="3839" y="806"/>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8" name="Group 32"/>
              <p:cNvGrpSpPr>
                <a:grpSpLocks/>
              </p:cNvGrpSpPr>
              <p:nvPr/>
            </p:nvGrpSpPr>
            <p:grpSpPr bwMode="auto">
              <a:xfrm>
                <a:off x="0" y="1209"/>
                <a:ext cx="1919" cy="403"/>
                <a:chOff x="0" y="1209"/>
                <a:chExt cx="1919" cy="403"/>
              </a:xfrm>
            </p:grpSpPr>
            <p:sp>
              <p:nvSpPr>
                <p:cNvPr id="281662" name="Rectangle 33"/>
                <p:cNvSpPr>
                  <a:spLocks noChangeArrowheads="1"/>
                </p:cNvSpPr>
                <p:nvPr/>
              </p:nvSpPr>
              <p:spPr bwMode="auto">
                <a:xfrm>
                  <a:off x="43" y="1209"/>
                  <a:ext cx="183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Audience</a:t>
                  </a:r>
                  <a:endParaRPr kumimoji="1" lang="en-GB" sz="2400" b="0"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endParaRPr>
                </a:p>
              </p:txBody>
            </p:sp>
            <p:sp>
              <p:nvSpPr>
                <p:cNvPr id="281663" name="Rectangle 34"/>
                <p:cNvSpPr>
                  <a:spLocks noChangeArrowheads="1"/>
                </p:cNvSpPr>
                <p:nvPr/>
              </p:nvSpPr>
              <p:spPr bwMode="auto">
                <a:xfrm>
                  <a:off x="0" y="1209"/>
                  <a:ext cx="1919"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9" name="Group 35"/>
              <p:cNvGrpSpPr>
                <a:grpSpLocks/>
              </p:cNvGrpSpPr>
              <p:nvPr/>
            </p:nvGrpSpPr>
            <p:grpSpPr bwMode="auto">
              <a:xfrm>
                <a:off x="1919" y="1209"/>
                <a:ext cx="1920" cy="403"/>
                <a:chOff x="1919" y="1209"/>
                <a:chExt cx="1920" cy="403"/>
              </a:xfrm>
            </p:grpSpPr>
            <p:sp>
              <p:nvSpPr>
                <p:cNvPr id="281660" name="Rectangle 36"/>
                <p:cNvSpPr>
                  <a:spLocks noChangeArrowheads="1"/>
                </p:cNvSpPr>
                <p:nvPr/>
              </p:nvSpPr>
              <p:spPr bwMode="auto">
                <a:xfrm>
                  <a:off x="1962" y="1209"/>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Disunited</a:t>
                  </a:r>
                </a:p>
              </p:txBody>
            </p:sp>
            <p:sp>
              <p:nvSpPr>
                <p:cNvPr id="281661" name="Rectangle 37"/>
                <p:cNvSpPr>
                  <a:spLocks noChangeArrowheads="1"/>
                </p:cNvSpPr>
                <p:nvPr/>
              </p:nvSpPr>
              <p:spPr bwMode="auto">
                <a:xfrm>
                  <a:off x="1919" y="1209"/>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0" name="Group 38"/>
              <p:cNvGrpSpPr>
                <a:grpSpLocks/>
              </p:cNvGrpSpPr>
              <p:nvPr/>
            </p:nvGrpSpPr>
            <p:grpSpPr bwMode="auto">
              <a:xfrm>
                <a:off x="3839" y="1209"/>
                <a:ext cx="1920" cy="403"/>
                <a:chOff x="3839" y="1209"/>
                <a:chExt cx="1920" cy="403"/>
              </a:xfrm>
            </p:grpSpPr>
            <p:sp>
              <p:nvSpPr>
                <p:cNvPr id="281658" name="Rectangle 39"/>
                <p:cNvSpPr>
                  <a:spLocks noChangeArrowheads="1"/>
                </p:cNvSpPr>
                <p:nvPr/>
              </p:nvSpPr>
              <p:spPr bwMode="auto">
                <a:xfrm>
                  <a:off x="3882" y="1209"/>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United</a:t>
                  </a:r>
                </a:p>
              </p:txBody>
            </p:sp>
            <p:sp>
              <p:nvSpPr>
                <p:cNvPr id="281659" name="Rectangle 40"/>
                <p:cNvSpPr>
                  <a:spLocks noChangeArrowheads="1"/>
                </p:cNvSpPr>
                <p:nvPr/>
              </p:nvSpPr>
              <p:spPr bwMode="auto">
                <a:xfrm>
                  <a:off x="3839" y="1209"/>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1" name="Group 41"/>
              <p:cNvGrpSpPr>
                <a:grpSpLocks/>
              </p:cNvGrpSpPr>
              <p:nvPr/>
            </p:nvGrpSpPr>
            <p:grpSpPr bwMode="auto">
              <a:xfrm>
                <a:off x="0" y="1612"/>
                <a:ext cx="1919" cy="428"/>
                <a:chOff x="0" y="1612"/>
                <a:chExt cx="1919" cy="428"/>
              </a:xfrm>
            </p:grpSpPr>
            <p:sp>
              <p:nvSpPr>
                <p:cNvPr id="281656" name="Rectangle 42"/>
                <p:cNvSpPr>
                  <a:spLocks noChangeArrowheads="1"/>
                </p:cNvSpPr>
                <p:nvPr/>
              </p:nvSpPr>
              <p:spPr bwMode="auto">
                <a:xfrm>
                  <a:off x="43" y="1637"/>
                  <a:ext cx="183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Structure</a:t>
                  </a:r>
                </a:p>
              </p:txBody>
            </p:sp>
            <p:sp>
              <p:nvSpPr>
                <p:cNvPr id="281657" name="Rectangle 43"/>
                <p:cNvSpPr>
                  <a:spLocks noChangeArrowheads="1"/>
                </p:cNvSpPr>
                <p:nvPr/>
              </p:nvSpPr>
              <p:spPr bwMode="auto">
                <a:xfrm>
                  <a:off x="0" y="1612"/>
                  <a:ext cx="1919"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2" name="Group 44"/>
              <p:cNvGrpSpPr>
                <a:grpSpLocks/>
              </p:cNvGrpSpPr>
              <p:nvPr/>
            </p:nvGrpSpPr>
            <p:grpSpPr bwMode="auto">
              <a:xfrm>
                <a:off x="1919" y="1612"/>
                <a:ext cx="1960" cy="428"/>
                <a:chOff x="1919" y="1612"/>
                <a:chExt cx="1960" cy="428"/>
              </a:xfrm>
            </p:grpSpPr>
            <p:sp>
              <p:nvSpPr>
                <p:cNvPr id="281654" name="Rectangle 45"/>
                <p:cNvSpPr>
                  <a:spLocks noChangeArrowheads="1"/>
                </p:cNvSpPr>
                <p:nvPr/>
              </p:nvSpPr>
              <p:spPr bwMode="auto">
                <a:xfrm>
                  <a:off x="1962" y="1637"/>
                  <a:ext cx="1917"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Logical, sequenced</a:t>
                  </a:r>
                </a:p>
              </p:txBody>
            </p:sp>
            <p:sp>
              <p:nvSpPr>
                <p:cNvPr id="281655" name="Rectangle 46"/>
                <p:cNvSpPr>
                  <a:spLocks noChangeArrowheads="1"/>
                </p:cNvSpPr>
                <p:nvPr/>
              </p:nvSpPr>
              <p:spPr bwMode="auto">
                <a:xfrm>
                  <a:off x="1919" y="1612"/>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3" name="Group 47"/>
              <p:cNvGrpSpPr>
                <a:grpSpLocks/>
              </p:cNvGrpSpPr>
              <p:nvPr/>
            </p:nvGrpSpPr>
            <p:grpSpPr bwMode="auto">
              <a:xfrm>
                <a:off x="3839" y="1612"/>
                <a:ext cx="1920" cy="428"/>
                <a:chOff x="3839" y="1612"/>
                <a:chExt cx="1920" cy="428"/>
              </a:xfrm>
            </p:grpSpPr>
            <p:sp>
              <p:nvSpPr>
                <p:cNvPr id="281652" name="Rectangle 48"/>
                <p:cNvSpPr>
                  <a:spLocks noChangeArrowheads="1"/>
                </p:cNvSpPr>
                <p:nvPr/>
              </p:nvSpPr>
              <p:spPr bwMode="auto">
                <a:xfrm>
                  <a:off x="3882" y="1637"/>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Random, repeated</a:t>
                  </a:r>
                </a:p>
              </p:txBody>
            </p:sp>
            <p:sp>
              <p:nvSpPr>
                <p:cNvPr id="281653" name="Rectangle 49"/>
                <p:cNvSpPr>
                  <a:spLocks noChangeArrowheads="1"/>
                </p:cNvSpPr>
                <p:nvPr/>
              </p:nvSpPr>
              <p:spPr bwMode="auto">
                <a:xfrm>
                  <a:off x="3839" y="1612"/>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4" name="Group 50"/>
              <p:cNvGrpSpPr>
                <a:grpSpLocks/>
              </p:cNvGrpSpPr>
              <p:nvPr/>
            </p:nvGrpSpPr>
            <p:grpSpPr bwMode="auto">
              <a:xfrm>
                <a:off x="0" y="2015"/>
                <a:ext cx="1919" cy="477"/>
                <a:chOff x="0" y="2015"/>
                <a:chExt cx="1919" cy="477"/>
              </a:xfrm>
            </p:grpSpPr>
            <p:sp>
              <p:nvSpPr>
                <p:cNvPr id="281650" name="Rectangle 51"/>
                <p:cNvSpPr>
                  <a:spLocks noChangeArrowheads="1"/>
                </p:cNvSpPr>
                <p:nvPr/>
              </p:nvSpPr>
              <p:spPr bwMode="auto">
                <a:xfrm>
                  <a:off x="43" y="2089"/>
                  <a:ext cx="183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Geography</a:t>
                  </a:r>
                </a:p>
              </p:txBody>
            </p:sp>
            <p:sp>
              <p:nvSpPr>
                <p:cNvPr id="281651" name="Rectangle 52"/>
                <p:cNvSpPr>
                  <a:spLocks noChangeArrowheads="1"/>
                </p:cNvSpPr>
                <p:nvPr/>
              </p:nvSpPr>
              <p:spPr bwMode="auto">
                <a:xfrm>
                  <a:off x="0" y="2015"/>
                  <a:ext cx="1919"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5" name="Group 53"/>
              <p:cNvGrpSpPr>
                <a:grpSpLocks/>
              </p:cNvGrpSpPr>
              <p:nvPr/>
            </p:nvGrpSpPr>
            <p:grpSpPr bwMode="auto">
              <a:xfrm>
                <a:off x="1919" y="2015"/>
                <a:ext cx="1920" cy="467"/>
                <a:chOff x="1919" y="2015"/>
                <a:chExt cx="1920" cy="467"/>
              </a:xfrm>
            </p:grpSpPr>
            <p:sp>
              <p:nvSpPr>
                <p:cNvPr id="281648" name="Rectangle 54"/>
                <p:cNvSpPr>
                  <a:spLocks noChangeArrowheads="1"/>
                </p:cNvSpPr>
                <p:nvPr/>
              </p:nvSpPr>
              <p:spPr bwMode="auto">
                <a:xfrm>
                  <a:off x="1962" y="2079"/>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Roman Province of Galatia</a:t>
                  </a:r>
                </a:p>
              </p:txBody>
            </p:sp>
            <p:sp>
              <p:nvSpPr>
                <p:cNvPr id="281649" name="Rectangle 55"/>
                <p:cNvSpPr>
                  <a:spLocks noChangeArrowheads="1"/>
                </p:cNvSpPr>
                <p:nvPr/>
              </p:nvSpPr>
              <p:spPr bwMode="auto">
                <a:xfrm>
                  <a:off x="1919" y="2015"/>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6" name="Group 56"/>
              <p:cNvGrpSpPr>
                <a:grpSpLocks/>
              </p:cNvGrpSpPr>
              <p:nvPr/>
            </p:nvGrpSpPr>
            <p:grpSpPr bwMode="auto">
              <a:xfrm>
                <a:off x="3839" y="2015"/>
                <a:ext cx="1920" cy="467"/>
                <a:chOff x="3839" y="2015"/>
                <a:chExt cx="1920" cy="467"/>
              </a:xfrm>
            </p:grpSpPr>
            <p:sp>
              <p:nvSpPr>
                <p:cNvPr id="281646" name="Rectangle 57"/>
                <p:cNvSpPr>
                  <a:spLocks noChangeArrowheads="1"/>
                </p:cNvSpPr>
                <p:nvPr/>
              </p:nvSpPr>
              <p:spPr bwMode="auto">
                <a:xfrm>
                  <a:off x="3882" y="2079"/>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Roman Empire in its entirety</a:t>
                  </a:r>
                </a:p>
              </p:txBody>
            </p:sp>
            <p:sp>
              <p:nvSpPr>
                <p:cNvPr id="281647" name="Rectangle 58"/>
                <p:cNvSpPr>
                  <a:spLocks noChangeArrowheads="1"/>
                </p:cNvSpPr>
                <p:nvPr/>
              </p:nvSpPr>
              <p:spPr bwMode="auto">
                <a:xfrm>
                  <a:off x="3839" y="2015"/>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7" name="Group 59"/>
              <p:cNvGrpSpPr>
                <a:grpSpLocks/>
              </p:cNvGrpSpPr>
              <p:nvPr/>
            </p:nvGrpSpPr>
            <p:grpSpPr bwMode="auto">
              <a:xfrm>
                <a:off x="0" y="2418"/>
                <a:ext cx="1919" cy="683"/>
                <a:chOff x="0" y="2418"/>
                <a:chExt cx="1919" cy="683"/>
              </a:xfrm>
            </p:grpSpPr>
            <p:sp>
              <p:nvSpPr>
                <p:cNvPr id="281644" name="Rectangle 60"/>
                <p:cNvSpPr>
                  <a:spLocks noChangeArrowheads="1"/>
                </p:cNvSpPr>
                <p:nvPr/>
              </p:nvSpPr>
              <p:spPr bwMode="auto">
                <a:xfrm>
                  <a:off x="43" y="2698"/>
                  <a:ext cx="183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One of the 12?</a:t>
                  </a:r>
                  <a:endParaRPr kumimoji="1" lang="en-GB" sz="2400" b="0"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endParaRPr>
                </a:p>
              </p:txBody>
            </p:sp>
            <p:sp>
              <p:nvSpPr>
                <p:cNvPr id="281645" name="Rectangle 61"/>
                <p:cNvSpPr>
                  <a:spLocks noChangeArrowheads="1"/>
                </p:cNvSpPr>
                <p:nvPr/>
              </p:nvSpPr>
              <p:spPr bwMode="auto">
                <a:xfrm>
                  <a:off x="0" y="2418"/>
                  <a:ext cx="1919"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8" name="Group 62"/>
              <p:cNvGrpSpPr>
                <a:grpSpLocks/>
              </p:cNvGrpSpPr>
              <p:nvPr/>
            </p:nvGrpSpPr>
            <p:grpSpPr bwMode="auto">
              <a:xfrm>
                <a:off x="1919" y="2418"/>
                <a:ext cx="1920" cy="683"/>
                <a:chOff x="1919" y="2418"/>
                <a:chExt cx="1920" cy="683"/>
              </a:xfrm>
            </p:grpSpPr>
            <p:sp>
              <p:nvSpPr>
                <p:cNvPr id="281642" name="Rectangle 63"/>
                <p:cNvSpPr>
                  <a:spLocks noChangeArrowheads="1"/>
                </p:cNvSpPr>
                <p:nvPr/>
              </p:nvSpPr>
              <p:spPr bwMode="auto">
                <a:xfrm>
                  <a:off x="1962" y="2698"/>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No—came later</a:t>
                  </a:r>
                </a:p>
              </p:txBody>
            </p:sp>
            <p:sp>
              <p:nvSpPr>
                <p:cNvPr id="281643" name="Rectangle 64"/>
                <p:cNvSpPr>
                  <a:spLocks noChangeArrowheads="1"/>
                </p:cNvSpPr>
                <p:nvPr/>
              </p:nvSpPr>
              <p:spPr bwMode="auto">
                <a:xfrm>
                  <a:off x="1919" y="2418"/>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9" name="Group 65"/>
              <p:cNvGrpSpPr>
                <a:grpSpLocks/>
              </p:cNvGrpSpPr>
              <p:nvPr/>
            </p:nvGrpSpPr>
            <p:grpSpPr bwMode="auto">
              <a:xfrm>
                <a:off x="3839" y="2418"/>
                <a:ext cx="1920" cy="683"/>
                <a:chOff x="3839" y="2418"/>
                <a:chExt cx="1920" cy="683"/>
              </a:xfrm>
            </p:grpSpPr>
            <p:sp>
              <p:nvSpPr>
                <p:cNvPr id="281640" name="Rectangle 66"/>
                <p:cNvSpPr>
                  <a:spLocks noChangeArrowheads="1"/>
                </p:cNvSpPr>
                <p:nvPr/>
              </p:nvSpPr>
              <p:spPr bwMode="auto">
                <a:xfrm>
                  <a:off x="3882" y="2698"/>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No—came later</a:t>
                  </a:r>
                </a:p>
              </p:txBody>
            </p:sp>
            <p:sp>
              <p:nvSpPr>
                <p:cNvPr id="281641" name="Rectangle 67"/>
                <p:cNvSpPr>
                  <a:spLocks noChangeArrowheads="1"/>
                </p:cNvSpPr>
                <p:nvPr/>
              </p:nvSpPr>
              <p:spPr bwMode="auto">
                <a:xfrm>
                  <a:off x="3839" y="2418"/>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sp>
          <p:nvSpPr>
            <p:cNvPr id="281618" name="Rectangle 68"/>
            <p:cNvSpPr>
              <a:spLocks noChangeArrowheads="1"/>
            </p:cNvSpPr>
            <p:nvPr/>
          </p:nvSpPr>
          <p:spPr bwMode="auto">
            <a:xfrm>
              <a:off x="-3" y="-3"/>
              <a:ext cx="5765" cy="28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1112"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sp>
        <p:nvSpPr>
          <p:cNvPr id="281603" name="Text Box 69"/>
          <p:cNvSpPr txBox="1">
            <a:spLocks noChangeArrowheads="1"/>
          </p:cNvSpPr>
          <p:nvPr/>
        </p:nvSpPr>
        <p:spPr bwMode="auto">
          <a:xfrm>
            <a:off x="8305800" y="76200"/>
            <a:ext cx="7842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CC"/>
                </a:solidFill>
                <a:effectLst/>
                <a:uLnTx/>
                <a:uFillTx/>
                <a:latin typeface="Arial" charset="0"/>
                <a:ea typeface="ＭＳ Ｐゴシック" charset="0"/>
                <a:cs typeface="Arial" charset="0"/>
              </a:rPr>
              <a:t>174j</a:t>
            </a:r>
          </a:p>
        </p:txBody>
      </p:sp>
    </p:spTree>
    <p:extLst>
      <p:ext uri="{BB962C8B-B14F-4D97-AF65-F5344CB8AC3E}">
        <p14:creationId xmlns:p14="http://schemas.microsoft.com/office/powerpoint/2010/main" val="15859203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9" descr="Soldier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51313" y="1676400"/>
            <a:ext cx="5029200" cy="518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5538" name="Picture 10" descr="Jew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676400"/>
            <a:ext cx="3733800" cy="525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4" name="Rectangle 2"/>
          <p:cNvSpPr>
            <a:spLocks noGrp="1" noChangeArrowheads="1"/>
          </p:cNvSpPr>
          <p:nvPr>
            <p:ph type="title"/>
          </p:nvPr>
        </p:nvSpPr>
        <p:spPr>
          <a:xfrm>
            <a:off x="0" y="277813"/>
            <a:ext cx="9144000" cy="1143000"/>
          </a:xfrm>
        </p:spPr>
        <p:txBody>
          <a:bodyPr/>
          <a:lstStyle/>
          <a:p>
            <a:pPr eaLnBrk="1" hangingPunct="1">
              <a:defRPr/>
            </a:pPr>
            <a:r>
              <a:rPr lang="en-US" sz="4000" b="1">
                <a:solidFill>
                  <a:srgbClr val="FFFFFF"/>
                </a:solidFill>
                <a:latin typeface="Arial" charset="0"/>
                <a:ea typeface="ＭＳ Ｐゴシック" charset="0"/>
                <a:cs typeface="ＭＳ Ｐゴシック" charset="0"/>
              </a:rPr>
              <a:t>What Were the Ethnic Differences?</a:t>
            </a:r>
          </a:p>
        </p:txBody>
      </p:sp>
      <p:sp>
        <p:nvSpPr>
          <p:cNvPr id="18437" name="Rectangle 5"/>
          <p:cNvSpPr>
            <a:spLocks noGrp="1" noChangeArrowheads="1"/>
          </p:cNvSpPr>
          <p:nvPr>
            <p:ph type="body" sz="half" idx="2"/>
          </p:nvPr>
        </p:nvSpPr>
        <p:spPr>
          <a:xfrm>
            <a:off x="4151313" y="1676400"/>
            <a:ext cx="2209800" cy="685800"/>
          </a:xfrm>
          <a:solidFill>
            <a:srgbClr val="000000"/>
          </a:solidFill>
        </p:spPr>
        <p:txBody>
          <a:bodyPr/>
          <a:lstStyle/>
          <a:p>
            <a:pPr algn="ctr" eaLnBrk="1" hangingPunct="1">
              <a:buFont typeface="Wingdings" charset="0"/>
              <a:buNone/>
              <a:defRPr/>
            </a:pPr>
            <a:r>
              <a:rPr lang="en-US" sz="3200" b="1" i="1">
                <a:effectLst>
                  <a:outerShdw blurRad="38100" dist="38100" dir="2700000" algn="tl">
                    <a:srgbClr val="663300"/>
                  </a:outerShdw>
                </a:effectLst>
                <a:latin typeface="Tahoma" charset="0"/>
                <a:ea typeface="ＭＳ Ｐゴシック" charset="0"/>
                <a:cs typeface="ＭＳ Ｐゴシック" charset="0"/>
              </a:rPr>
              <a:t>Gentiles</a:t>
            </a:r>
          </a:p>
        </p:txBody>
      </p:sp>
      <p:sp>
        <p:nvSpPr>
          <p:cNvPr id="18438" name="Rectangle 6"/>
          <p:cNvSpPr>
            <a:spLocks noChangeArrowheads="1"/>
          </p:cNvSpPr>
          <p:nvPr/>
        </p:nvSpPr>
        <p:spPr bwMode="auto">
          <a:xfrm>
            <a:off x="1905000" y="2327275"/>
            <a:ext cx="1828800" cy="2016125"/>
          </a:xfrm>
          <a:prstGeom prst="rect">
            <a:avLst/>
          </a:prstGeom>
          <a:solidFill>
            <a:srgbClr val="FF0000"/>
          </a:solidFill>
          <a:ln w="9525">
            <a:noFill/>
            <a:miter lim="800000"/>
            <a:headEnd/>
            <a:tailEnd/>
          </a:ln>
          <a:effectLst/>
        </p:spPr>
        <p:txBody>
          <a:bodyPr/>
          <a:lstStyle/>
          <a:p>
            <a:pPr marL="342900" marR="0" lvl="0" indent="-342900" algn="l" defTabSz="914400" rtl="0" eaLnBrk="1" fontAlgn="base" latinLnBrk="0" hangingPunct="1">
              <a:lnSpc>
                <a:spcPct val="100000"/>
              </a:lnSpc>
              <a:spcBef>
                <a:spcPct val="20000"/>
              </a:spcBef>
              <a:spcAft>
                <a:spcPct val="0"/>
              </a:spcAft>
              <a:buClr>
                <a:srgbClr val="FFCC66"/>
              </a:buClr>
              <a:buSzPct val="65000"/>
              <a:buFont typeface="Wingdings" charset="0"/>
              <a:buChar char="n"/>
              <a:tabLst/>
              <a:defRPr/>
            </a:pPr>
            <a:r>
              <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0"/>
                <a:ea typeface="ＭＳ Ｐゴシック" charset="0"/>
              </a:rPr>
              <a:t>One God</a:t>
            </a:r>
          </a:p>
          <a:p>
            <a:pPr marL="342900" marR="0" lvl="0" indent="-342900" algn="l" defTabSz="914400" rtl="0" eaLnBrk="1" fontAlgn="base" latinLnBrk="0" hangingPunct="1">
              <a:lnSpc>
                <a:spcPct val="100000"/>
              </a:lnSpc>
              <a:spcBef>
                <a:spcPct val="20000"/>
              </a:spcBef>
              <a:spcAft>
                <a:spcPct val="0"/>
              </a:spcAft>
              <a:buClr>
                <a:srgbClr val="FFCC66"/>
              </a:buClr>
              <a:buSzPct val="65000"/>
              <a:buFont typeface="Wingdings" charset="0"/>
              <a:buChar char="n"/>
              <a:tabLst/>
              <a:defRPr/>
            </a:pPr>
            <a:r>
              <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0"/>
                <a:ea typeface="ＭＳ Ｐゴシック" charset="0"/>
              </a:rPr>
              <a:t>Many taboos</a:t>
            </a:r>
          </a:p>
        </p:txBody>
      </p:sp>
      <p:sp>
        <p:nvSpPr>
          <p:cNvPr id="18439" name="Rectangle 7"/>
          <p:cNvSpPr>
            <a:spLocks noChangeArrowheads="1"/>
          </p:cNvSpPr>
          <p:nvPr/>
        </p:nvSpPr>
        <p:spPr bwMode="auto">
          <a:xfrm>
            <a:off x="4151313" y="2362200"/>
            <a:ext cx="1828800" cy="2016125"/>
          </a:xfrm>
          <a:prstGeom prst="rect">
            <a:avLst/>
          </a:prstGeom>
          <a:solidFill>
            <a:srgbClr val="FF0000"/>
          </a:solidFill>
          <a:ln w="9525">
            <a:noFill/>
            <a:miter lim="800000"/>
            <a:headEnd/>
            <a:tailEnd/>
          </a:ln>
          <a:effectLst/>
        </p:spPr>
        <p:txBody>
          <a:bodyPr/>
          <a:lstStyle/>
          <a:p>
            <a:pPr marL="342900" marR="0" lvl="0" indent="-342900" algn="l" defTabSz="914400" rtl="0" eaLnBrk="1" fontAlgn="base" latinLnBrk="0" hangingPunct="1">
              <a:lnSpc>
                <a:spcPct val="100000"/>
              </a:lnSpc>
              <a:spcBef>
                <a:spcPct val="20000"/>
              </a:spcBef>
              <a:spcAft>
                <a:spcPct val="0"/>
              </a:spcAft>
              <a:buClr>
                <a:srgbClr val="FFCC66"/>
              </a:buClr>
              <a:buSzPct val="65000"/>
              <a:buFont typeface="Wingdings" charset="0"/>
              <a:buChar char="n"/>
              <a:tabLst/>
              <a:defRPr/>
            </a:pPr>
            <a:r>
              <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0"/>
                <a:ea typeface="ＭＳ Ｐゴシック" charset="0"/>
              </a:rPr>
              <a:t>Many Gods</a:t>
            </a:r>
          </a:p>
          <a:p>
            <a:pPr marL="342900" marR="0" lvl="0" indent="-342900" algn="l" defTabSz="914400" rtl="0" eaLnBrk="1" fontAlgn="base" latinLnBrk="0" hangingPunct="1">
              <a:lnSpc>
                <a:spcPct val="100000"/>
              </a:lnSpc>
              <a:spcBef>
                <a:spcPct val="20000"/>
              </a:spcBef>
              <a:spcAft>
                <a:spcPct val="0"/>
              </a:spcAft>
              <a:buClr>
                <a:srgbClr val="FFCC66"/>
              </a:buClr>
              <a:buSzPct val="65000"/>
              <a:buFont typeface="Wingdings" charset="0"/>
              <a:buChar char="n"/>
              <a:tabLst/>
              <a:defRPr/>
            </a:pPr>
            <a:r>
              <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0"/>
                <a:ea typeface="ＭＳ Ｐゴシック" charset="0"/>
              </a:rPr>
              <a:t>Few taboos</a:t>
            </a:r>
          </a:p>
        </p:txBody>
      </p:sp>
      <p:sp>
        <p:nvSpPr>
          <p:cNvPr id="18436" name="Rectangle 4"/>
          <p:cNvSpPr>
            <a:spLocks noGrp="1" noChangeArrowheads="1"/>
          </p:cNvSpPr>
          <p:nvPr>
            <p:ph type="body" sz="half" idx="1"/>
          </p:nvPr>
        </p:nvSpPr>
        <p:spPr>
          <a:xfrm>
            <a:off x="1524000" y="1676400"/>
            <a:ext cx="2209800" cy="685800"/>
          </a:xfrm>
          <a:solidFill>
            <a:srgbClr val="000000"/>
          </a:solidFill>
        </p:spPr>
        <p:txBody>
          <a:bodyPr/>
          <a:lstStyle/>
          <a:p>
            <a:pPr algn="ctr" eaLnBrk="1" hangingPunct="1">
              <a:buFont typeface="Wingdings" charset="0"/>
              <a:buNone/>
              <a:defRPr/>
            </a:pPr>
            <a:r>
              <a:rPr lang="en-US" sz="3200" b="1" i="1">
                <a:effectLst>
                  <a:outerShdw blurRad="38100" dist="38100" dir="2700000" algn="tl">
                    <a:srgbClr val="663300"/>
                  </a:outerShdw>
                </a:effectLst>
                <a:latin typeface="Tahoma" charset="0"/>
                <a:ea typeface="ＭＳ Ｐゴシック" charset="0"/>
                <a:cs typeface="ＭＳ Ｐゴシック" charset="0"/>
              </a:rPr>
              <a:t>Jews</a:t>
            </a:r>
          </a:p>
        </p:txBody>
      </p:sp>
      <p:sp>
        <p:nvSpPr>
          <p:cNvPr id="18443" name="Text Box 11"/>
          <p:cNvSpPr txBox="1">
            <a:spLocks noChangeArrowheads="1"/>
          </p:cNvSpPr>
          <p:nvPr/>
        </p:nvSpPr>
        <p:spPr bwMode="auto">
          <a:xfrm>
            <a:off x="8397875" y="82550"/>
            <a:ext cx="669925" cy="396875"/>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Tahoma" pitchFamily="19" charset="-52"/>
                <a:ea typeface="ＭＳ Ｐゴシック" charset="0"/>
                <a:cs typeface="+mn-cs"/>
              </a:rPr>
              <a:t>105</a:t>
            </a:r>
          </a:p>
        </p:txBody>
      </p:sp>
    </p:spTree>
    <p:extLst>
      <p:ext uri="{BB962C8B-B14F-4D97-AF65-F5344CB8AC3E}">
        <p14:creationId xmlns:p14="http://schemas.microsoft.com/office/powerpoint/2010/main" val="29178259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438">
                                            <p:txEl>
                                              <p:pRg st="0" end="0"/>
                                            </p:txEl>
                                          </p:spTgt>
                                        </p:tgtEl>
                                        <p:attrNameLst>
                                          <p:attrName>style.visibility</p:attrName>
                                        </p:attrNameLst>
                                      </p:cBhvr>
                                      <p:to>
                                        <p:strVal val="visible"/>
                                      </p:to>
                                    </p:set>
                                    <p:animEffect transition="in" filter="fade">
                                      <p:cBhvr>
                                        <p:cTn id="7" dur="500"/>
                                        <p:tgtEl>
                                          <p:spTgt spid="1843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438">
                                            <p:txEl>
                                              <p:pRg st="1" end="1"/>
                                            </p:txEl>
                                          </p:spTgt>
                                        </p:tgtEl>
                                        <p:attrNameLst>
                                          <p:attrName>style.visibility</p:attrName>
                                        </p:attrNameLst>
                                      </p:cBhvr>
                                      <p:to>
                                        <p:strVal val="visible"/>
                                      </p:to>
                                    </p:set>
                                    <p:animEffect transition="in" filter="fade">
                                      <p:cBhvr>
                                        <p:cTn id="12" dur="500"/>
                                        <p:tgtEl>
                                          <p:spTgt spid="1843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439">
                                            <p:txEl>
                                              <p:pRg st="0" end="0"/>
                                            </p:txEl>
                                          </p:spTgt>
                                        </p:tgtEl>
                                        <p:attrNameLst>
                                          <p:attrName>style.visibility</p:attrName>
                                        </p:attrNameLst>
                                      </p:cBhvr>
                                      <p:to>
                                        <p:strVal val="visible"/>
                                      </p:to>
                                    </p:set>
                                    <p:animEffect transition="in" filter="fade">
                                      <p:cBhvr>
                                        <p:cTn id="17" dur="500"/>
                                        <p:tgtEl>
                                          <p:spTgt spid="18439">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439">
                                            <p:txEl>
                                              <p:pRg st="1" end="1"/>
                                            </p:txEl>
                                          </p:spTgt>
                                        </p:tgtEl>
                                        <p:attrNameLst>
                                          <p:attrName>style.visibility</p:attrName>
                                        </p:attrNameLst>
                                      </p:cBhvr>
                                      <p:to>
                                        <p:strVal val="visible"/>
                                      </p:to>
                                    </p:set>
                                    <p:animEffect transition="in" filter="fade">
                                      <p:cBhvr>
                                        <p:cTn id="22" dur="500"/>
                                        <p:tgtEl>
                                          <p:spTgt spid="1843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8" grpId="0" build="p" autoUpdateAnimBg="0"/>
      <p:bldP spid="18439" grpId="0"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67586" name="Rectangle 5"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endParaRPr>
          </a:p>
        </p:txBody>
      </p:sp>
      <p:sp>
        <p:nvSpPr>
          <p:cNvPr id="2" name="Rectangle 2"/>
          <p:cNvSpPr>
            <a:spLocks noGrp="1" noChangeArrowheads="1"/>
          </p:cNvSpPr>
          <p:nvPr>
            <p:ph type="title"/>
          </p:nvPr>
        </p:nvSpPr>
        <p:spPr>
          <a:xfrm>
            <a:off x="0" y="0"/>
            <a:ext cx="3505200" cy="609600"/>
          </a:xfrm>
          <a:solidFill>
            <a:srgbClr val="000000"/>
          </a:solidFill>
        </p:spPr>
        <p:txBody>
          <a:bodyPr/>
          <a:lstStyle/>
          <a:p>
            <a:pPr eaLnBrk="1" hangingPunct="1">
              <a:defRPr/>
            </a:pPr>
            <a:r>
              <a:rPr lang="en-US" sz="3200" b="1">
                <a:effectLst/>
                <a:latin typeface="Arial" charset="0"/>
                <a:ea typeface="ＭＳ Ｐゴシック" charset="0"/>
                <a:cs typeface="ＭＳ Ｐゴシック" charset="0"/>
              </a:rPr>
              <a:t>East Meets West</a:t>
            </a:r>
          </a:p>
        </p:txBody>
      </p:sp>
      <p:sp>
        <p:nvSpPr>
          <p:cNvPr id="67587" name="Rectangle 3"/>
          <p:cNvSpPr>
            <a:spLocks noGrp="1" noChangeArrowheads="1"/>
          </p:cNvSpPr>
          <p:nvPr>
            <p:ph type="body" sz="half" idx="1"/>
          </p:nvPr>
        </p:nvSpPr>
        <p:spPr>
          <a:xfrm>
            <a:off x="533400" y="2133600"/>
            <a:ext cx="4038600" cy="4419600"/>
          </a:xfrm>
          <a:effectLst>
            <a:outerShdw blurRad="63500" dist="38099" dir="2700000" algn="ctr" rotWithShape="0">
              <a:srgbClr val="000000">
                <a:alpha val="74998"/>
              </a:srgbClr>
            </a:outerShdw>
          </a:effectLst>
        </p:spPr>
        <p:txBody>
          <a:bodyPr/>
          <a:lstStyle/>
          <a:p>
            <a:pPr eaLnBrk="1" hangingPunct="1">
              <a:defRPr/>
            </a:pPr>
            <a:r>
              <a:rPr lang="en-US" sz="3600" b="1">
                <a:latin typeface="Tahoma" charset="0"/>
                <a:ea typeface="ＭＳ Ｐゴシック" charset="0"/>
                <a:cs typeface="ＭＳ Ｐゴシック" charset="0"/>
              </a:rPr>
              <a:t>Favors </a:t>
            </a:r>
            <a:r>
              <a:rPr lang="en-US" sz="3600" b="1">
                <a:solidFill>
                  <a:srgbClr val="FFFF00"/>
                </a:solidFill>
                <a:latin typeface="Tahoma" charset="0"/>
                <a:ea typeface="ＭＳ Ｐゴシック" charset="0"/>
                <a:cs typeface="ＭＳ Ｐゴシック" charset="0"/>
              </a:rPr>
              <a:t>poetry</a:t>
            </a:r>
            <a:r>
              <a:rPr lang="en-US" sz="3600" b="1">
                <a:latin typeface="Tahoma" charset="0"/>
                <a:ea typeface="ＭＳ Ｐゴシック" charset="0"/>
                <a:cs typeface="ＭＳ Ｐゴシック" charset="0"/>
              </a:rPr>
              <a:t>, imagery &amp; symbolism</a:t>
            </a:r>
          </a:p>
        </p:txBody>
      </p:sp>
      <p:sp>
        <p:nvSpPr>
          <p:cNvPr id="67588" name="Rectangle 4"/>
          <p:cNvSpPr>
            <a:spLocks noGrp="1" noChangeArrowheads="1"/>
          </p:cNvSpPr>
          <p:nvPr>
            <p:ph type="body" sz="half" idx="2"/>
          </p:nvPr>
        </p:nvSpPr>
        <p:spPr>
          <a:xfrm>
            <a:off x="4724400" y="2133600"/>
            <a:ext cx="4038600" cy="4419600"/>
          </a:xfrm>
          <a:effectLst>
            <a:outerShdw blurRad="63500" dist="38099" dir="2700000" algn="ctr" rotWithShape="0">
              <a:srgbClr val="000000">
                <a:alpha val="74998"/>
              </a:srgbClr>
            </a:outerShdw>
          </a:effectLst>
        </p:spPr>
        <p:txBody>
          <a:bodyPr/>
          <a:lstStyle/>
          <a:p>
            <a:pPr eaLnBrk="1" hangingPunct="1">
              <a:defRPr/>
            </a:pPr>
            <a:r>
              <a:rPr lang="en-US" sz="3600" b="1">
                <a:latin typeface="Tahoma" charset="0"/>
                <a:ea typeface="ＭＳ Ｐゴシック" charset="0"/>
                <a:cs typeface="ＭＳ Ｐゴシック" charset="0"/>
              </a:rPr>
              <a:t>Favors </a:t>
            </a:r>
            <a:r>
              <a:rPr lang="en-US" sz="3600" b="1">
                <a:solidFill>
                  <a:srgbClr val="FFFF00"/>
                </a:solidFill>
                <a:latin typeface="Tahoma" charset="0"/>
                <a:ea typeface="ＭＳ Ｐゴシック" charset="0"/>
                <a:cs typeface="ＭＳ Ｐゴシック" charset="0"/>
              </a:rPr>
              <a:t>outlines</a:t>
            </a:r>
            <a:r>
              <a:rPr lang="en-US" sz="3600" b="1">
                <a:latin typeface="Tahoma" charset="0"/>
                <a:ea typeface="ＭＳ Ｐゴシック" charset="0"/>
                <a:cs typeface="ＭＳ Ｐゴシック" charset="0"/>
              </a:rPr>
              <a:t>, lists and bullet points</a:t>
            </a:r>
          </a:p>
        </p:txBody>
      </p:sp>
      <p:sp>
        <p:nvSpPr>
          <p:cNvPr id="67591" name="Text Box 7"/>
          <p:cNvSpPr txBox="1">
            <a:spLocks noChangeArrowheads="1"/>
          </p:cNvSpPr>
          <p:nvPr/>
        </p:nvSpPr>
        <p:spPr bwMode="auto">
          <a:xfrm>
            <a:off x="1295400" y="1276350"/>
            <a:ext cx="2263775" cy="7016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ahoma" pitchFamily="19" charset="-52"/>
                <a:ea typeface="ＭＳ Ｐゴシック" charset="0"/>
                <a:cs typeface="+mn-cs"/>
              </a:rPr>
              <a:t>Hebrew</a:t>
            </a:r>
          </a:p>
        </p:txBody>
      </p:sp>
      <p:sp>
        <p:nvSpPr>
          <p:cNvPr id="67592" name="Text Box 8"/>
          <p:cNvSpPr txBox="1">
            <a:spLocks noChangeArrowheads="1"/>
          </p:cNvSpPr>
          <p:nvPr/>
        </p:nvSpPr>
        <p:spPr bwMode="auto">
          <a:xfrm>
            <a:off x="5943600" y="1276350"/>
            <a:ext cx="2263775" cy="7016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ahoma" pitchFamily="19" charset="-52"/>
                <a:ea typeface="ＭＳ Ｐゴシック" charset="0"/>
                <a:cs typeface="+mn-cs"/>
              </a:rPr>
              <a:t>Greek</a:t>
            </a:r>
          </a:p>
        </p:txBody>
      </p:sp>
      <p:sp>
        <p:nvSpPr>
          <p:cNvPr id="3" name="WordArt 10"/>
          <p:cNvSpPr>
            <a:spLocks noChangeArrowheads="1" noChangeShapeType="1" noTextEdit="1"/>
          </p:cNvSpPr>
          <p:nvPr/>
        </p:nvSpPr>
        <p:spPr bwMode="auto">
          <a:xfrm>
            <a:off x="3733800" y="457200"/>
            <a:ext cx="2362200" cy="1905000"/>
          </a:xfrm>
          <a:prstGeom prst="rect">
            <a:avLst/>
          </a:prstGeom>
        </p:spPr>
        <p:txBody>
          <a:bodyPr wrap="none" fromWordArt="1">
            <a:prstTxWarp prst="textCascadeUp">
              <a:avLst>
                <a:gd name="adj" fmla="val 44444"/>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uLnTx/>
                <a:uFillTx/>
                <a:latin typeface="Impact"/>
                <a:ea typeface="Impact"/>
                <a:cs typeface="Impact"/>
              </a:rPr>
              <a:t>Writing Style</a:t>
            </a:r>
          </a:p>
        </p:txBody>
      </p:sp>
      <p:sp>
        <p:nvSpPr>
          <p:cNvPr id="67595" name="Text Box 11"/>
          <p:cNvSpPr txBox="1">
            <a:spLocks noChangeArrowheads="1"/>
          </p:cNvSpPr>
          <p:nvPr/>
        </p:nvSpPr>
        <p:spPr bwMode="auto">
          <a:xfrm>
            <a:off x="8397875" y="82550"/>
            <a:ext cx="669925" cy="396875"/>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Tahoma" pitchFamily="19" charset="-52"/>
                <a:ea typeface="ＭＳ Ｐゴシック" charset="0"/>
                <a:cs typeface="+mn-cs"/>
              </a:rPr>
              <a:t>105</a:t>
            </a:r>
          </a:p>
        </p:txBody>
      </p:sp>
      <p:sp>
        <p:nvSpPr>
          <p:cNvPr id="10" name="Rectangle 9"/>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charset="0"/>
                <a:ea typeface="ＭＳ Ｐゴシック" charset="0"/>
              </a:rPr>
              <a:t>Adapted from Lynne M. Thompson, </a:t>
            </a:r>
            <a:r>
              <a:rPr kumimoji="0" lang="en-US" altLang="ja-JP" sz="2000" b="0" i="0" u="none" strike="noStrike" kern="1200" cap="none" spc="0" normalizeH="0" baseline="0" noProof="0" dirty="0">
                <a:ln>
                  <a:noFill/>
                </a:ln>
                <a:solidFill>
                  <a:srgbClr val="FFFFFF"/>
                </a:solidFill>
                <a:effectLst/>
                <a:uLnTx/>
                <a:uFillTx/>
                <a:latin typeface="Arial" charset="0"/>
                <a:ea typeface="ＭＳ Ｐゴシック" charset="0"/>
              </a:rPr>
              <a:t>"Christmas: The Real Deal," interview with Ray Vander </a:t>
            </a:r>
            <a:r>
              <a:rPr kumimoji="0" lang="en-US" altLang="ja-JP" sz="2000" b="0" i="0" u="none" strike="noStrike" kern="1200" cap="none" spc="0" normalizeH="0" baseline="0" noProof="0" dirty="0" err="1">
                <a:ln>
                  <a:noFill/>
                </a:ln>
                <a:solidFill>
                  <a:srgbClr val="FFFFFF"/>
                </a:solidFill>
                <a:effectLst/>
                <a:uLnTx/>
                <a:uFillTx/>
                <a:latin typeface="Arial" charset="0"/>
                <a:ea typeface="ＭＳ Ｐゴシック" charset="0"/>
              </a:rPr>
              <a:t>Laan</a:t>
            </a:r>
            <a:r>
              <a:rPr kumimoji="0" lang="en-US" altLang="ja-JP" sz="2000" b="0" i="0" u="none" strike="noStrike" kern="1200" cap="none" spc="0" normalizeH="0" baseline="0" noProof="0" dirty="0">
                <a:ln>
                  <a:noFill/>
                </a:ln>
                <a:solidFill>
                  <a:srgbClr val="FFFFFF"/>
                </a:solidFill>
                <a:effectLst/>
                <a:uLnTx/>
                <a:uFillTx/>
                <a:latin typeface="Arial" charset="0"/>
                <a:ea typeface="ＭＳ Ｐゴシック" charset="0"/>
              </a:rPr>
              <a:t>, </a:t>
            </a:r>
            <a:r>
              <a:rPr kumimoji="0" lang="en-US" altLang="ja-JP" sz="2000" b="0" i="1" u="none" strike="noStrike" kern="1200" cap="none" spc="0" normalizeH="0" baseline="0" noProof="0" dirty="0">
                <a:ln>
                  <a:noFill/>
                </a:ln>
                <a:solidFill>
                  <a:srgbClr val="FFFFFF"/>
                </a:solidFill>
                <a:effectLst/>
                <a:uLnTx/>
                <a:uFillTx/>
                <a:latin typeface="Arial" charset="0"/>
                <a:ea typeface="ＭＳ Ｐゴシック" charset="0"/>
              </a:rPr>
              <a:t>Breakaway magazine </a:t>
            </a:r>
            <a:r>
              <a:rPr kumimoji="0" lang="en-US" altLang="ja-JP" sz="2000" b="0" i="0" u="none" strike="noStrike" kern="1200" cap="none" spc="0" normalizeH="0" baseline="0" noProof="0" dirty="0">
                <a:ln>
                  <a:noFill/>
                </a:ln>
                <a:solidFill>
                  <a:srgbClr val="FFFFFF"/>
                </a:solidFill>
                <a:effectLst/>
                <a:uLnTx/>
                <a:uFillTx/>
                <a:latin typeface="Arial" charset="0"/>
                <a:ea typeface="ＭＳ Ｐゴシック" charset="0"/>
              </a:rPr>
              <a:t>(Dec 2003): 7-9</a:t>
            </a:r>
            <a:endParaRPr kumimoji="0" lang="en-US" sz="2000" b="0" i="0" u="none" strike="noStrike" kern="1200" cap="none" spc="0" normalizeH="0" baseline="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34043529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69634" name="Rectangle 2"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endParaRPr>
          </a:p>
        </p:txBody>
      </p:sp>
      <p:sp>
        <p:nvSpPr>
          <p:cNvPr id="106499" name="Rectangle 3"/>
          <p:cNvSpPr>
            <a:spLocks noGrp="1" noChangeArrowheads="1"/>
          </p:cNvSpPr>
          <p:nvPr>
            <p:ph type="title"/>
          </p:nvPr>
        </p:nvSpPr>
        <p:spPr>
          <a:xfrm>
            <a:off x="0" y="0"/>
            <a:ext cx="3505200" cy="609600"/>
          </a:xfrm>
          <a:solidFill>
            <a:srgbClr val="000000"/>
          </a:solidFill>
        </p:spPr>
        <p:txBody>
          <a:bodyPr/>
          <a:lstStyle/>
          <a:p>
            <a:pPr eaLnBrk="1" hangingPunct="1">
              <a:defRPr/>
            </a:pPr>
            <a:r>
              <a:rPr lang="en-US" sz="3200" b="1">
                <a:effectLst/>
                <a:latin typeface="Arial" charset="0"/>
                <a:ea typeface="ＭＳ Ｐゴシック" charset="0"/>
                <a:cs typeface="ＭＳ Ｐゴシック" charset="0"/>
              </a:rPr>
              <a:t>East Meets West</a:t>
            </a:r>
          </a:p>
        </p:txBody>
      </p:sp>
      <p:sp>
        <p:nvSpPr>
          <p:cNvPr id="106500" name="Rectangle 4"/>
          <p:cNvSpPr>
            <a:spLocks noGrp="1" noChangeArrowheads="1"/>
          </p:cNvSpPr>
          <p:nvPr>
            <p:ph type="body" sz="half" idx="1"/>
          </p:nvPr>
        </p:nvSpPr>
        <p:spPr>
          <a:xfrm>
            <a:off x="533400" y="2133600"/>
            <a:ext cx="4038600" cy="4419600"/>
          </a:xfrm>
          <a:effectLst>
            <a:outerShdw blurRad="63500" dist="38099" dir="2700000" algn="ctr" rotWithShape="0">
              <a:srgbClr val="000000">
                <a:alpha val="74998"/>
              </a:srgbClr>
            </a:outerShdw>
          </a:effectLst>
        </p:spPr>
        <p:txBody>
          <a:bodyPr/>
          <a:lstStyle/>
          <a:p>
            <a:pPr eaLnBrk="1" hangingPunct="1">
              <a:defRPr/>
            </a:pPr>
            <a:r>
              <a:rPr lang="en-US" sz="3600" b="1">
                <a:latin typeface="Tahoma" charset="0"/>
                <a:ea typeface="ＭＳ Ｐゴシック" charset="0"/>
                <a:cs typeface="ＭＳ Ｐゴシック" charset="0"/>
              </a:rPr>
              <a:t>Sees numbers as a quality or </a:t>
            </a:r>
            <a:r>
              <a:rPr lang="en-US" sz="3600" b="1">
                <a:solidFill>
                  <a:srgbClr val="FFFF00"/>
                </a:solidFill>
                <a:latin typeface="Tahoma" charset="0"/>
                <a:ea typeface="ＭＳ Ｐゴシック" charset="0"/>
                <a:cs typeface="ＭＳ Ｐゴシック" charset="0"/>
              </a:rPr>
              <a:t>symbol</a:t>
            </a:r>
            <a:endParaRPr lang="en-US" sz="3600" b="1">
              <a:latin typeface="Tahoma" charset="0"/>
              <a:ea typeface="ＭＳ Ｐゴシック" charset="0"/>
              <a:cs typeface="ＭＳ Ｐゴシック" charset="0"/>
            </a:endParaRPr>
          </a:p>
        </p:txBody>
      </p:sp>
      <p:sp>
        <p:nvSpPr>
          <p:cNvPr id="106501" name="Rectangle 5"/>
          <p:cNvSpPr>
            <a:spLocks noGrp="1" noChangeArrowheads="1"/>
          </p:cNvSpPr>
          <p:nvPr>
            <p:ph type="body" sz="half" idx="2"/>
          </p:nvPr>
        </p:nvSpPr>
        <p:spPr>
          <a:xfrm>
            <a:off x="4724400" y="2133600"/>
            <a:ext cx="4038600" cy="4419600"/>
          </a:xfrm>
          <a:effectLst>
            <a:outerShdw blurRad="63500" dist="38099" dir="2700000" algn="ctr" rotWithShape="0">
              <a:srgbClr val="000000">
                <a:alpha val="74998"/>
              </a:srgbClr>
            </a:outerShdw>
          </a:effectLst>
        </p:spPr>
        <p:txBody>
          <a:bodyPr/>
          <a:lstStyle/>
          <a:p>
            <a:pPr eaLnBrk="1" hangingPunct="1">
              <a:defRPr/>
            </a:pPr>
            <a:r>
              <a:rPr lang="en-US" sz="3600" b="1">
                <a:latin typeface="Tahoma" charset="0"/>
                <a:ea typeface="ＭＳ Ｐゴシック" charset="0"/>
                <a:cs typeface="ＭＳ Ｐゴシック" charset="0"/>
              </a:rPr>
              <a:t>Sees numbers as a specific </a:t>
            </a:r>
            <a:r>
              <a:rPr lang="en-US" sz="3600" b="1">
                <a:solidFill>
                  <a:srgbClr val="FFFF00"/>
                </a:solidFill>
                <a:latin typeface="Tahoma" charset="0"/>
                <a:ea typeface="ＭＳ Ｐゴシック" charset="0"/>
                <a:cs typeface="ＭＳ Ｐゴシック" charset="0"/>
              </a:rPr>
              <a:t>quantity</a:t>
            </a:r>
            <a:endParaRPr lang="en-US" sz="3600" b="1">
              <a:latin typeface="Tahoma" charset="0"/>
              <a:ea typeface="ＭＳ Ｐゴシック" charset="0"/>
              <a:cs typeface="ＭＳ Ｐゴシック" charset="0"/>
            </a:endParaRPr>
          </a:p>
        </p:txBody>
      </p:sp>
      <p:sp>
        <p:nvSpPr>
          <p:cNvPr id="106502" name="Text Box 6"/>
          <p:cNvSpPr txBox="1">
            <a:spLocks noChangeArrowheads="1"/>
          </p:cNvSpPr>
          <p:nvPr/>
        </p:nvSpPr>
        <p:spPr bwMode="auto">
          <a:xfrm>
            <a:off x="1295400" y="1276350"/>
            <a:ext cx="2263775" cy="7016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ahoma" pitchFamily="19" charset="-52"/>
                <a:ea typeface="ＭＳ Ｐゴシック" charset="0"/>
                <a:cs typeface="+mn-cs"/>
              </a:rPr>
              <a:t>Hebrew</a:t>
            </a:r>
          </a:p>
        </p:txBody>
      </p:sp>
      <p:sp>
        <p:nvSpPr>
          <p:cNvPr id="106503" name="Text Box 7"/>
          <p:cNvSpPr txBox="1">
            <a:spLocks noChangeArrowheads="1"/>
          </p:cNvSpPr>
          <p:nvPr/>
        </p:nvSpPr>
        <p:spPr bwMode="auto">
          <a:xfrm>
            <a:off x="5943600" y="1276350"/>
            <a:ext cx="2263775" cy="7016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ahoma" pitchFamily="19" charset="-52"/>
                <a:ea typeface="ＭＳ Ｐゴシック" charset="0"/>
                <a:cs typeface="+mn-cs"/>
              </a:rPr>
              <a:t>Greek</a:t>
            </a:r>
          </a:p>
        </p:txBody>
      </p:sp>
      <p:sp>
        <p:nvSpPr>
          <p:cNvPr id="69640" name="WordArt 8"/>
          <p:cNvSpPr>
            <a:spLocks noChangeArrowheads="1" noChangeShapeType="1" noTextEdit="1"/>
          </p:cNvSpPr>
          <p:nvPr/>
        </p:nvSpPr>
        <p:spPr bwMode="auto">
          <a:xfrm>
            <a:off x="3733800" y="457200"/>
            <a:ext cx="2362200" cy="1905000"/>
          </a:xfrm>
          <a:prstGeom prst="rect">
            <a:avLst/>
          </a:prstGeom>
        </p:spPr>
        <p:txBody>
          <a:bodyPr wrap="none" fromWordArt="1">
            <a:prstTxWarp prst="textCascadeUp">
              <a:avLst>
                <a:gd name="adj" fmla="val 44444"/>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uLnTx/>
                <a:uFillTx/>
                <a:latin typeface="Impact"/>
                <a:ea typeface="Impact"/>
                <a:cs typeface="Impact"/>
              </a:rPr>
              <a:t>Numbers</a:t>
            </a:r>
          </a:p>
        </p:txBody>
      </p:sp>
      <p:sp>
        <p:nvSpPr>
          <p:cNvPr id="106505" name="Text Box 9"/>
          <p:cNvSpPr txBox="1">
            <a:spLocks noChangeArrowheads="1"/>
          </p:cNvSpPr>
          <p:nvPr/>
        </p:nvSpPr>
        <p:spPr bwMode="auto">
          <a:xfrm>
            <a:off x="8397875" y="82550"/>
            <a:ext cx="669925" cy="396875"/>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Tahoma" pitchFamily="19" charset="-52"/>
                <a:ea typeface="ＭＳ Ｐゴシック" charset="0"/>
                <a:cs typeface="+mn-cs"/>
              </a:rPr>
              <a:t>105</a:t>
            </a:r>
          </a:p>
        </p:txBody>
      </p:sp>
      <p:sp>
        <p:nvSpPr>
          <p:cNvPr id="10" name="Rectangle 9"/>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charset="0"/>
                <a:ea typeface="ＭＳ Ｐゴシック" charset="0"/>
              </a:rPr>
              <a:t>Adapted from Lynne M. Thompson, </a:t>
            </a:r>
            <a:r>
              <a:rPr kumimoji="0" lang="en-US" altLang="ja-JP" sz="2000" b="0" i="0" u="none" strike="noStrike" kern="1200" cap="none" spc="0" normalizeH="0" baseline="0" noProof="0" dirty="0">
                <a:ln>
                  <a:noFill/>
                </a:ln>
                <a:solidFill>
                  <a:srgbClr val="FFFFFF"/>
                </a:solidFill>
                <a:effectLst/>
                <a:uLnTx/>
                <a:uFillTx/>
                <a:latin typeface="Arial" charset="0"/>
                <a:ea typeface="ＭＳ Ｐゴシック" charset="0"/>
              </a:rPr>
              <a:t>"Christmas: The Real Deal," interview with Ray Vander </a:t>
            </a:r>
            <a:r>
              <a:rPr kumimoji="0" lang="en-US" altLang="ja-JP" sz="2000" b="0" i="0" u="none" strike="noStrike" kern="1200" cap="none" spc="0" normalizeH="0" baseline="0" noProof="0" dirty="0" err="1">
                <a:ln>
                  <a:noFill/>
                </a:ln>
                <a:solidFill>
                  <a:srgbClr val="FFFFFF"/>
                </a:solidFill>
                <a:effectLst/>
                <a:uLnTx/>
                <a:uFillTx/>
                <a:latin typeface="Arial" charset="0"/>
                <a:ea typeface="ＭＳ Ｐゴシック" charset="0"/>
              </a:rPr>
              <a:t>Laan</a:t>
            </a:r>
            <a:r>
              <a:rPr kumimoji="0" lang="en-US" altLang="ja-JP" sz="2000" b="0" i="0" u="none" strike="noStrike" kern="1200" cap="none" spc="0" normalizeH="0" baseline="0" noProof="0" dirty="0">
                <a:ln>
                  <a:noFill/>
                </a:ln>
                <a:solidFill>
                  <a:srgbClr val="FFFFFF"/>
                </a:solidFill>
                <a:effectLst/>
                <a:uLnTx/>
                <a:uFillTx/>
                <a:latin typeface="Arial" charset="0"/>
                <a:ea typeface="ＭＳ Ｐゴシック" charset="0"/>
              </a:rPr>
              <a:t>, </a:t>
            </a:r>
            <a:r>
              <a:rPr kumimoji="0" lang="en-US" altLang="ja-JP" sz="2000" b="0" i="1" u="none" strike="noStrike" kern="1200" cap="none" spc="0" normalizeH="0" baseline="0" noProof="0" dirty="0">
                <a:ln>
                  <a:noFill/>
                </a:ln>
                <a:solidFill>
                  <a:srgbClr val="FFFFFF"/>
                </a:solidFill>
                <a:effectLst/>
                <a:uLnTx/>
                <a:uFillTx/>
                <a:latin typeface="Arial" charset="0"/>
                <a:ea typeface="ＭＳ Ｐゴシック" charset="0"/>
              </a:rPr>
              <a:t>Breakaway magazine </a:t>
            </a:r>
            <a:r>
              <a:rPr kumimoji="0" lang="en-US" altLang="ja-JP" sz="2000" b="0" i="0" u="none" strike="noStrike" kern="1200" cap="none" spc="0" normalizeH="0" baseline="0" noProof="0" dirty="0">
                <a:ln>
                  <a:noFill/>
                </a:ln>
                <a:solidFill>
                  <a:srgbClr val="FFFFFF"/>
                </a:solidFill>
                <a:effectLst/>
                <a:uLnTx/>
                <a:uFillTx/>
                <a:latin typeface="Arial" charset="0"/>
                <a:ea typeface="ＭＳ Ｐゴシック" charset="0"/>
              </a:rPr>
              <a:t>(Dec 2003): 7-9</a:t>
            </a:r>
            <a:endParaRPr kumimoji="0" lang="en-US" sz="2000" b="0" i="0" u="none" strike="noStrike" kern="1200" cap="none" spc="0" normalizeH="0" baseline="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19414604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1682" name="Rectangle 2"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endParaRPr>
          </a:p>
        </p:txBody>
      </p:sp>
      <p:sp>
        <p:nvSpPr>
          <p:cNvPr id="108547" name="Rectangle 3"/>
          <p:cNvSpPr>
            <a:spLocks noGrp="1" noChangeArrowheads="1"/>
          </p:cNvSpPr>
          <p:nvPr>
            <p:ph type="title"/>
          </p:nvPr>
        </p:nvSpPr>
        <p:spPr>
          <a:xfrm>
            <a:off x="0" y="0"/>
            <a:ext cx="3505200" cy="609600"/>
          </a:xfrm>
          <a:solidFill>
            <a:srgbClr val="000000"/>
          </a:solidFill>
        </p:spPr>
        <p:txBody>
          <a:bodyPr/>
          <a:lstStyle/>
          <a:p>
            <a:pPr eaLnBrk="1" hangingPunct="1">
              <a:defRPr/>
            </a:pPr>
            <a:r>
              <a:rPr lang="en-US" sz="3200" b="1">
                <a:effectLst/>
                <a:latin typeface="Arial" charset="0"/>
                <a:ea typeface="ＭＳ Ｐゴシック" charset="0"/>
                <a:cs typeface="ＭＳ Ｐゴシック" charset="0"/>
              </a:rPr>
              <a:t>East Meets West</a:t>
            </a:r>
          </a:p>
        </p:txBody>
      </p:sp>
      <p:sp>
        <p:nvSpPr>
          <p:cNvPr id="108548" name="Rectangle 4"/>
          <p:cNvSpPr>
            <a:spLocks noGrp="1" noChangeArrowheads="1"/>
          </p:cNvSpPr>
          <p:nvPr>
            <p:ph type="body" sz="half" idx="1"/>
          </p:nvPr>
        </p:nvSpPr>
        <p:spPr>
          <a:xfrm>
            <a:off x="4876800" y="2209800"/>
            <a:ext cx="4038600" cy="4419600"/>
          </a:xfrm>
          <a:effectLst>
            <a:outerShdw blurRad="63500" dist="38099" dir="2700000" algn="ctr" rotWithShape="0">
              <a:srgbClr val="000000">
                <a:alpha val="74998"/>
              </a:srgbClr>
            </a:outerShdw>
          </a:effectLst>
        </p:spPr>
        <p:txBody>
          <a:bodyPr/>
          <a:lstStyle/>
          <a:p>
            <a:pPr eaLnBrk="1" hangingPunct="1">
              <a:defRPr/>
            </a:pPr>
            <a:r>
              <a:rPr lang="en-US" sz="3600" b="1" dirty="0">
                <a:latin typeface="Tahoma" charset="0"/>
                <a:ea typeface="ＭＳ Ｐゴシック" charset="0"/>
                <a:cs typeface="ＭＳ Ｐゴシック" charset="0"/>
              </a:rPr>
              <a:t>Focuses on the </a:t>
            </a:r>
            <a:r>
              <a:rPr lang="en-US" sz="3600" b="1" dirty="0">
                <a:solidFill>
                  <a:srgbClr val="FFFF00"/>
                </a:solidFill>
                <a:latin typeface="Tahoma" charset="0"/>
                <a:ea typeface="ＭＳ Ｐゴシック" charset="0"/>
                <a:cs typeface="ＭＳ Ｐゴシック" charset="0"/>
              </a:rPr>
              <a:t>individual</a:t>
            </a:r>
            <a:r>
              <a:rPr lang="fr-FR" altLang="ja-JP" sz="3600" b="1" dirty="0">
                <a:solidFill>
                  <a:srgbClr val="FFFF00"/>
                </a:solidFill>
                <a:latin typeface="Tahoma" charset="0"/>
                <a:ea typeface="ＭＳ Ｐゴシック" charset="0"/>
                <a:cs typeface="ＭＳ Ｐゴシック" charset="0"/>
              </a:rPr>
              <a:t>'</a:t>
            </a:r>
            <a:r>
              <a:rPr lang="en-US" sz="3600" b="1" dirty="0">
                <a:solidFill>
                  <a:srgbClr val="FFFF00"/>
                </a:solidFill>
                <a:latin typeface="Tahoma" charset="0"/>
                <a:ea typeface="ＭＳ Ｐゴシック" charset="0"/>
                <a:cs typeface="ＭＳ Ｐゴシック" charset="0"/>
              </a:rPr>
              <a:t>s</a:t>
            </a:r>
            <a:r>
              <a:rPr lang="en-US" sz="3600" b="1" dirty="0">
                <a:latin typeface="Tahoma" charset="0"/>
                <a:ea typeface="ＭＳ Ｐゴシック" charset="0"/>
                <a:cs typeface="ＭＳ Ｐゴシック" charset="0"/>
              </a:rPr>
              <a:t> relationship with God</a:t>
            </a:r>
          </a:p>
        </p:txBody>
      </p:sp>
      <p:sp>
        <p:nvSpPr>
          <p:cNvPr id="108549" name="Rectangle 5"/>
          <p:cNvSpPr>
            <a:spLocks noGrp="1" noChangeArrowheads="1"/>
          </p:cNvSpPr>
          <p:nvPr>
            <p:ph type="body" sz="half" idx="2"/>
          </p:nvPr>
        </p:nvSpPr>
        <p:spPr>
          <a:xfrm>
            <a:off x="457200" y="2209800"/>
            <a:ext cx="4038600" cy="4419600"/>
          </a:xfrm>
          <a:effectLst>
            <a:outerShdw blurRad="63500" dist="38099" dir="2700000" algn="ctr" rotWithShape="0">
              <a:srgbClr val="000000">
                <a:alpha val="74998"/>
              </a:srgbClr>
            </a:outerShdw>
          </a:effectLst>
        </p:spPr>
        <p:txBody>
          <a:bodyPr/>
          <a:lstStyle/>
          <a:p>
            <a:pPr eaLnBrk="1" hangingPunct="1">
              <a:defRPr/>
            </a:pPr>
            <a:r>
              <a:rPr lang="en-US" sz="3600" b="1">
                <a:latin typeface="Tahoma" charset="0"/>
                <a:ea typeface="ＭＳ Ｐゴシック" charset="0"/>
                <a:cs typeface="ＭＳ Ｐゴシック" charset="0"/>
              </a:rPr>
              <a:t>Focuses on the </a:t>
            </a:r>
            <a:r>
              <a:rPr lang="en-US" sz="3600" b="1">
                <a:solidFill>
                  <a:srgbClr val="FFFF00"/>
                </a:solidFill>
                <a:latin typeface="Tahoma" charset="0"/>
                <a:ea typeface="ＭＳ Ｐゴシック" charset="0"/>
                <a:cs typeface="ＭＳ Ｐゴシック" charset="0"/>
              </a:rPr>
              <a:t>community</a:t>
            </a:r>
            <a:r>
              <a:rPr lang="en-US" sz="3600" b="1">
                <a:latin typeface="Tahoma" charset="0"/>
                <a:ea typeface="ＭＳ Ｐゴシック" charset="0"/>
                <a:cs typeface="ＭＳ Ｐゴシック" charset="0"/>
              </a:rPr>
              <a:t> in relationship with God</a:t>
            </a:r>
          </a:p>
        </p:txBody>
      </p:sp>
      <p:sp>
        <p:nvSpPr>
          <p:cNvPr id="108550" name="Text Box 6"/>
          <p:cNvSpPr txBox="1">
            <a:spLocks noChangeArrowheads="1"/>
          </p:cNvSpPr>
          <p:nvPr/>
        </p:nvSpPr>
        <p:spPr bwMode="auto">
          <a:xfrm>
            <a:off x="1295400" y="1276350"/>
            <a:ext cx="2263775" cy="7016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ahoma" pitchFamily="19" charset="-52"/>
                <a:ea typeface="ＭＳ Ｐゴシック" charset="0"/>
                <a:cs typeface="+mn-cs"/>
              </a:rPr>
              <a:t>Hebrew</a:t>
            </a:r>
          </a:p>
        </p:txBody>
      </p:sp>
      <p:sp>
        <p:nvSpPr>
          <p:cNvPr id="108551" name="Text Box 7"/>
          <p:cNvSpPr txBox="1">
            <a:spLocks noChangeArrowheads="1"/>
          </p:cNvSpPr>
          <p:nvPr/>
        </p:nvSpPr>
        <p:spPr bwMode="auto">
          <a:xfrm>
            <a:off x="5943600" y="1276350"/>
            <a:ext cx="2263775" cy="7016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ahoma" pitchFamily="19" charset="-52"/>
                <a:ea typeface="ＭＳ Ｐゴシック" charset="0"/>
                <a:cs typeface="+mn-cs"/>
              </a:rPr>
              <a:t>Greek</a:t>
            </a:r>
          </a:p>
        </p:txBody>
      </p:sp>
      <p:sp>
        <p:nvSpPr>
          <p:cNvPr id="71688" name="WordArt 8"/>
          <p:cNvSpPr>
            <a:spLocks noChangeArrowheads="1" noChangeShapeType="1" noTextEdit="1"/>
          </p:cNvSpPr>
          <p:nvPr/>
        </p:nvSpPr>
        <p:spPr bwMode="auto">
          <a:xfrm>
            <a:off x="3419872" y="332656"/>
            <a:ext cx="2952328" cy="2029544"/>
          </a:xfrm>
          <a:prstGeom prst="rect">
            <a:avLst/>
          </a:prstGeom>
        </p:spPr>
        <p:txBody>
          <a:bodyPr wrap="none" fromWordArt="1">
            <a:prstTxWarp prst="textCascadeUp">
              <a:avLst>
                <a:gd name="adj" fmla="val 44444"/>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uLnTx/>
                <a:uFillTx/>
                <a:latin typeface="Impact"/>
                <a:ea typeface="Impact"/>
                <a:cs typeface="Impact"/>
              </a:rPr>
              <a:t>Relation to God</a:t>
            </a:r>
          </a:p>
        </p:txBody>
      </p:sp>
      <p:sp>
        <p:nvSpPr>
          <p:cNvPr id="108553" name="Text Box 9"/>
          <p:cNvSpPr txBox="1">
            <a:spLocks noChangeArrowheads="1"/>
          </p:cNvSpPr>
          <p:nvPr/>
        </p:nvSpPr>
        <p:spPr bwMode="auto">
          <a:xfrm>
            <a:off x="8397875" y="82550"/>
            <a:ext cx="669925" cy="396875"/>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Tahoma" pitchFamily="19" charset="-52"/>
                <a:ea typeface="ＭＳ Ｐゴシック" charset="0"/>
                <a:cs typeface="+mn-cs"/>
              </a:rPr>
              <a:t>105</a:t>
            </a:r>
          </a:p>
        </p:txBody>
      </p:sp>
      <p:sp>
        <p:nvSpPr>
          <p:cNvPr id="10" name="Rectangle 9"/>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charset="0"/>
                <a:ea typeface="ＭＳ Ｐゴシック" charset="0"/>
              </a:rPr>
              <a:t>Adapted from Lynne M. Thompson, </a:t>
            </a:r>
            <a:r>
              <a:rPr kumimoji="0" lang="en-US" altLang="ja-JP" sz="2000" b="0" i="0" u="none" strike="noStrike" kern="1200" cap="none" spc="0" normalizeH="0" baseline="0" noProof="0" dirty="0">
                <a:ln>
                  <a:noFill/>
                </a:ln>
                <a:solidFill>
                  <a:srgbClr val="FFFFFF"/>
                </a:solidFill>
                <a:effectLst/>
                <a:uLnTx/>
                <a:uFillTx/>
                <a:latin typeface="Arial" charset="0"/>
                <a:ea typeface="ＭＳ Ｐゴシック" charset="0"/>
              </a:rPr>
              <a:t>"Christmas: The Real Deal," interview with Ray Vander </a:t>
            </a:r>
            <a:r>
              <a:rPr kumimoji="0" lang="en-US" altLang="ja-JP" sz="2000" b="0" i="0" u="none" strike="noStrike" kern="1200" cap="none" spc="0" normalizeH="0" baseline="0" noProof="0" dirty="0" err="1">
                <a:ln>
                  <a:noFill/>
                </a:ln>
                <a:solidFill>
                  <a:srgbClr val="FFFFFF"/>
                </a:solidFill>
                <a:effectLst/>
                <a:uLnTx/>
                <a:uFillTx/>
                <a:latin typeface="Arial" charset="0"/>
                <a:ea typeface="ＭＳ Ｐゴシック" charset="0"/>
              </a:rPr>
              <a:t>Laan</a:t>
            </a:r>
            <a:r>
              <a:rPr kumimoji="0" lang="en-US" altLang="ja-JP" sz="2000" b="0" i="0" u="none" strike="noStrike" kern="1200" cap="none" spc="0" normalizeH="0" baseline="0" noProof="0" dirty="0">
                <a:ln>
                  <a:noFill/>
                </a:ln>
                <a:solidFill>
                  <a:srgbClr val="FFFFFF"/>
                </a:solidFill>
                <a:effectLst/>
                <a:uLnTx/>
                <a:uFillTx/>
                <a:latin typeface="Arial" charset="0"/>
                <a:ea typeface="ＭＳ Ｐゴシック" charset="0"/>
              </a:rPr>
              <a:t>, </a:t>
            </a:r>
            <a:r>
              <a:rPr kumimoji="0" lang="en-US" altLang="ja-JP" sz="2000" b="0" i="1" u="none" strike="noStrike" kern="1200" cap="none" spc="0" normalizeH="0" baseline="0" noProof="0" dirty="0">
                <a:ln>
                  <a:noFill/>
                </a:ln>
                <a:solidFill>
                  <a:srgbClr val="FFFFFF"/>
                </a:solidFill>
                <a:effectLst/>
                <a:uLnTx/>
                <a:uFillTx/>
                <a:latin typeface="Arial" charset="0"/>
                <a:ea typeface="ＭＳ Ｐゴシック" charset="0"/>
              </a:rPr>
              <a:t>Breakaway magazine </a:t>
            </a:r>
            <a:r>
              <a:rPr kumimoji="0" lang="en-US" altLang="ja-JP" sz="2000" b="0" i="0" u="none" strike="noStrike" kern="1200" cap="none" spc="0" normalizeH="0" baseline="0" noProof="0" dirty="0">
                <a:ln>
                  <a:noFill/>
                </a:ln>
                <a:solidFill>
                  <a:srgbClr val="FFFFFF"/>
                </a:solidFill>
                <a:effectLst/>
                <a:uLnTx/>
                <a:uFillTx/>
                <a:latin typeface="Arial" charset="0"/>
                <a:ea typeface="ＭＳ Ｐゴシック" charset="0"/>
              </a:rPr>
              <a:t>(Dec 2003): 7-9</a:t>
            </a:r>
            <a:endParaRPr kumimoji="0" lang="en-US" sz="2000" b="0" i="0" u="none" strike="noStrike" kern="1200" cap="none" spc="0" normalizeH="0" baseline="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18414571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3730" name="Rectangle 2"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endParaRPr>
          </a:p>
        </p:txBody>
      </p:sp>
      <p:sp>
        <p:nvSpPr>
          <p:cNvPr id="110595" name="Rectangle 3"/>
          <p:cNvSpPr>
            <a:spLocks noGrp="1" noChangeArrowheads="1"/>
          </p:cNvSpPr>
          <p:nvPr>
            <p:ph type="title"/>
          </p:nvPr>
        </p:nvSpPr>
        <p:spPr>
          <a:xfrm>
            <a:off x="0" y="0"/>
            <a:ext cx="3505200" cy="609600"/>
          </a:xfrm>
          <a:solidFill>
            <a:srgbClr val="000000"/>
          </a:solidFill>
        </p:spPr>
        <p:txBody>
          <a:bodyPr/>
          <a:lstStyle/>
          <a:p>
            <a:pPr eaLnBrk="1" hangingPunct="1">
              <a:defRPr/>
            </a:pPr>
            <a:r>
              <a:rPr lang="en-US" sz="3200" b="1">
                <a:effectLst/>
                <a:latin typeface="Arial" charset="0"/>
                <a:ea typeface="ＭＳ Ｐゴシック" charset="0"/>
                <a:cs typeface="ＭＳ Ｐゴシック" charset="0"/>
              </a:rPr>
              <a:t>East Meets West</a:t>
            </a:r>
          </a:p>
        </p:txBody>
      </p:sp>
      <p:sp>
        <p:nvSpPr>
          <p:cNvPr id="110596" name="Rectangle 4"/>
          <p:cNvSpPr>
            <a:spLocks noGrp="1" noChangeArrowheads="1"/>
          </p:cNvSpPr>
          <p:nvPr>
            <p:ph type="body" sz="half" idx="1"/>
          </p:nvPr>
        </p:nvSpPr>
        <p:spPr>
          <a:xfrm>
            <a:off x="533400" y="2133600"/>
            <a:ext cx="4038600" cy="4419600"/>
          </a:xfrm>
          <a:effectLst>
            <a:outerShdw blurRad="63500" dist="38099" dir="2700000" algn="ctr" rotWithShape="0">
              <a:srgbClr val="000000">
                <a:alpha val="74998"/>
              </a:srgbClr>
            </a:outerShdw>
          </a:effectLst>
        </p:spPr>
        <p:txBody>
          <a:bodyPr/>
          <a:lstStyle/>
          <a:p>
            <a:pPr eaLnBrk="1" hangingPunct="1">
              <a:defRPr/>
            </a:pPr>
            <a:r>
              <a:rPr lang="en-US" sz="3600" b="1">
                <a:latin typeface="Tahoma" charset="0"/>
                <a:ea typeface="ＭＳ Ｐゴシック" charset="0"/>
                <a:cs typeface="ＭＳ Ｐゴシック" charset="0"/>
              </a:rPr>
              <a:t>The kingdom of God begins </a:t>
            </a:r>
            <a:r>
              <a:rPr lang="en-US" sz="3600" b="1">
                <a:solidFill>
                  <a:srgbClr val="FFFF00"/>
                </a:solidFill>
                <a:latin typeface="Tahoma" charset="0"/>
                <a:ea typeface="ＭＳ Ｐゴシック" charset="0"/>
                <a:cs typeface="ＭＳ Ｐゴシック" charset="0"/>
              </a:rPr>
              <a:t>in this life</a:t>
            </a:r>
            <a:r>
              <a:rPr lang="en-US" sz="3600" b="1">
                <a:latin typeface="Tahoma" charset="0"/>
                <a:ea typeface="ＭＳ Ｐゴシック" charset="0"/>
                <a:cs typeface="ＭＳ Ｐゴシック" charset="0"/>
              </a:rPr>
              <a:t>.  Eternal life is lived in harmony with God.</a:t>
            </a:r>
          </a:p>
        </p:txBody>
      </p:sp>
      <p:sp>
        <p:nvSpPr>
          <p:cNvPr id="110597" name="Rectangle 5"/>
          <p:cNvSpPr>
            <a:spLocks noGrp="1" noChangeArrowheads="1"/>
          </p:cNvSpPr>
          <p:nvPr>
            <p:ph type="body" sz="half" idx="2"/>
          </p:nvPr>
        </p:nvSpPr>
        <p:spPr>
          <a:xfrm>
            <a:off x="4724400" y="2133600"/>
            <a:ext cx="4038600" cy="4419600"/>
          </a:xfrm>
          <a:effectLst>
            <a:outerShdw blurRad="63500" dist="38099" dir="2700000" algn="ctr" rotWithShape="0">
              <a:srgbClr val="000000">
                <a:alpha val="74998"/>
              </a:srgbClr>
            </a:outerShdw>
          </a:effectLst>
        </p:spPr>
        <p:txBody>
          <a:bodyPr/>
          <a:lstStyle/>
          <a:p>
            <a:pPr eaLnBrk="1" hangingPunct="1">
              <a:defRPr/>
            </a:pPr>
            <a:r>
              <a:rPr lang="en-US" sz="3600" b="1">
                <a:latin typeface="Tahoma" charset="0"/>
                <a:ea typeface="ＭＳ Ｐゴシック" charset="0"/>
                <a:cs typeface="ＭＳ Ｐゴシック" charset="0"/>
              </a:rPr>
              <a:t>The kingdom of God is </a:t>
            </a:r>
            <a:r>
              <a:rPr lang="en-US" sz="3600" b="1">
                <a:solidFill>
                  <a:srgbClr val="FFFF00"/>
                </a:solidFill>
                <a:latin typeface="Tahoma" charset="0"/>
                <a:ea typeface="ＭＳ Ｐゴシック" charset="0"/>
                <a:cs typeface="ＭＳ Ｐゴシック" charset="0"/>
              </a:rPr>
              <a:t>outside this world</a:t>
            </a:r>
            <a:r>
              <a:rPr lang="en-US" sz="3600" b="1">
                <a:latin typeface="Tahoma" charset="0"/>
                <a:ea typeface="ＭＳ Ｐゴシック" charset="0"/>
                <a:cs typeface="ＭＳ Ｐゴシック" charset="0"/>
              </a:rPr>
              <a:t>.  Eternal life will occur after this life ends.</a:t>
            </a:r>
          </a:p>
        </p:txBody>
      </p:sp>
      <p:sp>
        <p:nvSpPr>
          <p:cNvPr id="110598" name="Text Box 6"/>
          <p:cNvSpPr txBox="1">
            <a:spLocks noChangeArrowheads="1"/>
          </p:cNvSpPr>
          <p:nvPr/>
        </p:nvSpPr>
        <p:spPr bwMode="auto">
          <a:xfrm>
            <a:off x="1295400" y="1276350"/>
            <a:ext cx="2263775" cy="7016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ahoma" pitchFamily="19" charset="-52"/>
                <a:ea typeface="ＭＳ Ｐゴシック" charset="0"/>
                <a:cs typeface="+mn-cs"/>
              </a:rPr>
              <a:t>Hebrew</a:t>
            </a:r>
          </a:p>
        </p:txBody>
      </p:sp>
      <p:sp>
        <p:nvSpPr>
          <p:cNvPr id="110599" name="Text Box 7"/>
          <p:cNvSpPr txBox="1">
            <a:spLocks noChangeArrowheads="1"/>
          </p:cNvSpPr>
          <p:nvPr/>
        </p:nvSpPr>
        <p:spPr bwMode="auto">
          <a:xfrm>
            <a:off x="5943600" y="1276350"/>
            <a:ext cx="2263775" cy="7016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ahoma" pitchFamily="19" charset="-52"/>
                <a:ea typeface="ＭＳ Ｐゴシック" charset="0"/>
                <a:cs typeface="+mn-cs"/>
              </a:rPr>
              <a:t>Greek</a:t>
            </a:r>
          </a:p>
        </p:txBody>
      </p:sp>
      <p:sp>
        <p:nvSpPr>
          <p:cNvPr id="73736" name="WordArt 8"/>
          <p:cNvSpPr>
            <a:spLocks noChangeArrowheads="1" noChangeShapeType="1" noTextEdit="1"/>
          </p:cNvSpPr>
          <p:nvPr/>
        </p:nvSpPr>
        <p:spPr bwMode="auto">
          <a:xfrm>
            <a:off x="3733800" y="457200"/>
            <a:ext cx="2362200" cy="1905000"/>
          </a:xfrm>
          <a:prstGeom prst="rect">
            <a:avLst/>
          </a:prstGeom>
        </p:spPr>
        <p:txBody>
          <a:bodyPr wrap="none" fromWordArt="1">
            <a:prstTxWarp prst="textCascadeUp">
              <a:avLst>
                <a:gd name="adj" fmla="val 44444"/>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uLnTx/>
                <a:uFillTx/>
                <a:latin typeface="Impact"/>
                <a:ea typeface="Impact"/>
                <a:cs typeface="Impact"/>
              </a:rPr>
              <a:t>Eternal Life</a:t>
            </a:r>
          </a:p>
        </p:txBody>
      </p:sp>
      <p:sp>
        <p:nvSpPr>
          <p:cNvPr id="110601" name="Text Box 9"/>
          <p:cNvSpPr txBox="1">
            <a:spLocks noChangeArrowheads="1"/>
          </p:cNvSpPr>
          <p:nvPr/>
        </p:nvSpPr>
        <p:spPr bwMode="auto">
          <a:xfrm>
            <a:off x="8397875" y="82550"/>
            <a:ext cx="669925" cy="396875"/>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Tahoma" pitchFamily="19" charset="-52"/>
                <a:ea typeface="ＭＳ Ｐゴシック" charset="0"/>
                <a:cs typeface="+mn-cs"/>
              </a:rPr>
              <a:t>105</a:t>
            </a:r>
          </a:p>
        </p:txBody>
      </p:sp>
      <p:sp>
        <p:nvSpPr>
          <p:cNvPr id="10" name="Rectangle 9"/>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charset="0"/>
                <a:ea typeface="ＭＳ Ｐゴシック" charset="0"/>
              </a:rPr>
              <a:t>Adapted from Lynne M. Thompson, </a:t>
            </a:r>
            <a:r>
              <a:rPr kumimoji="0" lang="en-US" altLang="ja-JP" sz="2000" b="0" i="0" u="none" strike="noStrike" kern="1200" cap="none" spc="0" normalizeH="0" baseline="0" noProof="0" dirty="0">
                <a:ln>
                  <a:noFill/>
                </a:ln>
                <a:solidFill>
                  <a:srgbClr val="FFFFFF"/>
                </a:solidFill>
                <a:effectLst/>
                <a:uLnTx/>
                <a:uFillTx/>
                <a:latin typeface="Arial" charset="0"/>
                <a:ea typeface="ＭＳ Ｐゴシック" charset="0"/>
              </a:rPr>
              <a:t>"Christmas: The Real Deal," interview with Ray Vander </a:t>
            </a:r>
            <a:r>
              <a:rPr kumimoji="0" lang="en-US" altLang="ja-JP" sz="2000" b="0" i="0" u="none" strike="noStrike" kern="1200" cap="none" spc="0" normalizeH="0" baseline="0" noProof="0" dirty="0" err="1">
                <a:ln>
                  <a:noFill/>
                </a:ln>
                <a:solidFill>
                  <a:srgbClr val="FFFFFF"/>
                </a:solidFill>
                <a:effectLst/>
                <a:uLnTx/>
                <a:uFillTx/>
                <a:latin typeface="Arial" charset="0"/>
                <a:ea typeface="ＭＳ Ｐゴシック" charset="0"/>
              </a:rPr>
              <a:t>Laan</a:t>
            </a:r>
            <a:r>
              <a:rPr kumimoji="0" lang="en-US" altLang="ja-JP" sz="2000" b="0" i="0" u="none" strike="noStrike" kern="1200" cap="none" spc="0" normalizeH="0" baseline="0" noProof="0" dirty="0">
                <a:ln>
                  <a:noFill/>
                </a:ln>
                <a:solidFill>
                  <a:srgbClr val="FFFFFF"/>
                </a:solidFill>
                <a:effectLst/>
                <a:uLnTx/>
                <a:uFillTx/>
                <a:latin typeface="Arial" charset="0"/>
                <a:ea typeface="ＭＳ Ｐゴシック" charset="0"/>
              </a:rPr>
              <a:t>, </a:t>
            </a:r>
            <a:r>
              <a:rPr kumimoji="0" lang="en-US" altLang="ja-JP" sz="2000" b="0" i="1" u="none" strike="noStrike" kern="1200" cap="none" spc="0" normalizeH="0" baseline="0" noProof="0" dirty="0">
                <a:ln>
                  <a:noFill/>
                </a:ln>
                <a:solidFill>
                  <a:srgbClr val="FFFFFF"/>
                </a:solidFill>
                <a:effectLst/>
                <a:uLnTx/>
                <a:uFillTx/>
                <a:latin typeface="Arial" charset="0"/>
                <a:ea typeface="ＭＳ Ｐゴシック" charset="0"/>
              </a:rPr>
              <a:t>Breakaway magazine </a:t>
            </a:r>
            <a:r>
              <a:rPr kumimoji="0" lang="en-US" altLang="ja-JP" sz="2000" b="0" i="0" u="none" strike="noStrike" kern="1200" cap="none" spc="0" normalizeH="0" baseline="0" noProof="0" dirty="0">
                <a:ln>
                  <a:noFill/>
                </a:ln>
                <a:solidFill>
                  <a:srgbClr val="FFFFFF"/>
                </a:solidFill>
                <a:effectLst/>
                <a:uLnTx/>
                <a:uFillTx/>
                <a:latin typeface="Arial" charset="0"/>
                <a:ea typeface="ＭＳ Ｐゴシック" charset="0"/>
              </a:rPr>
              <a:t>(Dec 2003): 7-9</a:t>
            </a:r>
            <a:endParaRPr kumimoji="0" lang="en-US" sz="2000" b="0" i="0" u="none" strike="noStrike" kern="1200" cap="none" spc="0" normalizeH="0" baseline="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14326584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en-US" sz="4800" b="1" dirty="0">
                <a:solidFill>
                  <a:schemeClr val="bg1"/>
                </a:solidFill>
                <a:effectLst>
                  <a:glow rad="101600">
                    <a:schemeClr val="tx1">
                      <a:alpha val="99000"/>
                    </a:schemeClr>
                  </a:glow>
                </a:effectLst>
                <a:latin typeface="Arial"/>
                <a:cs typeface="Arial"/>
              </a:rPr>
              <a:t>Theme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8653" y="2060415"/>
            <a:ext cx="9144000" cy="27371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Justification by Faith</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Galatians</a:t>
            </a:r>
          </a:p>
        </p:txBody>
      </p:sp>
    </p:spTree>
    <p:extLst>
      <p:ext uri="{BB962C8B-B14F-4D97-AF65-F5344CB8AC3E}">
        <p14:creationId xmlns:p14="http://schemas.microsoft.com/office/powerpoint/2010/main" val="265794774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5778" name="Rectangle 2"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endParaRPr>
          </a:p>
        </p:txBody>
      </p:sp>
      <p:sp>
        <p:nvSpPr>
          <p:cNvPr id="112643" name="Rectangle 3"/>
          <p:cNvSpPr>
            <a:spLocks noGrp="1" noChangeArrowheads="1"/>
          </p:cNvSpPr>
          <p:nvPr>
            <p:ph type="title"/>
          </p:nvPr>
        </p:nvSpPr>
        <p:spPr>
          <a:xfrm>
            <a:off x="0" y="0"/>
            <a:ext cx="3505200" cy="609600"/>
          </a:xfrm>
          <a:solidFill>
            <a:srgbClr val="000000"/>
          </a:solidFill>
        </p:spPr>
        <p:txBody>
          <a:bodyPr/>
          <a:lstStyle/>
          <a:p>
            <a:pPr eaLnBrk="1" hangingPunct="1">
              <a:defRPr/>
            </a:pPr>
            <a:r>
              <a:rPr lang="en-US" sz="3200" b="1">
                <a:effectLst/>
                <a:latin typeface="Arial" charset="0"/>
                <a:ea typeface="ＭＳ Ｐゴシック" charset="0"/>
                <a:cs typeface="ＭＳ Ｐゴシック" charset="0"/>
              </a:rPr>
              <a:t>East Meets West</a:t>
            </a:r>
          </a:p>
        </p:txBody>
      </p:sp>
      <p:sp>
        <p:nvSpPr>
          <p:cNvPr id="112644" name="Rectangle 4"/>
          <p:cNvSpPr>
            <a:spLocks noGrp="1" noChangeArrowheads="1"/>
          </p:cNvSpPr>
          <p:nvPr>
            <p:ph type="body" sz="half" idx="1"/>
          </p:nvPr>
        </p:nvSpPr>
        <p:spPr>
          <a:xfrm>
            <a:off x="381000" y="2133600"/>
            <a:ext cx="4262438" cy="4572000"/>
          </a:xfrm>
          <a:effectLst>
            <a:outerShdw blurRad="63500" dist="38099" dir="2700000" algn="ctr" rotWithShape="0">
              <a:srgbClr val="000000">
                <a:alpha val="74998"/>
              </a:srgbClr>
            </a:outerShdw>
          </a:effectLst>
        </p:spPr>
        <p:txBody>
          <a:bodyPr/>
          <a:lstStyle/>
          <a:p>
            <a:pPr eaLnBrk="1" hangingPunct="1">
              <a:lnSpc>
                <a:spcPct val="90000"/>
              </a:lnSpc>
              <a:defRPr/>
            </a:pPr>
            <a:r>
              <a:rPr lang="en-US" sz="3600" b="1" dirty="0">
                <a:latin typeface="Tahoma" charset="0"/>
                <a:ea typeface="ＭＳ Ｐゴシック" charset="0"/>
                <a:cs typeface="ＭＳ Ｐゴシック" charset="0"/>
              </a:rPr>
              <a:t>Sin is wrong </a:t>
            </a:r>
            <a:r>
              <a:rPr lang="en-US" sz="3600" b="1" dirty="0">
                <a:solidFill>
                  <a:srgbClr val="FFFF00"/>
                </a:solidFill>
                <a:latin typeface="Tahoma" charset="0"/>
                <a:ea typeface="ＭＳ Ｐゴシック" charset="0"/>
                <a:cs typeface="ＭＳ Ｐゴシック" charset="0"/>
              </a:rPr>
              <a:t>behavior</a:t>
            </a:r>
            <a:r>
              <a:rPr lang="en-US" sz="3600" b="1" dirty="0">
                <a:latin typeface="Tahoma" charset="0"/>
                <a:ea typeface="ＭＳ Ｐゴシック" charset="0"/>
                <a:cs typeface="ＭＳ Ｐゴシック" charset="0"/>
              </a:rPr>
              <a:t> alone.  </a:t>
            </a:r>
          </a:p>
          <a:p>
            <a:pPr eaLnBrk="1" hangingPunct="1">
              <a:lnSpc>
                <a:spcPct val="90000"/>
              </a:lnSpc>
              <a:defRPr/>
            </a:pPr>
            <a:r>
              <a:rPr lang="en-US" sz="3600" b="1" dirty="0">
                <a:latin typeface="Tahoma" charset="0"/>
                <a:ea typeface="ＭＳ Ｐゴシック" charset="0"/>
                <a:cs typeface="ＭＳ Ｐゴシック" charset="0"/>
              </a:rPr>
              <a:t>Emphasize what one </a:t>
            </a:r>
            <a:r>
              <a:rPr lang="en-US" sz="3600" b="1" dirty="0">
                <a:solidFill>
                  <a:srgbClr val="FFFF00"/>
                </a:solidFill>
                <a:latin typeface="Tahoma" charset="0"/>
                <a:ea typeface="ＭＳ Ｐゴシック" charset="0"/>
                <a:cs typeface="ＭＳ Ｐゴシック" charset="0"/>
              </a:rPr>
              <a:t>does</a:t>
            </a:r>
            <a:r>
              <a:rPr lang="en-US" sz="3600" b="1" dirty="0">
                <a:latin typeface="Tahoma" charset="0"/>
                <a:ea typeface="ＭＳ Ｐゴシック" charset="0"/>
                <a:cs typeface="ＭＳ Ｐゴシック" charset="0"/>
              </a:rPr>
              <a:t> in response to faith.</a:t>
            </a:r>
          </a:p>
        </p:txBody>
      </p:sp>
      <p:sp>
        <p:nvSpPr>
          <p:cNvPr id="112645" name="Rectangle 5"/>
          <p:cNvSpPr>
            <a:spLocks noGrp="1" noChangeArrowheads="1"/>
          </p:cNvSpPr>
          <p:nvPr>
            <p:ph type="body" sz="half" idx="2"/>
          </p:nvPr>
        </p:nvSpPr>
        <p:spPr>
          <a:xfrm>
            <a:off x="4495800" y="2133600"/>
            <a:ext cx="4756150" cy="3959696"/>
          </a:xfrm>
          <a:effectLst>
            <a:outerShdw blurRad="63500" dist="38099" dir="2700000" algn="ctr" rotWithShape="0">
              <a:srgbClr val="000000">
                <a:alpha val="74998"/>
              </a:srgbClr>
            </a:outerShdw>
          </a:effectLst>
        </p:spPr>
        <p:txBody>
          <a:bodyPr/>
          <a:lstStyle/>
          <a:p>
            <a:pPr eaLnBrk="1" hangingPunct="1">
              <a:lnSpc>
                <a:spcPct val="90000"/>
              </a:lnSpc>
              <a:defRPr/>
            </a:pPr>
            <a:r>
              <a:rPr lang="en-US" sz="3600" b="1" dirty="0">
                <a:latin typeface="Tahoma" charset="0"/>
                <a:ea typeface="ＭＳ Ｐゴシック" charset="0"/>
                <a:cs typeface="ＭＳ Ｐゴシック" charset="0"/>
              </a:rPr>
              <a:t>Sin is wrong actions &amp; incorrect </a:t>
            </a:r>
            <a:r>
              <a:rPr lang="en-US" sz="3600" b="1" dirty="0">
                <a:solidFill>
                  <a:srgbClr val="FFFF00"/>
                </a:solidFill>
                <a:latin typeface="Tahoma" charset="0"/>
                <a:ea typeface="ＭＳ Ｐゴシック" charset="0"/>
                <a:cs typeface="ＭＳ Ｐゴシック" charset="0"/>
              </a:rPr>
              <a:t>thinking</a:t>
            </a:r>
            <a:r>
              <a:rPr lang="en-US" sz="3600" b="1" dirty="0">
                <a:latin typeface="Tahoma" charset="0"/>
                <a:ea typeface="ＭＳ Ｐゴシック" charset="0"/>
                <a:cs typeface="ＭＳ Ｐゴシック" charset="0"/>
              </a:rPr>
              <a:t>.  </a:t>
            </a:r>
          </a:p>
          <a:p>
            <a:pPr eaLnBrk="1" hangingPunct="1">
              <a:lnSpc>
                <a:spcPct val="90000"/>
              </a:lnSpc>
              <a:defRPr/>
            </a:pPr>
            <a:r>
              <a:rPr lang="en-US" sz="3600" b="1" dirty="0">
                <a:latin typeface="Tahoma" charset="0"/>
                <a:ea typeface="ＭＳ Ｐゴシック" charset="0"/>
                <a:cs typeface="ＭＳ Ｐゴシック" charset="0"/>
              </a:rPr>
              <a:t>Emphasize what a person </a:t>
            </a:r>
            <a:r>
              <a:rPr lang="en-US" sz="3600" b="1" dirty="0">
                <a:solidFill>
                  <a:srgbClr val="FFFF00"/>
                </a:solidFill>
                <a:latin typeface="Tahoma" charset="0"/>
                <a:ea typeface="ＭＳ Ｐゴシック" charset="0"/>
                <a:cs typeface="ＭＳ Ｐゴシック" charset="0"/>
              </a:rPr>
              <a:t>knows</a:t>
            </a:r>
            <a:r>
              <a:rPr lang="en-US" sz="3600" b="1" dirty="0">
                <a:latin typeface="Tahoma" charset="0"/>
                <a:ea typeface="ＭＳ Ｐゴシック" charset="0"/>
                <a:cs typeface="ＭＳ Ｐゴシック" charset="0"/>
              </a:rPr>
              <a:t> about faith.</a:t>
            </a:r>
          </a:p>
        </p:txBody>
      </p:sp>
      <p:sp>
        <p:nvSpPr>
          <p:cNvPr id="112646" name="Text Box 6"/>
          <p:cNvSpPr txBox="1">
            <a:spLocks noChangeArrowheads="1"/>
          </p:cNvSpPr>
          <p:nvPr/>
        </p:nvSpPr>
        <p:spPr bwMode="auto">
          <a:xfrm>
            <a:off x="1295400" y="1276350"/>
            <a:ext cx="2263775" cy="7016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ahoma" pitchFamily="19" charset="-52"/>
                <a:ea typeface="ＭＳ Ｐゴシック" charset="0"/>
                <a:cs typeface="+mn-cs"/>
              </a:rPr>
              <a:t>Hebrew</a:t>
            </a:r>
          </a:p>
        </p:txBody>
      </p:sp>
      <p:sp>
        <p:nvSpPr>
          <p:cNvPr id="112647" name="Text Box 7"/>
          <p:cNvSpPr txBox="1">
            <a:spLocks noChangeArrowheads="1"/>
          </p:cNvSpPr>
          <p:nvPr/>
        </p:nvSpPr>
        <p:spPr bwMode="auto">
          <a:xfrm>
            <a:off x="5943600" y="1276350"/>
            <a:ext cx="2263775" cy="7016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ahoma" pitchFamily="19" charset="-52"/>
                <a:ea typeface="ＭＳ Ｐゴシック" charset="0"/>
                <a:cs typeface="+mn-cs"/>
              </a:rPr>
              <a:t>Greek</a:t>
            </a:r>
          </a:p>
        </p:txBody>
      </p:sp>
      <p:sp>
        <p:nvSpPr>
          <p:cNvPr id="75784" name="WordArt 8"/>
          <p:cNvSpPr>
            <a:spLocks noChangeArrowheads="1" noChangeShapeType="1" noTextEdit="1"/>
          </p:cNvSpPr>
          <p:nvPr/>
        </p:nvSpPr>
        <p:spPr bwMode="auto">
          <a:xfrm>
            <a:off x="3733800" y="457200"/>
            <a:ext cx="2362200" cy="1905000"/>
          </a:xfrm>
          <a:prstGeom prst="rect">
            <a:avLst/>
          </a:prstGeom>
        </p:spPr>
        <p:txBody>
          <a:bodyPr wrap="none" fromWordArt="1">
            <a:prstTxWarp prst="textCascadeUp">
              <a:avLst>
                <a:gd name="adj" fmla="val 44444"/>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uLnTx/>
                <a:uFillTx/>
                <a:latin typeface="Impact"/>
                <a:ea typeface="Impact"/>
                <a:cs typeface="Impact"/>
              </a:rPr>
              <a:t>Sin</a:t>
            </a:r>
          </a:p>
        </p:txBody>
      </p:sp>
      <p:sp>
        <p:nvSpPr>
          <p:cNvPr id="112649" name="Text Box 9"/>
          <p:cNvSpPr txBox="1">
            <a:spLocks noChangeArrowheads="1"/>
          </p:cNvSpPr>
          <p:nvPr/>
        </p:nvSpPr>
        <p:spPr bwMode="auto">
          <a:xfrm>
            <a:off x="8397875" y="82550"/>
            <a:ext cx="669925" cy="396875"/>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Tahoma" pitchFamily="19" charset="-52"/>
                <a:ea typeface="ＭＳ Ｐゴシック" charset="0"/>
                <a:cs typeface="+mn-cs"/>
              </a:rPr>
              <a:t>105</a:t>
            </a:r>
          </a:p>
        </p:txBody>
      </p:sp>
      <p:sp>
        <p:nvSpPr>
          <p:cNvPr id="10" name="Rectangle 9"/>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charset="0"/>
                <a:ea typeface="ＭＳ Ｐゴシック" charset="0"/>
              </a:rPr>
              <a:t>Adapted from Lynne M. Thompson, </a:t>
            </a:r>
            <a:r>
              <a:rPr kumimoji="0" lang="en-US" altLang="ja-JP" sz="2000" b="0" i="0" u="none" strike="noStrike" kern="1200" cap="none" spc="0" normalizeH="0" baseline="0" noProof="0" dirty="0">
                <a:ln>
                  <a:noFill/>
                </a:ln>
                <a:solidFill>
                  <a:srgbClr val="FFFFFF"/>
                </a:solidFill>
                <a:effectLst/>
                <a:uLnTx/>
                <a:uFillTx/>
                <a:latin typeface="Arial" charset="0"/>
                <a:ea typeface="ＭＳ Ｐゴシック" charset="0"/>
              </a:rPr>
              <a:t>"Christmas: The Real Deal," interview with Ray Vander </a:t>
            </a:r>
            <a:r>
              <a:rPr kumimoji="0" lang="en-US" altLang="ja-JP" sz="2000" b="0" i="0" u="none" strike="noStrike" kern="1200" cap="none" spc="0" normalizeH="0" baseline="0" noProof="0" dirty="0" err="1">
                <a:ln>
                  <a:noFill/>
                </a:ln>
                <a:solidFill>
                  <a:srgbClr val="FFFFFF"/>
                </a:solidFill>
                <a:effectLst/>
                <a:uLnTx/>
                <a:uFillTx/>
                <a:latin typeface="Arial" charset="0"/>
                <a:ea typeface="ＭＳ Ｐゴシック" charset="0"/>
              </a:rPr>
              <a:t>Laan</a:t>
            </a:r>
            <a:r>
              <a:rPr kumimoji="0" lang="en-US" altLang="ja-JP" sz="2000" b="0" i="0" u="none" strike="noStrike" kern="1200" cap="none" spc="0" normalizeH="0" baseline="0" noProof="0" dirty="0">
                <a:ln>
                  <a:noFill/>
                </a:ln>
                <a:solidFill>
                  <a:srgbClr val="FFFFFF"/>
                </a:solidFill>
                <a:effectLst/>
                <a:uLnTx/>
                <a:uFillTx/>
                <a:latin typeface="Arial" charset="0"/>
                <a:ea typeface="ＭＳ Ｐゴシック" charset="0"/>
              </a:rPr>
              <a:t>, </a:t>
            </a:r>
            <a:r>
              <a:rPr kumimoji="0" lang="en-US" altLang="ja-JP" sz="2000" b="0" i="1" u="none" strike="noStrike" kern="1200" cap="none" spc="0" normalizeH="0" baseline="0" noProof="0" dirty="0">
                <a:ln>
                  <a:noFill/>
                </a:ln>
                <a:solidFill>
                  <a:srgbClr val="FFFFFF"/>
                </a:solidFill>
                <a:effectLst/>
                <a:uLnTx/>
                <a:uFillTx/>
                <a:latin typeface="Arial" charset="0"/>
                <a:ea typeface="ＭＳ Ｐゴシック" charset="0"/>
              </a:rPr>
              <a:t>Breakaway magazine </a:t>
            </a:r>
            <a:r>
              <a:rPr kumimoji="0" lang="en-US" altLang="ja-JP" sz="2000" b="0" i="0" u="none" strike="noStrike" kern="1200" cap="none" spc="0" normalizeH="0" baseline="0" noProof="0" dirty="0">
                <a:ln>
                  <a:noFill/>
                </a:ln>
                <a:solidFill>
                  <a:srgbClr val="FFFFFF"/>
                </a:solidFill>
                <a:effectLst/>
                <a:uLnTx/>
                <a:uFillTx/>
                <a:latin typeface="Arial" charset="0"/>
                <a:ea typeface="ＭＳ Ｐゴシック" charset="0"/>
              </a:rPr>
              <a:t>(Dec 2003): 7-9</a:t>
            </a:r>
            <a:endParaRPr kumimoji="0" lang="en-US" sz="2000" b="0" i="0" u="none" strike="noStrike" kern="1200" cap="none" spc="0" normalizeH="0" baseline="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23644182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7826" name="Rectangle 1026"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endParaRPr>
          </a:p>
        </p:txBody>
      </p:sp>
      <p:sp>
        <p:nvSpPr>
          <p:cNvPr id="114691" name="Rectangle 1027"/>
          <p:cNvSpPr>
            <a:spLocks noGrp="1" noChangeArrowheads="1"/>
          </p:cNvSpPr>
          <p:nvPr>
            <p:ph type="title"/>
          </p:nvPr>
        </p:nvSpPr>
        <p:spPr>
          <a:xfrm>
            <a:off x="0" y="0"/>
            <a:ext cx="3505200" cy="609600"/>
          </a:xfrm>
          <a:solidFill>
            <a:srgbClr val="000000"/>
          </a:solidFill>
        </p:spPr>
        <p:txBody>
          <a:bodyPr/>
          <a:lstStyle/>
          <a:p>
            <a:pPr eaLnBrk="1" hangingPunct="1">
              <a:defRPr/>
            </a:pPr>
            <a:r>
              <a:rPr lang="en-US" sz="3200" b="1">
                <a:effectLst/>
                <a:latin typeface="Arial" charset="0"/>
                <a:ea typeface="ＭＳ Ｐゴシック" charset="0"/>
                <a:cs typeface="ＭＳ Ｐゴシック" charset="0"/>
              </a:rPr>
              <a:t>East Meets West</a:t>
            </a:r>
          </a:p>
        </p:txBody>
      </p:sp>
      <p:sp>
        <p:nvSpPr>
          <p:cNvPr id="114692" name="Rectangle 1028"/>
          <p:cNvSpPr>
            <a:spLocks noGrp="1" noChangeArrowheads="1"/>
          </p:cNvSpPr>
          <p:nvPr>
            <p:ph type="body" sz="half" idx="1"/>
          </p:nvPr>
        </p:nvSpPr>
        <p:spPr>
          <a:xfrm>
            <a:off x="533400" y="2133600"/>
            <a:ext cx="4038600" cy="4419600"/>
          </a:xfrm>
          <a:effectLst>
            <a:outerShdw blurRad="63500" dist="38099" dir="2700000" algn="ctr" rotWithShape="0">
              <a:srgbClr val="000000">
                <a:alpha val="74998"/>
              </a:srgbClr>
            </a:outerShdw>
          </a:effectLst>
        </p:spPr>
        <p:txBody>
          <a:bodyPr/>
          <a:lstStyle/>
          <a:p>
            <a:pPr eaLnBrk="1" hangingPunct="1">
              <a:defRPr/>
            </a:pPr>
            <a:r>
              <a:rPr lang="en-US" sz="3600" b="1">
                <a:solidFill>
                  <a:srgbClr val="FFFF00"/>
                </a:solidFill>
                <a:latin typeface="Tahoma" charset="0"/>
                <a:ea typeface="ＭＳ Ｐゴシック" charset="0"/>
                <a:cs typeface="ＭＳ Ｐゴシック" charset="0"/>
              </a:rPr>
              <a:t>Assumes</a:t>
            </a:r>
            <a:r>
              <a:rPr lang="en-US" sz="3600" b="1">
                <a:latin typeface="Tahoma" charset="0"/>
                <a:ea typeface="ＭＳ Ｐゴシック" charset="0"/>
                <a:cs typeface="ＭＳ Ｐゴシック" charset="0"/>
              </a:rPr>
              <a:t> that God exists</a:t>
            </a:r>
          </a:p>
        </p:txBody>
      </p:sp>
      <p:sp>
        <p:nvSpPr>
          <p:cNvPr id="114693" name="Rectangle 1029"/>
          <p:cNvSpPr>
            <a:spLocks noGrp="1" noChangeArrowheads="1"/>
          </p:cNvSpPr>
          <p:nvPr>
            <p:ph type="body" sz="half" idx="2"/>
          </p:nvPr>
        </p:nvSpPr>
        <p:spPr>
          <a:xfrm>
            <a:off x="4724400" y="2133600"/>
            <a:ext cx="4191000" cy="4419600"/>
          </a:xfrm>
          <a:effectLst>
            <a:outerShdw blurRad="63500" dist="38099" dir="2700000" algn="ctr" rotWithShape="0">
              <a:srgbClr val="000000">
                <a:alpha val="74998"/>
              </a:srgbClr>
            </a:outerShdw>
          </a:effectLst>
        </p:spPr>
        <p:txBody>
          <a:bodyPr/>
          <a:lstStyle/>
          <a:p>
            <a:pPr eaLnBrk="1" hangingPunct="1">
              <a:defRPr/>
            </a:pPr>
            <a:r>
              <a:rPr lang="en-US" sz="3600" b="1" dirty="0">
                <a:latin typeface="Tahoma" charset="0"/>
                <a:ea typeface="ＭＳ Ｐゴシック" charset="0"/>
                <a:cs typeface="ＭＳ Ｐゴシック" charset="0"/>
              </a:rPr>
              <a:t>Tries to </a:t>
            </a:r>
            <a:r>
              <a:rPr lang="en-US" sz="3600" b="1" dirty="0">
                <a:solidFill>
                  <a:srgbClr val="FFFF00"/>
                </a:solidFill>
                <a:latin typeface="Tahoma" charset="0"/>
                <a:ea typeface="ＭＳ Ｐゴシック" charset="0"/>
                <a:cs typeface="ＭＳ Ｐゴシック" charset="0"/>
              </a:rPr>
              <a:t>prove</a:t>
            </a:r>
            <a:r>
              <a:rPr lang="en-US" sz="3600" b="1" dirty="0">
                <a:latin typeface="Tahoma" charset="0"/>
                <a:ea typeface="ＭＳ Ｐゴシック" charset="0"/>
                <a:cs typeface="ＭＳ Ｐゴシック" charset="0"/>
              </a:rPr>
              <a:t> God</a:t>
            </a:r>
            <a:r>
              <a:rPr lang="fr-FR" altLang="ja-JP" sz="3600" b="1" dirty="0">
                <a:latin typeface="Tahoma" charset="0"/>
                <a:ea typeface="ＭＳ Ｐゴシック" charset="0"/>
                <a:cs typeface="ＭＳ Ｐゴシック" charset="0"/>
              </a:rPr>
              <a:t>'</a:t>
            </a:r>
            <a:r>
              <a:rPr lang="en-US" sz="3600" b="1" dirty="0">
                <a:latin typeface="Tahoma" charset="0"/>
                <a:ea typeface="ＭＳ Ｐゴシック" charset="0"/>
                <a:cs typeface="ＭＳ Ｐゴシック" charset="0"/>
              </a:rPr>
              <a:t>s existence</a:t>
            </a:r>
          </a:p>
        </p:txBody>
      </p:sp>
      <p:sp>
        <p:nvSpPr>
          <p:cNvPr id="114694" name="Text Box 1030"/>
          <p:cNvSpPr txBox="1">
            <a:spLocks noChangeArrowheads="1"/>
          </p:cNvSpPr>
          <p:nvPr/>
        </p:nvSpPr>
        <p:spPr bwMode="auto">
          <a:xfrm>
            <a:off x="1295400" y="1276350"/>
            <a:ext cx="2263775" cy="7016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ahoma" pitchFamily="19" charset="-52"/>
                <a:ea typeface="ＭＳ Ｐゴシック" charset="0"/>
                <a:cs typeface="+mn-cs"/>
              </a:rPr>
              <a:t>Hebrew</a:t>
            </a:r>
          </a:p>
        </p:txBody>
      </p:sp>
      <p:sp>
        <p:nvSpPr>
          <p:cNvPr id="114695" name="Text Box 1031"/>
          <p:cNvSpPr txBox="1">
            <a:spLocks noChangeArrowheads="1"/>
          </p:cNvSpPr>
          <p:nvPr/>
        </p:nvSpPr>
        <p:spPr bwMode="auto">
          <a:xfrm>
            <a:off x="5943600" y="1276350"/>
            <a:ext cx="2263775" cy="7016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ahoma" pitchFamily="19" charset="-52"/>
                <a:ea typeface="ＭＳ Ｐゴシック" charset="0"/>
                <a:cs typeface="+mn-cs"/>
              </a:rPr>
              <a:t>Greek</a:t>
            </a:r>
          </a:p>
        </p:txBody>
      </p:sp>
      <p:sp>
        <p:nvSpPr>
          <p:cNvPr id="77832" name="WordArt 1032"/>
          <p:cNvSpPr>
            <a:spLocks noChangeArrowheads="1" noChangeShapeType="1" noTextEdit="1"/>
          </p:cNvSpPr>
          <p:nvPr/>
        </p:nvSpPr>
        <p:spPr bwMode="auto">
          <a:xfrm>
            <a:off x="3419872" y="457200"/>
            <a:ext cx="2676128" cy="1905000"/>
          </a:xfrm>
          <a:prstGeom prst="rect">
            <a:avLst/>
          </a:prstGeom>
        </p:spPr>
        <p:txBody>
          <a:bodyPr wrap="none" fromWordArt="1">
            <a:prstTxWarp prst="textCascadeUp">
              <a:avLst>
                <a:gd name="adj" fmla="val 44444"/>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uLnTx/>
                <a:uFillTx/>
                <a:latin typeface="Impact"/>
                <a:ea typeface="Impact"/>
                <a:cs typeface="Impact"/>
              </a:rPr>
              <a:t>Existence of God</a:t>
            </a:r>
          </a:p>
        </p:txBody>
      </p:sp>
      <p:sp>
        <p:nvSpPr>
          <p:cNvPr id="114697" name="Text Box 1033"/>
          <p:cNvSpPr txBox="1">
            <a:spLocks noChangeArrowheads="1"/>
          </p:cNvSpPr>
          <p:nvPr/>
        </p:nvSpPr>
        <p:spPr bwMode="auto">
          <a:xfrm>
            <a:off x="8397875" y="82550"/>
            <a:ext cx="669925" cy="396875"/>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Tahoma" pitchFamily="19" charset="-52"/>
                <a:ea typeface="ＭＳ Ｐゴシック" charset="0"/>
                <a:cs typeface="+mn-cs"/>
              </a:rPr>
              <a:t>105</a:t>
            </a:r>
          </a:p>
        </p:txBody>
      </p:sp>
      <p:sp>
        <p:nvSpPr>
          <p:cNvPr id="10" name="Rectangle 9"/>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charset="0"/>
                <a:ea typeface="ＭＳ Ｐゴシック" charset="0"/>
              </a:rPr>
              <a:t>Adapted from Lynne M. Thompson, </a:t>
            </a:r>
            <a:r>
              <a:rPr kumimoji="0" lang="en-US" altLang="ja-JP" sz="2000" b="0" i="0" u="none" strike="noStrike" kern="1200" cap="none" spc="0" normalizeH="0" baseline="0" noProof="0" dirty="0">
                <a:ln>
                  <a:noFill/>
                </a:ln>
                <a:solidFill>
                  <a:srgbClr val="FFFFFF"/>
                </a:solidFill>
                <a:effectLst/>
                <a:uLnTx/>
                <a:uFillTx/>
                <a:latin typeface="Arial" charset="0"/>
                <a:ea typeface="ＭＳ Ｐゴシック" charset="0"/>
              </a:rPr>
              <a:t>"Christmas: The Real Deal," interview with Ray Vander </a:t>
            </a:r>
            <a:r>
              <a:rPr kumimoji="0" lang="en-US" altLang="ja-JP" sz="2000" b="0" i="0" u="none" strike="noStrike" kern="1200" cap="none" spc="0" normalizeH="0" baseline="0" noProof="0" dirty="0" err="1">
                <a:ln>
                  <a:noFill/>
                </a:ln>
                <a:solidFill>
                  <a:srgbClr val="FFFFFF"/>
                </a:solidFill>
                <a:effectLst/>
                <a:uLnTx/>
                <a:uFillTx/>
                <a:latin typeface="Arial" charset="0"/>
                <a:ea typeface="ＭＳ Ｐゴシック" charset="0"/>
              </a:rPr>
              <a:t>Laan</a:t>
            </a:r>
            <a:r>
              <a:rPr kumimoji="0" lang="en-US" altLang="ja-JP" sz="2000" b="0" i="0" u="none" strike="noStrike" kern="1200" cap="none" spc="0" normalizeH="0" baseline="0" noProof="0" dirty="0">
                <a:ln>
                  <a:noFill/>
                </a:ln>
                <a:solidFill>
                  <a:srgbClr val="FFFFFF"/>
                </a:solidFill>
                <a:effectLst/>
                <a:uLnTx/>
                <a:uFillTx/>
                <a:latin typeface="Arial" charset="0"/>
                <a:ea typeface="ＭＳ Ｐゴシック" charset="0"/>
              </a:rPr>
              <a:t>, </a:t>
            </a:r>
            <a:r>
              <a:rPr kumimoji="0" lang="en-US" altLang="ja-JP" sz="2000" b="0" i="1" u="none" strike="noStrike" kern="1200" cap="none" spc="0" normalizeH="0" baseline="0" noProof="0" dirty="0">
                <a:ln>
                  <a:noFill/>
                </a:ln>
                <a:solidFill>
                  <a:srgbClr val="FFFFFF"/>
                </a:solidFill>
                <a:effectLst/>
                <a:uLnTx/>
                <a:uFillTx/>
                <a:latin typeface="Arial" charset="0"/>
                <a:ea typeface="ＭＳ Ｐゴシック" charset="0"/>
              </a:rPr>
              <a:t>Breakaway magazine </a:t>
            </a:r>
            <a:r>
              <a:rPr kumimoji="0" lang="en-US" altLang="ja-JP" sz="2000" b="0" i="0" u="none" strike="noStrike" kern="1200" cap="none" spc="0" normalizeH="0" baseline="0" noProof="0" dirty="0">
                <a:ln>
                  <a:noFill/>
                </a:ln>
                <a:solidFill>
                  <a:srgbClr val="FFFFFF"/>
                </a:solidFill>
                <a:effectLst/>
                <a:uLnTx/>
                <a:uFillTx/>
                <a:latin typeface="Arial" charset="0"/>
                <a:ea typeface="ＭＳ Ｐゴシック" charset="0"/>
              </a:rPr>
              <a:t>(Dec 2003): 7-9</a:t>
            </a:r>
            <a:endParaRPr kumimoji="0" lang="en-US" sz="2000" b="0" i="0" u="none" strike="noStrike" kern="1200" cap="none" spc="0" normalizeH="0" baseline="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6270462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9874" name="Rectangle 1026"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endParaRPr>
          </a:p>
        </p:txBody>
      </p:sp>
      <p:sp>
        <p:nvSpPr>
          <p:cNvPr id="116739" name="Rectangle 1027"/>
          <p:cNvSpPr>
            <a:spLocks noGrp="1" noChangeArrowheads="1"/>
          </p:cNvSpPr>
          <p:nvPr>
            <p:ph type="title"/>
          </p:nvPr>
        </p:nvSpPr>
        <p:spPr>
          <a:xfrm>
            <a:off x="0" y="0"/>
            <a:ext cx="3505200" cy="609600"/>
          </a:xfrm>
          <a:solidFill>
            <a:srgbClr val="000000"/>
          </a:solidFill>
        </p:spPr>
        <p:txBody>
          <a:bodyPr/>
          <a:lstStyle/>
          <a:p>
            <a:pPr eaLnBrk="1" hangingPunct="1">
              <a:defRPr/>
            </a:pPr>
            <a:r>
              <a:rPr lang="en-US" sz="3200" b="1">
                <a:effectLst/>
                <a:latin typeface="Arial" charset="0"/>
                <a:ea typeface="ＭＳ Ｐゴシック" charset="0"/>
                <a:cs typeface="ＭＳ Ｐゴシック" charset="0"/>
              </a:rPr>
              <a:t>East Meets West</a:t>
            </a:r>
          </a:p>
        </p:txBody>
      </p:sp>
      <p:sp>
        <p:nvSpPr>
          <p:cNvPr id="116740" name="Rectangle 1028"/>
          <p:cNvSpPr>
            <a:spLocks noGrp="1" noChangeArrowheads="1"/>
          </p:cNvSpPr>
          <p:nvPr>
            <p:ph type="body" sz="half" idx="1"/>
          </p:nvPr>
        </p:nvSpPr>
        <p:spPr>
          <a:xfrm>
            <a:off x="533400" y="2133600"/>
            <a:ext cx="4038600" cy="4419600"/>
          </a:xfrm>
          <a:effectLst>
            <a:outerShdw blurRad="63500" dist="38099" dir="2700000" algn="ctr" rotWithShape="0">
              <a:srgbClr val="000000">
                <a:alpha val="74998"/>
              </a:srgbClr>
            </a:outerShdw>
          </a:effectLst>
        </p:spPr>
        <p:txBody>
          <a:bodyPr/>
          <a:lstStyle/>
          <a:p>
            <a:pPr eaLnBrk="1" hangingPunct="1">
              <a:defRPr/>
            </a:pPr>
            <a:r>
              <a:rPr lang="en-US" sz="3200" b="1">
                <a:solidFill>
                  <a:srgbClr val="FFFF00"/>
                </a:solidFill>
                <a:latin typeface="Tahoma" charset="0"/>
                <a:ea typeface="ＭＳ Ｐゴシック" charset="0"/>
                <a:cs typeface="ＭＳ Ｐゴシック" charset="0"/>
              </a:rPr>
              <a:t>Relational</a:t>
            </a:r>
            <a:r>
              <a:rPr lang="en-US" sz="3200" b="1">
                <a:latin typeface="Tahoma" charset="0"/>
                <a:ea typeface="ＭＳ Ｐゴシック" charset="0"/>
                <a:cs typeface="ＭＳ Ｐゴシック" charset="0"/>
              </a:rPr>
              <a:t> and </a:t>
            </a:r>
            <a:r>
              <a:rPr lang="en-US" sz="3200" b="1">
                <a:solidFill>
                  <a:srgbClr val="FFFF00"/>
                </a:solidFill>
                <a:latin typeface="Tahoma" charset="0"/>
                <a:ea typeface="ＭＳ Ｐゴシック" charset="0"/>
                <a:cs typeface="ＭＳ Ｐゴシック" charset="0"/>
              </a:rPr>
              <a:t>personal</a:t>
            </a:r>
            <a:endParaRPr lang="en-US" sz="3200" b="1">
              <a:latin typeface="Tahoma" charset="0"/>
              <a:ea typeface="ＭＳ Ｐゴシック" charset="0"/>
              <a:cs typeface="ＭＳ Ｐゴシック" charset="0"/>
            </a:endParaRPr>
          </a:p>
          <a:p>
            <a:pPr eaLnBrk="1" hangingPunct="1">
              <a:defRPr/>
            </a:pPr>
            <a:r>
              <a:rPr lang="en-US" sz="3200" b="1">
                <a:latin typeface="Tahoma" charset="0"/>
                <a:ea typeface="ＭＳ Ｐゴシック" charset="0"/>
                <a:cs typeface="ＭＳ Ｐゴシック" charset="0"/>
              </a:rPr>
              <a:t>Expressed in terms of </a:t>
            </a:r>
            <a:r>
              <a:rPr lang="en-US" sz="3200" b="1">
                <a:solidFill>
                  <a:srgbClr val="FFFF00"/>
                </a:solidFill>
                <a:latin typeface="Tahoma" charset="0"/>
                <a:ea typeface="ＭＳ Ｐゴシック" charset="0"/>
                <a:cs typeface="ＭＳ Ｐゴシック" charset="0"/>
              </a:rPr>
              <a:t>relationship</a:t>
            </a:r>
            <a:r>
              <a:rPr lang="en-US" sz="3200" b="1">
                <a:latin typeface="Tahoma" charset="0"/>
                <a:ea typeface="ＭＳ Ｐゴシック" charset="0"/>
                <a:cs typeface="ＭＳ Ｐゴシック" charset="0"/>
              </a:rPr>
              <a:t> with God rather than rationalization</a:t>
            </a:r>
          </a:p>
        </p:txBody>
      </p:sp>
      <p:sp>
        <p:nvSpPr>
          <p:cNvPr id="116741" name="Rectangle 1029"/>
          <p:cNvSpPr>
            <a:spLocks noGrp="1" noChangeArrowheads="1"/>
          </p:cNvSpPr>
          <p:nvPr>
            <p:ph type="body" sz="half" idx="2"/>
          </p:nvPr>
        </p:nvSpPr>
        <p:spPr>
          <a:xfrm>
            <a:off x="4724400" y="2133600"/>
            <a:ext cx="4038600" cy="4419600"/>
          </a:xfrm>
          <a:effectLst>
            <a:outerShdw blurRad="63500" dist="38099" dir="2700000" algn="ctr" rotWithShape="0">
              <a:srgbClr val="000000">
                <a:alpha val="74998"/>
              </a:srgbClr>
            </a:outerShdw>
          </a:effectLst>
        </p:spPr>
        <p:txBody>
          <a:bodyPr/>
          <a:lstStyle/>
          <a:p>
            <a:pPr eaLnBrk="1" hangingPunct="1">
              <a:defRPr/>
            </a:pPr>
            <a:r>
              <a:rPr lang="en-US" sz="3200" b="1">
                <a:solidFill>
                  <a:srgbClr val="FFFF00"/>
                </a:solidFill>
                <a:latin typeface="Tahoma" charset="0"/>
                <a:ea typeface="ＭＳ Ｐゴシック" charset="0"/>
                <a:cs typeface="ＭＳ Ｐゴシック" charset="0"/>
              </a:rPr>
              <a:t>Intellectual</a:t>
            </a:r>
            <a:r>
              <a:rPr lang="en-US" sz="3200" b="1">
                <a:latin typeface="Tahoma" charset="0"/>
                <a:ea typeface="ＭＳ Ｐゴシック" charset="0"/>
                <a:cs typeface="ＭＳ Ｐゴシック" charset="0"/>
              </a:rPr>
              <a:t> and </a:t>
            </a:r>
            <a:r>
              <a:rPr lang="en-US" sz="3200" b="1">
                <a:solidFill>
                  <a:srgbClr val="FFFF00"/>
                </a:solidFill>
                <a:latin typeface="Tahoma" charset="0"/>
                <a:ea typeface="ＭＳ Ｐゴシック" charset="0"/>
                <a:cs typeface="ＭＳ Ｐゴシック" charset="0"/>
              </a:rPr>
              <a:t>impersonal</a:t>
            </a:r>
            <a:endParaRPr lang="en-US" sz="3200" b="1">
              <a:latin typeface="Tahoma" charset="0"/>
              <a:ea typeface="ＭＳ Ｐゴシック" charset="0"/>
              <a:cs typeface="ＭＳ Ｐゴシック" charset="0"/>
            </a:endParaRPr>
          </a:p>
          <a:p>
            <a:pPr eaLnBrk="1" hangingPunct="1">
              <a:defRPr/>
            </a:pPr>
            <a:r>
              <a:rPr lang="en-US" sz="3200" b="1">
                <a:latin typeface="Tahoma" charset="0"/>
                <a:ea typeface="ＭＳ Ｐゴシック" charset="0"/>
                <a:cs typeface="ＭＳ Ｐゴシック" charset="0"/>
              </a:rPr>
              <a:t>Expressed in creeds and </a:t>
            </a:r>
            <a:r>
              <a:rPr lang="en-US" sz="3200" b="1">
                <a:solidFill>
                  <a:srgbClr val="FFFF00"/>
                </a:solidFill>
                <a:latin typeface="Tahoma" charset="0"/>
                <a:ea typeface="ＭＳ Ｐゴシック" charset="0"/>
                <a:cs typeface="ＭＳ Ｐゴシック" charset="0"/>
              </a:rPr>
              <a:t>doctrine</a:t>
            </a:r>
            <a:r>
              <a:rPr lang="en-US" sz="3200" b="1">
                <a:latin typeface="Tahoma" charset="0"/>
                <a:ea typeface="ＭＳ Ｐゴシック" charset="0"/>
                <a:cs typeface="ＭＳ Ｐゴシック" charset="0"/>
              </a:rPr>
              <a:t> with support through proof texts</a:t>
            </a:r>
          </a:p>
        </p:txBody>
      </p:sp>
      <p:sp>
        <p:nvSpPr>
          <p:cNvPr id="116742" name="Text Box 1030"/>
          <p:cNvSpPr txBox="1">
            <a:spLocks noChangeArrowheads="1"/>
          </p:cNvSpPr>
          <p:nvPr/>
        </p:nvSpPr>
        <p:spPr bwMode="auto">
          <a:xfrm>
            <a:off x="1295400" y="1276350"/>
            <a:ext cx="2263775" cy="7016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ahoma" pitchFamily="19" charset="-52"/>
                <a:ea typeface="ＭＳ Ｐゴシック" charset="0"/>
                <a:cs typeface="+mn-cs"/>
              </a:rPr>
              <a:t>Hebrew</a:t>
            </a:r>
          </a:p>
        </p:txBody>
      </p:sp>
      <p:sp>
        <p:nvSpPr>
          <p:cNvPr id="116743" name="Text Box 1031"/>
          <p:cNvSpPr txBox="1">
            <a:spLocks noChangeArrowheads="1"/>
          </p:cNvSpPr>
          <p:nvPr/>
        </p:nvSpPr>
        <p:spPr bwMode="auto">
          <a:xfrm>
            <a:off x="5943600" y="1276350"/>
            <a:ext cx="2263775" cy="7016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ahoma" pitchFamily="19" charset="-52"/>
                <a:ea typeface="ＭＳ Ｐゴシック" charset="0"/>
                <a:cs typeface="+mn-cs"/>
              </a:rPr>
              <a:t>Greek</a:t>
            </a:r>
          </a:p>
        </p:txBody>
      </p:sp>
      <p:sp>
        <p:nvSpPr>
          <p:cNvPr id="79880" name="WordArt 1032"/>
          <p:cNvSpPr>
            <a:spLocks noChangeArrowheads="1" noChangeShapeType="1" noTextEdit="1"/>
          </p:cNvSpPr>
          <p:nvPr/>
        </p:nvSpPr>
        <p:spPr bwMode="auto">
          <a:xfrm>
            <a:off x="3733800" y="457200"/>
            <a:ext cx="2362200" cy="1905000"/>
          </a:xfrm>
          <a:prstGeom prst="rect">
            <a:avLst/>
          </a:prstGeom>
        </p:spPr>
        <p:txBody>
          <a:bodyPr wrap="none" fromWordArt="1">
            <a:prstTxWarp prst="textCascadeUp">
              <a:avLst>
                <a:gd name="adj" fmla="val 44444"/>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uLnTx/>
                <a:uFillTx/>
                <a:latin typeface="Impact"/>
                <a:ea typeface="Impact"/>
                <a:cs typeface="Impact"/>
              </a:rPr>
              <a:t>Faith</a:t>
            </a:r>
          </a:p>
        </p:txBody>
      </p:sp>
      <p:sp>
        <p:nvSpPr>
          <p:cNvPr id="116745" name="Text Box 1033"/>
          <p:cNvSpPr txBox="1">
            <a:spLocks noChangeArrowheads="1"/>
          </p:cNvSpPr>
          <p:nvPr/>
        </p:nvSpPr>
        <p:spPr bwMode="auto">
          <a:xfrm>
            <a:off x="8397875" y="82550"/>
            <a:ext cx="669925" cy="396875"/>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Tahoma" pitchFamily="19" charset="-52"/>
                <a:ea typeface="ＭＳ Ｐゴシック" charset="0"/>
                <a:cs typeface="+mn-cs"/>
              </a:rPr>
              <a:t>105</a:t>
            </a:r>
          </a:p>
        </p:txBody>
      </p:sp>
      <p:sp>
        <p:nvSpPr>
          <p:cNvPr id="10" name="Rectangle 9"/>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charset="0"/>
                <a:ea typeface="ＭＳ Ｐゴシック" charset="0"/>
              </a:rPr>
              <a:t>Adapted from Lynne M. Thompson, </a:t>
            </a:r>
            <a:r>
              <a:rPr kumimoji="0" lang="en-US" altLang="ja-JP" sz="2000" b="0" i="0" u="none" strike="noStrike" kern="1200" cap="none" spc="0" normalizeH="0" baseline="0" noProof="0" dirty="0">
                <a:ln>
                  <a:noFill/>
                </a:ln>
                <a:solidFill>
                  <a:srgbClr val="FFFFFF"/>
                </a:solidFill>
                <a:effectLst/>
                <a:uLnTx/>
                <a:uFillTx/>
                <a:latin typeface="Arial" charset="0"/>
                <a:ea typeface="ＭＳ Ｐゴシック" charset="0"/>
              </a:rPr>
              <a:t>"Christmas: The Real Deal," interview with Ray Vander </a:t>
            </a:r>
            <a:r>
              <a:rPr kumimoji="0" lang="en-US" altLang="ja-JP" sz="2000" b="0" i="0" u="none" strike="noStrike" kern="1200" cap="none" spc="0" normalizeH="0" baseline="0" noProof="0" dirty="0" err="1">
                <a:ln>
                  <a:noFill/>
                </a:ln>
                <a:solidFill>
                  <a:srgbClr val="FFFFFF"/>
                </a:solidFill>
                <a:effectLst/>
                <a:uLnTx/>
                <a:uFillTx/>
                <a:latin typeface="Arial" charset="0"/>
                <a:ea typeface="ＭＳ Ｐゴシック" charset="0"/>
              </a:rPr>
              <a:t>Laan</a:t>
            </a:r>
            <a:r>
              <a:rPr kumimoji="0" lang="en-US" altLang="ja-JP" sz="2000" b="0" i="0" u="none" strike="noStrike" kern="1200" cap="none" spc="0" normalizeH="0" baseline="0" noProof="0" dirty="0">
                <a:ln>
                  <a:noFill/>
                </a:ln>
                <a:solidFill>
                  <a:srgbClr val="FFFFFF"/>
                </a:solidFill>
                <a:effectLst/>
                <a:uLnTx/>
                <a:uFillTx/>
                <a:latin typeface="Arial" charset="0"/>
                <a:ea typeface="ＭＳ Ｐゴシック" charset="0"/>
              </a:rPr>
              <a:t>, </a:t>
            </a:r>
            <a:r>
              <a:rPr kumimoji="0" lang="en-US" altLang="ja-JP" sz="2000" b="0" i="1" u="none" strike="noStrike" kern="1200" cap="none" spc="0" normalizeH="0" baseline="0" noProof="0" dirty="0">
                <a:ln>
                  <a:noFill/>
                </a:ln>
                <a:solidFill>
                  <a:srgbClr val="FFFFFF"/>
                </a:solidFill>
                <a:effectLst/>
                <a:uLnTx/>
                <a:uFillTx/>
                <a:latin typeface="Arial" charset="0"/>
                <a:ea typeface="ＭＳ Ｐゴシック" charset="0"/>
              </a:rPr>
              <a:t>Breakaway magazine </a:t>
            </a:r>
            <a:r>
              <a:rPr kumimoji="0" lang="en-US" altLang="ja-JP" sz="2000" b="0" i="0" u="none" strike="noStrike" kern="1200" cap="none" spc="0" normalizeH="0" baseline="0" noProof="0" dirty="0">
                <a:ln>
                  <a:noFill/>
                </a:ln>
                <a:solidFill>
                  <a:srgbClr val="FFFFFF"/>
                </a:solidFill>
                <a:effectLst/>
                <a:uLnTx/>
                <a:uFillTx/>
                <a:latin typeface="Arial" charset="0"/>
                <a:ea typeface="ＭＳ Ｐゴシック" charset="0"/>
              </a:rPr>
              <a:t>(Dec 2003): 7-9</a:t>
            </a:r>
            <a:endParaRPr kumimoji="0" lang="en-US" sz="2000" b="0" i="0" u="none" strike="noStrike" kern="1200" cap="none" spc="0" normalizeH="0" baseline="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23417910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81922" name="Rectangle 1026"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endParaRPr>
          </a:p>
        </p:txBody>
      </p:sp>
      <p:sp>
        <p:nvSpPr>
          <p:cNvPr id="118787" name="Rectangle 1027"/>
          <p:cNvSpPr>
            <a:spLocks noGrp="1" noChangeArrowheads="1"/>
          </p:cNvSpPr>
          <p:nvPr>
            <p:ph type="title"/>
          </p:nvPr>
        </p:nvSpPr>
        <p:spPr>
          <a:xfrm>
            <a:off x="0" y="0"/>
            <a:ext cx="3505200" cy="609600"/>
          </a:xfrm>
          <a:solidFill>
            <a:srgbClr val="000000"/>
          </a:solidFill>
        </p:spPr>
        <p:txBody>
          <a:bodyPr/>
          <a:lstStyle/>
          <a:p>
            <a:pPr eaLnBrk="1" hangingPunct="1">
              <a:defRPr/>
            </a:pPr>
            <a:r>
              <a:rPr lang="en-US" sz="3200" b="1">
                <a:effectLst/>
                <a:latin typeface="Arial" charset="0"/>
                <a:ea typeface="ＭＳ Ｐゴシック" charset="0"/>
                <a:cs typeface="ＭＳ Ｐゴシック" charset="0"/>
              </a:rPr>
              <a:t>East Meets West</a:t>
            </a:r>
          </a:p>
        </p:txBody>
      </p:sp>
      <p:sp>
        <p:nvSpPr>
          <p:cNvPr id="118788" name="Rectangle 1028"/>
          <p:cNvSpPr>
            <a:spLocks noGrp="1" noChangeArrowheads="1"/>
          </p:cNvSpPr>
          <p:nvPr>
            <p:ph type="body" sz="half" idx="1"/>
          </p:nvPr>
        </p:nvSpPr>
        <p:spPr>
          <a:xfrm>
            <a:off x="76200" y="2133600"/>
            <a:ext cx="4648200" cy="4419600"/>
          </a:xfrm>
          <a:effectLst>
            <a:outerShdw blurRad="63500" dist="38099" dir="2700000" algn="ctr" rotWithShape="0">
              <a:srgbClr val="000000">
                <a:alpha val="74998"/>
              </a:srgbClr>
            </a:outerShdw>
          </a:effectLst>
        </p:spPr>
        <p:txBody>
          <a:bodyPr/>
          <a:lstStyle/>
          <a:p>
            <a:pPr eaLnBrk="1" hangingPunct="1">
              <a:lnSpc>
                <a:spcPct val="90000"/>
              </a:lnSpc>
              <a:defRPr/>
            </a:pPr>
            <a:r>
              <a:rPr lang="en-US" sz="3200" b="1">
                <a:solidFill>
                  <a:srgbClr val="FFFF00"/>
                </a:solidFill>
                <a:latin typeface="Tahoma" charset="0"/>
                <a:ea typeface="ＭＳ Ｐゴシック" charset="0"/>
                <a:cs typeface="ＭＳ Ｐゴシック" charset="0"/>
              </a:rPr>
              <a:t>Experiential</a:t>
            </a:r>
            <a:endParaRPr lang="en-US" sz="3200" b="1">
              <a:latin typeface="Tahoma" charset="0"/>
              <a:ea typeface="ＭＳ Ｐゴシック" charset="0"/>
              <a:cs typeface="ＭＳ Ｐゴシック" charset="0"/>
            </a:endParaRPr>
          </a:p>
          <a:p>
            <a:pPr eaLnBrk="1" hangingPunct="1">
              <a:lnSpc>
                <a:spcPct val="90000"/>
              </a:lnSpc>
              <a:defRPr/>
            </a:pPr>
            <a:r>
              <a:rPr lang="en-US" sz="3200" b="1">
                <a:solidFill>
                  <a:srgbClr val="FFFF00"/>
                </a:solidFill>
                <a:latin typeface="Tahoma" charset="0"/>
                <a:ea typeface="ＭＳ Ｐゴシック" charset="0"/>
                <a:cs typeface="ＭＳ Ｐゴシック" charset="0"/>
              </a:rPr>
              <a:t>What</a:t>
            </a:r>
            <a:r>
              <a:rPr lang="en-US" sz="3200" b="1">
                <a:latin typeface="Tahoma" charset="0"/>
                <a:ea typeface="ＭＳ Ｐゴシック" charset="0"/>
                <a:cs typeface="ＭＳ Ｐゴシック" charset="0"/>
              </a:rPr>
              <a:t> is done and who did it in Scripture</a:t>
            </a:r>
          </a:p>
          <a:p>
            <a:pPr eaLnBrk="1" hangingPunct="1">
              <a:lnSpc>
                <a:spcPct val="90000"/>
              </a:lnSpc>
              <a:defRPr/>
            </a:pPr>
            <a:r>
              <a:rPr lang="en-US" sz="3200" b="1">
                <a:latin typeface="Tahoma" charset="0"/>
                <a:ea typeface="ＭＳ Ｐゴシック" charset="0"/>
                <a:cs typeface="ＭＳ Ｐゴシック" charset="0"/>
              </a:rPr>
              <a:t>Believing comes through </a:t>
            </a:r>
            <a:r>
              <a:rPr lang="en-US" sz="3200" b="1">
                <a:solidFill>
                  <a:srgbClr val="FFFF00"/>
                </a:solidFill>
                <a:latin typeface="Tahoma" charset="0"/>
                <a:ea typeface="ＭＳ Ｐゴシック" charset="0"/>
                <a:cs typeface="ＭＳ Ｐゴシック" charset="0"/>
              </a:rPr>
              <a:t>experience</a:t>
            </a:r>
            <a:endParaRPr lang="en-US" sz="3200" b="1">
              <a:latin typeface="Tahoma" charset="0"/>
              <a:ea typeface="ＭＳ Ｐゴシック" charset="0"/>
              <a:cs typeface="ＭＳ Ｐゴシック" charset="0"/>
            </a:endParaRPr>
          </a:p>
          <a:p>
            <a:pPr eaLnBrk="1" hangingPunct="1">
              <a:lnSpc>
                <a:spcPct val="90000"/>
              </a:lnSpc>
              <a:defRPr/>
            </a:pPr>
            <a:r>
              <a:rPr lang="en-US" sz="3200" b="1">
                <a:latin typeface="Tahoma" charset="0"/>
                <a:ea typeface="ＭＳ Ｐゴシック" charset="0"/>
                <a:cs typeface="ＭＳ Ｐゴシック" charset="0"/>
              </a:rPr>
              <a:t>Truth is unfolding and </a:t>
            </a:r>
            <a:r>
              <a:rPr lang="en-US" sz="3200" b="1">
                <a:solidFill>
                  <a:srgbClr val="FFFF00"/>
                </a:solidFill>
                <a:latin typeface="Tahoma" charset="0"/>
                <a:ea typeface="ＭＳ Ｐゴシック" charset="0"/>
                <a:cs typeface="ＭＳ Ｐゴシック" charset="0"/>
              </a:rPr>
              <a:t>relative</a:t>
            </a:r>
            <a:endParaRPr lang="en-US" sz="3200" b="1">
              <a:latin typeface="Tahoma" charset="0"/>
              <a:ea typeface="ＭＳ Ｐゴシック" charset="0"/>
              <a:cs typeface="ＭＳ Ｐゴシック" charset="0"/>
            </a:endParaRPr>
          </a:p>
        </p:txBody>
      </p:sp>
      <p:sp>
        <p:nvSpPr>
          <p:cNvPr id="118789" name="Rectangle 1029"/>
          <p:cNvSpPr>
            <a:spLocks noGrp="1" noChangeArrowheads="1"/>
          </p:cNvSpPr>
          <p:nvPr>
            <p:ph type="body" sz="half" idx="2"/>
          </p:nvPr>
        </p:nvSpPr>
        <p:spPr>
          <a:xfrm>
            <a:off x="4495800" y="2133600"/>
            <a:ext cx="4648200" cy="4419600"/>
          </a:xfrm>
          <a:effectLst>
            <a:outerShdw blurRad="63500" dist="38099" dir="2700000" algn="ctr" rotWithShape="0">
              <a:srgbClr val="000000">
                <a:alpha val="74998"/>
              </a:srgbClr>
            </a:outerShdw>
          </a:effectLst>
        </p:spPr>
        <p:txBody>
          <a:bodyPr/>
          <a:lstStyle/>
          <a:p>
            <a:pPr eaLnBrk="1" hangingPunct="1">
              <a:lnSpc>
                <a:spcPct val="90000"/>
              </a:lnSpc>
              <a:defRPr/>
            </a:pPr>
            <a:r>
              <a:rPr lang="en-US" sz="3200" b="1">
                <a:solidFill>
                  <a:srgbClr val="FFFF00"/>
                </a:solidFill>
                <a:latin typeface="Tahoma" charset="0"/>
                <a:ea typeface="ＭＳ Ｐゴシック" charset="0"/>
                <a:cs typeface="ＭＳ Ｐゴシック" charset="0"/>
              </a:rPr>
              <a:t>Scientific</a:t>
            </a:r>
            <a:r>
              <a:rPr lang="en-US" sz="3200" b="1">
                <a:latin typeface="Tahoma" charset="0"/>
                <a:ea typeface="ＭＳ Ｐゴシック" charset="0"/>
                <a:cs typeface="ＭＳ Ｐゴシック" charset="0"/>
              </a:rPr>
              <a:t> &amp; rational</a:t>
            </a:r>
          </a:p>
          <a:p>
            <a:pPr eaLnBrk="1" hangingPunct="1">
              <a:lnSpc>
                <a:spcPct val="90000"/>
              </a:lnSpc>
              <a:defRPr/>
            </a:pPr>
            <a:r>
              <a:rPr lang="en-US" sz="3200" b="1">
                <a:solidFill>
                  <a:srgbClr val="FFFF00"/>
                </a:solidFill>
                <a:latin typeface="Tahoma" charset="0"/>
                <a:ea typeface="ＭＳ Ｐゴシック" charset="0"/>
                <a:cs typeface="ＭＳ Ｐゴシック" charset="0"/>
              </a:rPr>
              <a:t>How</a:t>
            </a:r>
            <a:r>
              <a:rPr lang="en-US" sz="3200" b="1">
                <a:latin typeface="Tahoma" charset="0"/>
                <a:ea typeface="ＭＳ Ｐゴシック" charset="0"/>
                <a:cs typeface="ＭＳ Ｐゴシック" charset="0"/>
              </a:rPr>
              <a:t> things are done in the Scripture</a:t>
            </a:r>
          </a:p>
          <a:p>
            <a:pPr eaLnBrk="1" hangingPunct="1">
              <a:lnSpc>
                <a:spcPct val="90000"/>
              </a:lnSpc>
              <a:defRPr/>
            </a:pPr>
            <a:r>
              <a:rPr lang="en-US" sz="3200" b="1">
                <a:latin typeface="Tahoma" charset="0"/>
                <a:ea typeface="ＭＳ Ｐゴシック" charset="0"/>
                <a:cs typeface="ＭＳ Ｐゴシック" charset="0"/>
              </a:rPr>
              <a:t>Believing comes through </a:t>
            </a:r>
            <a:r>
              <a:rPr lang="en-US" sz="3200" b="1">
                <a:solidFill>
                  <a:srgbClr val="FFFF00"/>
                </a:solidFill>
                <a:latin typeface="Tahoma" charset="0"/>
                <a:ea typeface="ＭＳ Ｐゴシック" charset="0"/>
                <a:cs typeface="ＭＳ Ｐゴシック" charset="0"/>
              </a:rPr>
              <a:t>thinking</a:t>
            </a:r>
            <a:endParaRPr lang="en-US" sz="3200" b="1">
              <a:latin typeface="Tahoma" charset="0"/>
              <a:ea typeface="ＭＳ Ｐゴシック" charset="0"/>
              <a:cs typeface="ＭＳ Ｐゴシック" charset="0"/>
            </a:endParaRPr>
          </a:p>
          <a:p>
            <a:pPr eaLnBrk="1" hangingPunct="1">
              <a:lnSpc>
                <a:spcPct val="90000"/>
              </a:lnSpc>
              <a:defRPr/>
            </a:pPr>
            <a:r>
              <a:rPr lang="en-US" sz="3200" b="1">
                <a:latin typeface="Tahoma" charset="0"/>
                <a:ea typeface="ＭＳ Ｐゴシック" charset="0"/>
                <a:cs typeface="ＭＳ Ｐゴシック" charset="0"/>
              </a:rPr>
              <a:t>Truth is static and </a:t>
            </a:r>
            <a:r>
              <a:rPr lang="en-US" sz="3200" b="1">
                <a:solidFill>
                  <a:srgbClr val="FFFF00"/>
                </a:solidFill>
                <a:latin typeface="Tahoma" charset="0"/>
                <a:ea typeface="ＭＳ Ｐゴシック" charset="0"/>
                <a:cs typeface="ＭＳ Ｐゴシック" charset="0"/>
              </a:rPr>
              <a:t>unchanging</a:t>
            </a:r>
            <a:endParaRPr lang="en-US" sz="3200" b="1">
              <a:latin typeface="Tahoma" charset="0"/>
              <a:ea typeface="ＭＳ Ｐゴシック" charset="0"/>
              <a:cs typeface="ＭＳ Ｐゴシック" charset="0"/>
            </a:endParaRPr>
          </a:p>
        </p:txBody>
      </p:sp>
      <p:sp>
        <p:nvSpPr>
          <p:cNvPr id="118790" name="Text Box 1030"/>
          <p:cNvSpPr txBox="1">
            <a:spLocks noChangeArrowheads="1"/>
          </p:cNvSpPr>
          <p:nvPr/>
        </p:nvSpPr>
        <p:spPr bwMode="auto">
          <a:xfrm>
            <a:off x="1295400" y="1276350"/>
            <a:ext cx="2263775" cy="7016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ahoma" pitchFamily="19" charset="-52"/>
                <a:ea typeface="ＭＳ Ｐゴシック" charset="0"/>
                <a:cs typeface="+mn-cs"/>
              </a:rPr>
              <a:t>Hebrew</a:t>
            </a:r>
          </a:p>
        </p:txBody>
      </p:sp>
      <p:sp>
        <p:nvSpPr>
          <p:cNvPr id="118791" name="Text Box 1031"/>
          <p:cNvSpPr txBox="1">
            <a:spLocks noChangeArrowheads="1"/>
          </p:cNvSpPr>
          <p:nvPr/>
        </p:nvSpPr>
        <p:spPr bwMode="auto">
          <a:xfrm>
            <a:off x="5943600" y="1276350"/>
            <a:ext cx="2263775" cy="7016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ahoma" pitchFamily="19" charset="-52"/>
                <a:ea typeface="ＭＳ Ｐゴシック" charset="0"/>
                <a:cs typeface="+mn-cs"/>
              </a:rPr>
              <a:t>Greek</a:t>
            </a:r>
          </a:p>
        </p:txBody>
      </p:sp>
      <p:sp>
        <p:nvSpPr>
          <p:cNvPr id="81928" name="WordArt 1032"/>
          <p:cNvSpPr>
            <a:spLocks noChangeArrowheads="1" noChangeShapeType="1" noTextEdit="1"/>
          </p:cNvSpPr>
          <p:nvPr/>
        </p:nvSpPr>
        <p:spPr bwMode="auto">
          <a:xfrm>
            <a:off x="3733800" y="457200"/>
            <a:ext cx="2362200" cy="1905000"/>
          </a:xfrm>
          <a:prstGeom prst="rect">
            <a:avLst/>
          </a:prstGeom>
        </p:spPr>
        <p:txBody>
          <a:bodyPr wrap="none" fromWordArt="1">
            <a:prstTxWarp prst="textCascadeUp">
              <a:avLst>
                <a:gd name="adj" fmla="val 44444"/>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uLnTx/>
                <a:uFillTx/>
                <a:latin typeface="Impact"/>
                <a:ea typeface="Impact"/>
                <a:cs typeface="Impact"/>
              </a:rPr>
              <a:t>Truth</a:t>
            </a:r>
          </a:p>
        </p:txBody>
      </p:sp>
      <p:sp>
        <p:nvSpPr>
          <p:cNvPr id="118793" name="Text Box 1033"/>
          <p:cNvSpPr txBox="1">
            <a:spLocks noChangeArrowheads="1"/>
          </p:cNvSpPr>
          <p:nvPr/>
        </p:nvSpPr>
        <p:spPr bwMode="auto">
          <a:xfrm>
            <a:off x="8397875" y="82550"/>
            <a:ext cx="669925" cy="396875"/>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Tahoma" pitchFamily="19" charset="-52"/>
                <a:ea typeface="ＭＳ Ｐゴシック" charset="0"/>
                <a:cs typeface="+mn-cs"/>
              </a:rPr>
              <a:t>105</a:t>
            </a:r>
          </a:p>
        </p:txBody>
      </p:sp>
      <p:sp>
        <p:nvSpPr>
          <p:cNvPr id="10" name="Rectangle 9"/>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charset="0"/>
                <a:ea typeface="ＭＳ Ｐゴシック" charset="0"/>
              </a:rPr>
              <a:t>Adapted from Lynne M. Thompson, </a:t>
            </a:r>
            <a:r>
              <a:rPr kumimoji="0" lang="en-US" altLang="ja-JP" sz="2000" b="0" i="0" u="none" strike="noStrike" kern="1200" cap="none" spc="0" normalizeH="0" baseline="0" noProof="0" dirty="0">
                <a:ln>
                  <a:noFill/>
                </a:ln>
                <a:solidFill>
                  <a:srgbClr val="FFFFFF"/>
                </a:solidFill>
                <a:effectLst/>
                <a:uLnTx/>
                <a:uFillTx/>
                <a:latin typeface="Arial" charset="0"/>
                <a:ea typeface="ＭＳ Ｐゴシック" charset="0"/>
              </a:rPr>
              <a:t>"Christmas: The Real Deal," interview with Ray Vander </a:t>
            </a:r>
            <a:r>
              <a:rPr kumimoji="0" lang="en-US" altLang="ja-JP" sz="2000" b="0" i="0" u="none" strike="noStrike" kern="1200" cap="none" spc="0" normalizeH="0" baseline="0" noProof="0" dirty="0" err="1">
                <a:ln>
                  <a:noFill/>
                </a:ln>
                <a:solidFill>
                  <a:srgbClr val="FFFFFF"/>
                </a:solidFill>
                <a:effectLst/>
                <a:uLnTx/>
                <a:uFillTx/>
                <a:latin typeface="Arial" charset="0"/>
                <a:ea typeface="ＭＳ Ｐゴシック" charset="0"/>
              </a:rPr>
              <a:t>Laan</a:t>
            </a:r>
            <a:r>
              <a:rPr kumimoji="0" lang="en-US" altLang="ja-JP" sz="2000" b="0" i="0" u="none" strike="noStrike" kern="1200" cap="none" spc="0" normalizeH="0" baseline="0" noProof="0" dirty="0">
                <a:ln>
                  <a:noFill/>
                </a:ln>
                <a:solidFill>
                  <a:srgbClr val="FFFFFF"/>
                </a:solidFill>
                <a:effectLst/>
                <a:uLnTx/>
                <a:uFillTx/>
                <a:latin typeface="Arial" charset="0"/>
                <a:ea typeface="ＭＳ Ｐゴシック" charset="0"/>
              </a:rPr>
              <a:t>, </a:t>
            </a:r>
            <a:r>
              <a:rPr kumimoji="0" lang="en-US" altLang="ja-JP" sz="2000" b="0" i="1" u="none" strike="noStrike" kern="1200" cap="none" spc="0" normalizeH="0" baseline="0" noProof="0" dirty="0">
                <a:ln>
                  <a:noFill/>
                </a:ln>
                <a:solidFill>
                  <a:srgbClr val="FFFFFF"/>
                </a:solidFill>
                <a:effectLst/>
                <a:uLnTx/>
                <a:uFillTx/>
                <a:latin typeface="Arial" charset="0"/>
                <a:ea typeface="ＭＳ Ｐゴシック" charset="0"/>
              </a:rPr>
              <a:t>Breakaway magazine </a:t>
            </a:r>
            <a:r>
              <a:rPr kumimoji="0" lang="en-US" altLang="ja-JP" sz="2000" b="0" i="0" u="none" strike="noStrike" kern="1200" cap="none" spc="0" normalizeH="0" baseline="0" noProof="0" dirty="0">
                <a:ln>
                  <a:noFill/>
                </a:ln>
                <a:solidFill>
                  <a:srgbClr val="FFFFFF"/>
                </a:solidFill>
                <a:effectLst/>
                <a:uLnTx/>
                <a:uFillTx/>
                <a:latin typeface="Arial" charset="0"/>
                <a:ea typeface="ＭＳ Ｐゴシック" charset="0"/>
              </a:rPr>
              <a:t>(Dec 2003): 7-9</a:t>
            </a:r>
            <a:endParaRPr kumimoji="0" lang="en-US" sz="2000" b="0" i="0" u="none" strike="noStrike" kern="1200" cap="none" spc="0" normalizeH="0" baseline="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41783869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3" name="Picture 2" descr="Soldier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67200" y="1676400"/>
            <a:ext cx="5029200" cy="518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1074" name="Picture 3" descr="Jew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676400"/>
            <a:ext cx="3733800" cy="525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821" name="Rectangle 5"/>
          <p:cNvSpPr>
            <a:spLocks noGrp="1" noChangeArrowheads="1"/>
          </p:cNvSpPr>
          <p:nvPr>
            <p:ph type="body" sz="half" idx="2"/>
          </p:nvPr>
        </p:nvSpPr>
        <p:spPr>
          <a:xfrm>
            <a:off x="4267200" y="1676400"/>
            <a:ext cx="2209800" cy="685800"/>
          </a:xfrm>
          <a:solidFill>
            <a:srgbClr val="000000"/>
          </a:solidFill>
        </p:spPr>
        <p:txBody>
          <a:bodyPr/>
          <a:lstStyle/>
          <a:p>
            <a:pPr algn="ctr" eaLnBrk="1" hangingPunct="1">
              <a:buFont typeface="Wingdings" charset="0"/>
              <a:buNone/>
              <a:defRPr/>
            </a:pPr>
            <a:r>
              <a:rPr lang="en-US" sz="3200" b="1" i="1">
                <a:effectLst>
                  <a:outerShdw blurRad="38100" dist="38100" dir="2700000" algn="tl">
                    <a:srgbClr val="663300"/>
                  </a:outerShdw>
                </a:effectLst>
                <a:latin typeface="Tahoma" charset="0"/>
                <a:ea typeface="ＭＳ Ｐゴシック" charset="0"/>
                <a:cs typeface="ＭＳ Ｐゴシック" charset="0"/>
              </a:rPr>
              <a:t>Gentiles</a:t>
            </a:r>
          </a:p>
        </p:txBody>
      </p:sp>
      <p:sp>
        <p:nvSpPr>
          <p:cNvPr id="34822" name="Rectangle 6"/>
          <p:cNvSpPr>
            <a:spLocks noChangeArrowheads="1"/>
          </p:cNvSpPr>
          <p:nvPr/>
        </p:nvSpPr>
        <p:spPr bwMode="auto">
          <a:xfrm>
            <a:off x="1905000" y="2327275"/>
            <a:ext cx="1828800" cy="2244725"/>
          </a:xfrm>
          <a:prstGeom prst="rect">
            <a:avLst/>
          </a:prstGeom>
          <a:solidFill>
            <a:srgbClr val="FF0000"/>
          </a:solidFill>
          <a:ln w="9525">
            <a:noFill/>
            <a:miter lim="800000"/>
            <a:headEnd/>
            <a:tailEnd/>
          </a:ln>
          <a:effectLst/>
        </p:spPr>
        <p:txBody>
          <a:bodyPr/>
          <a:lstStyle/>
          <a:p>
            <a:pPr marL="342900" marR="0" lvl="0" indent="-342900" algn="l" defTabSz="914400" rtl="0" eaLnBrk="1" fontAlgn="base" latinLnBrk="0" hangingPunct="1">
              <a:lnSpc>
                <a:spcPct val="100000"/>
              </a:lnSpc>
              <a:spcBef>
                <a:spcPct val="20000"/>
              </a:spcBef>
              <a:spcAft>
                <a:spcPct val="0"/>
              </a:spcAft>
              <a:buClr>
                <a:srgbClr val="FFCC66"/>
              </a:buClr>
              <a:buSzPct val="65000"/>
              <a:buFont typeface="Wingdings" charset="0"/>
              <a:buChar char="n"/>
              <a:tabLst/>
              <a:defRPr/>
            </a:pPr>
            <a:r>
              <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0"/>
                <a:ea typeface="ＭＳ Ｐゴシック" charset="0"/>
              </a:rPr>
              <a:t>One God</a:t>
            </a:r>
          </a:p>
          <a:p>
            <a:pPr marL="342900" marR="0" lvl="0" indent="-342900" algn="l" defTabSz="914400" rtl="0" eaLnBrk="1" fontAlgn="base" latinLnBrk="0" hangingPunct="1">
              <a:lnSpc>
                <a:spcPct val="100000"/>
              </a:lnSpc>
              <a:spcBef>
                <a:spcPct val="20000"/>
              </a:spcBef>
              <a:spcAft>
                <a:spcPct val="0"/>
              </a:spcAft>
              <a:buClr>
                <a:srgbClr val="FFCC66"/>
              </a:buClr>
              <a:buSzPct val="65000"/>
              <a:buFont typeface="Wingdings" charset="0"/>
              <a:buChar char="n"/>
              <a:tabLst/>
              <a:defRPr/>
            </a:pPr>
            <a:r>
              <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0"/>
                <a:ea typeface="ＭＳ Ｐゴシック" charset="0"/>
              </a:rPr>
              <a:t>Love over Taboos</a:t>
            </a:r>
          </a:p>
        </p:txBody>
      </p:sp>
      <p:sp>
        <p:nvSpPr>
          <p:cNvPr id="131077" name="Rectangle 9"/>
          <p:cNvSpPr>
            <a:spLocks noChangeArrowheads="1"/>
          </p:cNvSpPr>
          <p:nvPr/>
        </p:nvSpPr>
        <p:spPr bwMode="auto">
          <a:xfrm>
            <a:off x="3657600" y="0"/>
            <a:ext cx="609600" cy="6858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endParaRPr>
          </a:p>
        </p:txBody>
      </p:sp>
      <p:sp>
        <p:nvSpPr>
          <p:cNvPr id="34820" name="Rectangle 4"/>
          <p:cNvSpPr>
            <a:spLocks noGrp="1" noChangeArrowheads="1"/>
          </p:cNvSpPr>
          <p:nvPr>
            <p:ph type="title"/>
          </p:nvPr>
        </p:nvSpPr>
        <p:spPr>
          <a:xfrm>
            <a:off x="0" y="277813"/>
            <a:ext cx="9144000" cy="1143000"/>
          </a:xfrm>
        </p:spPr>
        <p:txBody>
          <a:bodyPr/>
          <a:lstStyle/>
          <a:p>
            <a:pPr eaLnBrk="1" hangingPunct="1">
              <a:defRPr/>
            </a:pPr>
            <a:r>
              <a:rPr lang="en-US" sz="4000">
                <a:latin typeface="Arial" charset="0"/>
                <a:ea typeface="ＭＳ Ｐゴシック" charset="0"/>
                <a:cs typeface="ＭＳ Ｐゴシック" charset="0"/>
              </a:rPr>
              <a:t>The Cross Makes Ethnicity Irrelevant</a:t>
            </a:r>
          </a:p>
        </p:txBody>
      </p:sp>
      <p:sp>
        <p:nvSpPr>
          <p:cNvPr id="34824" name="Rectangle 8"/>
          <p:cNvSpPr>
            <a:spLocks noGrp="1" noChangeArrowheads="1"/>
          </p:cNvSpPr>
          <p:nvPr>
            <p:ph type="body" sz="half" idx="1"/>
          </p:nvPr>
        </p:nvSpPr>
        <p:spPr>
          <a:xfrm>
            <a:off x="1524000" y="1676400"/>
            <a:ext cx="4953000" cy="685800"/>
          </a:xfrm>
          <a:solidFill>
            <a:srgbClr val="000000"/>
          </a:solidFill>
        </p:spPr>
        <p:txBody>
          <a:bodyPr/>
          <a:lstStyle/>
          <a:p>
            <a:pPr algn="ctr" eaLnBrk="1" hangingPunct="1">
              <a:buFont typeface="Wingdings" charset="0"/>
              <a:buNone/>
              <a:defRPr/>
            </a:pPr>
            <a:r>
              <a:rPr lang="en-US" sz="3200" b="1" i="1">
                <a:effectLst>
                  <a:outerShdw blurRad="38100" dist="38100" dir="2700000" algn="tl">
                    <a:srgbClr val="663300"/>
                  </a:outerShdw>
                </a:effectLst>
                <a:latin typeface="Tahoma" charset="0"/>
                <a:ea typeface="ＭＳ Ｐゴシック" charset="0"/>
                <a:cs typeface="ＭＳ Ｐゴシック" charset="0"/>
              </a:rPr>
              <a:t>Jew-Gentile Unity</a:t>
            </a:r>
          </a:p>
        </p:txBody>
      </p:sp>
      <p:sp>
        <p:nvSpPr>
          <p:cNvPr id="34826" name="Rectangle 10"/>
          <p:cNvSpPr>
            <a:spLocks noChangeArrowheads="1"/>
          </p:cNvSpPr>
          <p:nvPr/>
        </p:nvSpPr>
        <p:spPr bwMode="auto">
          <a:xfrm>
            <a:off x="4267200" y="2362200"/>
            <a:ext cx="1828800" cy="2244725"/>
          </a:xfrm>
          <a:prstGeom prst="rect">
            <a:avLst/>
          </a:prstGeom>
          <a:solidFill>
            <a:srgbClr val="FF0000"/>
          </a:solidFill>
          <a:ln w="9525">
            <a:noFill/>
            <a:miter lim="800000"/>
            <a:headEnd/>
            <a:tailEnd/>
          </a:ln>
          <a:effectLst/>
        </p:spPr>
        <p:txBody>
          <a:bodyPr/>
          <a:lstStyle/>
          <a:p>
            <a:pPr marL="342900" marR="0" lvl="0" indent="-342900" algn="l" defTabSz="914400" rtl="0" eaLnBrk="1" fontAlgn="base" latinLnBrk="0" hangingPunct="1">
              <a:lnSpc>
                <a:spcPct val="100000"/>
              </a:lnSpc>
              <a:spcBef>
                <a:spcPct val="20000"/>
              </a:spcBef>
              <a:spcAft>
                <a:spcPct val="0"/>
              </a:spcAft>
              <a:buClr>
                <a:srgbClr val="FFCC66"/>
              </a:buClr>
              <a:buSzPct val="65000"/>
              <a:buFont typeface="Wingdings" charset="0"/>
              <a:buChar char="n"/>
              <a:tabLst/>
              <a:defRPr/>
            </a:pPr>
            <a:r>
              <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0"/>
                <a:ea typeface="ＭＳ Ｐゴシック" charset="0"/>
              </a:rPr>
              <a:t>One God</a:t>
            </a:r>
          </a:p>
          <a:p>
            <a:pPr marL="342900" marR="0" lvl="0" indent="-342900" algn="l" defTabSz="914400" rtl="0" eaLnBrk="1" fontAlgn="base" latinLnBrk="0" hangingPunct="1">
              <a:lnSpc>
                <a:spcPct val="100000"/>
              </a:lnSpc>
              <a:spcBef>
                <a:spcPct val="20000"/>
              </a:spcBef>
              <a:spcAft>
                <a:spcPct val="0"/>
              </a:spcAft>
              <a:buClr>
                <a:srgbClr val="FFCC66"/>
              </a:buClr>
              <a:buSzPct val="65000"/>
              <a:buFont typeface="Wingdings" charset="0"/>
              <a:buChar char="n"/>
              <a:tabLst/>
              <a:defRPr/>
            </a:pPr>
            <a:r>
              <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0"/>
                <a:ea typeface="ＭＳ Ｐゴシック" charset="0"/>
              </a:rPr>
              <a:t>Love over Taboos</a:t>
            </a:r>
          </a:p>
        </p:txBody>
      </p:sp>
      <p:sp>
        <p:nvSpPr>
          <p:cNvPr id="34827" name="Text Box 11"/>
          <p:cNvSpPr txBox="1">
            <a:spLocks noChangeArrowheads="1"/>
          </p:cNvSpPr>
          <p:nvPr/>
        </p:nvSpPr>
        <p:spPr bwMode="auto">
          <a:xfrm rot="-766274">
            <a:off x="2667000" y="3810000"/>
            <a:ext cx="5562600" cy="2441575"/>
          </a:xfrm>
          <a:prstGeom prst="rect">
            <a:avLst/>
          </a:prstGeom>
          <a:gradFill rotWithShape="1">
            <a:gsLst>
              <a:gs pos="0">
                <a:srgbClr val="242052"/>
              </a:gs>
              <a:gs pos="50000">
                <a:srgbClr val="4E46B2"/>
              </a:gs>
              <a:gs pos="100000">
                <a:srgbClr val="24205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Tahoma" charset="0"/>
                <a:ea typeface="ＭＳ Ｐゴシック" charset="0"/>
              </a:rPr>
              <a:t>There is neither Jew nor Greek, there is neither slave nor free, there is neither male nor female, for you are all one in Christ Jesus.</a:t>
            </a:r>
          </a:p>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Tahoma" charset="0"/>
                <a:ea typeface="ＭＳ Ｐゴシック" charset="0"/>
              </a:rPr>
              <a:t>Galatians 3:28 ESV</a:t>
            </a:r>
          </a:p>
        </p:txBody>
      </p:sp>
      <p:sp>
        <p:nvSpPr>
          <p:cNvPr id="131082" name="Text Box 12"/>
          <p:cNvSpPr txBox="1">
            <a:spLocks noChangeArrowheads="1"/>
          </p:cNvSpPr>
          <p:nvPr/>
        </p:nvSpPr>
        <p:spPr bwMode="auto">
          <a:xfrm>
            <a:off x="8397875" y="82550"/>
            <a:ext cx="669925"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Tahoma" charset="0"/>
                <a:ea typeface="ＭＳ Ｐゴシック" charset="0"/>
              </a:rPr>
              <a:t>107</a:t>
            </a:r>
          </a:p>
        </p:txBody>
      </p:sp>
    </p:spTree>
    <p:extLst>
      <p:ext uri="{BB962C8B-B14F-4D97-AF65-F5344CB8AC3E}">
        <p14:creationId xmlns:p14="http://schemas.microsoft.com/office/powerpoint/2010/main" val="18855774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8" presetClass="entr" presetSubtype="0" accel="50000" fill="hold" grpId="0" nodeType="clickEffect">
                                  <p:stCondLst>
                                    <p:cond delay="0"/>
                                  </p:stCondLst>
                                  <p:childTnLst>
                                    <p:set>
                                      <p:cBhvr>
                                        <p:cTn id="6" dur="1" fill="hold">
                                          <p:stCondLst>
                                            <p:cond delay="0"/>
                                          </p:stCondLst>
                                        </p:cTn>
                                        <p:tgtEl>
                                          <p:spTgt spid="34827">
                                            <p:bg/>
                                          </p:spTgt>
                                        </p:tgtEl>
                                        <p:attrNameLst>
                                          <p:attrName>style.visibility</p:attrName>
                                        </p:attrNameLst>
                                      </p:cBhvr>
                                      <p:to>
                                        <p:strVal val="visible"/>
                                      </p:to>
                                    </p:set>
                                    <p:anim calcmode="lin" valueType="num">
                                      <p:cBhvr>
                                        <p:cTn id="7" dur="1000" fill="hold"/>
                                        <p:tgtEl>
                                          <p:spTgt spid="34827">
                                            <p:bg/>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34827">
                                            <p:bg/>
                                          </p:spTgt>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34827">
                                            <p:bg/>
                                          </p:spTgt>
                                        </p:tgtEl>
                                        <p:attrNameLst>
                                          <p:attrName>ppt_y</p:attrName>
                                        </p:attrNameLst>
                                      </p:cBhvr>
                                      <p:tavLst>
                                        <p:tav tm="0">
                                          <p:val>
                                            <p:strVal val="#ppt_y"/>
                                          </p:val>
                                        </p:tav>
                                        <p:tav tm="100000">
                                          <p:val>
                                            <p:strVal val="#ppt_y"/>
                                          </p:val>
                                        </p:tav>
                                      </p:tavLst>
                                    </p:anim>
                                    <p:animEffect transition="in" filter="fade">
                                      <p:cBhvr>
                                        <p:cTn id="10" dur="1000"/>
                                        <p:tgtEl>
                                          <p:spTgt spid="34827">
                                            <p:bg/>
                                          </p:spTgt>
                                        </p:tgtEl>
                                      </p:cBhvr>
                                    </p:animEffect>
                                  </p:childTnLst>
                                </p:cTn>
                              </p:par>
                              <p:par>
                                <p:cTn id="11" presetID="48" presetClass="entr" presetSubtype="0" accel="50000" fill="hold" grpId="0" nodeType="withEffect">
                                  <p:stCondLst>
                                    <p:cond delay="0"/>
                                  </p:stCondLst>
                                  <p:childTnLst>
                                    <p:set>
                                      <p:cBhvr>
                                        <p:cTn id="12" dur="1" fill="hold">
                                          <p:stCondLst>
                                            <p:cond delay="0"/>
                                          </p:stCondLst>
                                        </p:cTn>
                                        <p:tgtEl>
                                          <p:spTgt spid="34827">
                                            <p:txEl>
                                              <p:pRg st="0" end="0"/>
                                            </p:txEl>
                                          </p:spTgt>
                                        </p:tgtEl>
                                        <p:attrNameLst>
                                          <p:attrName>style.visibility</p:attrName>
                                        </p:attrNameLst>
                                      </p:cBhvr>
                                      <p:to>
                                        <p:strVal val="visible"/>
                                      </p:to>
                                    </p:set>
                                    <p:anim calcmode="lin" valueType="num">
                                      <p:cBhvr>
                                        <p:cTn id="13" dur="1000" fill="hold"/>
                                        <p:tgtEl>
                                          <p:spTgt spid="34827">
                                            <p:txEl>
                                              <p:pRg st="0" end="0"/>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4" dur="1000" fill="hold"/>
                                        <p:tgtEl>
                                          <p:spTgt spid="34827">
                                            <p:txEl>
                                              <p:pRg st="0" end="0"/>
                                            </p:txEl>
                                          </p:spTgt>
                                        </p:tgtEl>
                                        <p:attrNameLst>
                                          <p:attrName>ppt_x</p:attrName>
                                        </p:attrNameLst>
                                      </p:cBhvr>
                                      <p:tavLst>
                                        <p:tav tm="0">
                                          <p:val>
                                            <p:fltVal val="-1"/>
                                          </p:val>
                                        </p:tav>
                                        <p:tav tm="50000">
                                          <p:val>
                                            <p:fltVal val="0.95"/>
                                          </p:val>
                                        </p:tav>
                                        <p:tav tm="100000">
                                          <p:val>
                                            <p:strVal val="#ppt_x"/>
                                          </p:val>
                                        </p:tav>
                                      </p:tavLst>
                                    </p:anim>
                                    <p:anim calcmode="lin" valueType="num">
                                      <p:cBhvr>
                                        <p:cTn id="15" dur="1000" fill="hold"/>
                                        <p:tgtEl>
                                          <p:spTgt spid="34827">
                                            <p:txEl>
                                              <p:pRg st="0" end="0"/>
                                            </p:txEl>
                                          </p:spTgt>
                                        </p:tgtEl>
                                        <p:attrNameLst>
                                          <p:attrName>ppt_y</p:attrName>
                                        </p:attrNameLst>
                                      </p:cBhvr>
                                      <p:tavLst>
                                        <p:tav tm="0">
                                          <p:val>
                                            <p:strVal val="#ppt_y"/>
                                          </p:val>
                                        </p:tav>
                                        <p:tav tm="100000">
                                          <p:val>
                                            <p:strVal val="#ppt_y"/>
                                          </p:val>
                                        </p:tav>
                                      </p:tavLst>
                                    </p:anim>
                                    <p:animEffect transition="in" filter="fade">
                                      <p:cBhvr>
                                        <p:cTn id="16" dur="1000"/>
                                        <p:tgtEl>
                                          <p:spTgt spid="34827">
                                            <p:txEl>
                                              <p:pRg st="0" end="0"/>
                                            </p:txEl>
                                          </p:spTgt>
                                        </p:tgtEl>
                                      </p:cBhvr>
                                    </p:animEffect>
                                  </p:childTnLst>
                                </p:cTn>
                              </p:par>
                              <p:par>
                                <p:cTn id="17" presetID="48" presetClass="entr" presetSubtype="0" accel="50000" fill="hold" grpId="0" nodeType="withEffect">
                                  <p:stCondLst>
                                    <p:cond delay="0"/>
                                  </p:stCondLst>
                                  <p:childTnLst>
                                    <p:set>
                                      <p:cBhvr>
                                        <p:cTn id="18" dur="1" fill="hold">
                                          <p:stCondLst>
                                            <p:cond delay="0"/>
                                          </p:stCondLst>
                                        </p:cTn>
                                        <p:tgtEl>
                                          <p:spTgt spid="34827">
                                            <p:txEl>
                                              <p:pRg st="1" end="1"/>
                                            </p:txEl>
                                          </p:spTgt>
                                        </p:tgtEl>
                                        <p:attrNameLst>
                                          <p:attrName>style.visibility</p:attrName>
                                        </p:attrNameLst>
                                      </p:cBhvr>
                                      <p:to>
                                        <p:strVal val="visible"/>
                                      </p:to>
                                    </p:set>
                                    <p:anim calcmode="lin" valueType="num">
                                      <p:cBhvr>
                                        <p:cTn id="19" dur="1000" fill="hold"/>
                                        <p:tgtEl>
                                          <p:spTgt spid="34827">
                                            <p:txEl>
                                              <p:pRg st="1" end="1"/>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0" dur="1000" fill="hold"/>
                                        <p:tgtEl>
                                          <p:spTgt spid="34827">
                                            <p:txEl>
                                              <p:pRg st="1" end="1"/>
                                            </p:txEl>
                                          </p:spTgt>
                                        </p:tgtEl>
                                        <p:attrNameLst>
                                          <p:attrName>ppt_x</p:attrName>
                                        </p:attrNameLst>
                                      </p:cBhvr>
                                      <p:tavLst>
                                        <p:tav tm="0">
                                          <p:val>
                                            <p:fltVal val="-1"/>
                                          </p:val>
                                        </p:tav>
                                        <p:tav tm="50000">
                                          <p:val>
                                            <p:fltVal val="0.95"/>
                                          </p:val>
                                        </p:tav>
                                        <p:tav tm="100000">
                                          <p:val>
                                            <p:strVal val="#ppt_x"/>
                                          </p:val>
                                        </p:tav>
                                      </p:tavLst>
                                    </p:anim>
                                    <p:anim calcmode="lin" valueType="num">
                                      <p:cBhvr>
                                        <p:cTn id="21" dur="1000" fill="hold"/>
                                        <p:tgtEl>
                                          <p:spTgt spid="34827">
                                            <p:txEl>
                                              <p:pRg st="1" end="1"/>
                                            </p:txEl>
                                          </p:spTgt>
                                        </p:tgtEl>
                                        <p:attrNameLst>
                                          <p:attrName>ppt_y</p:attrName>
                                        </p:attrNameLst>
                                      </p:cBhvr>
                                      <p:tavLst>
                                        <p:tav tm="0">
                                          <p:val>
                                            <p:strVal val="#ppt_y"/>
                                          </p:val>
                                        </p:tav>
                                        <p:tav tm="100000">
                                          <p:val>
                                            <p:strVal val="#ppt_y"/>
                                          </p:val>
                                        </p:tav>
                                      </p:tavLst>
                                    </p:anim>
                                    <p:animEffect transition="in" filter="fade">
                                      <p:cBhvr>
                                        <p:cTn id="22" dur="1000"/>
                                        <p:tgtEl>
                                          <p:spTgt spid="34827">
                                            <p:txEl>
                                              <p:pRg st="1" end="1"/>
                                            </p:txEl>
                                          </p:spTgt>
                                        </p:tgtEl>
                                      </p:cBhvr>
                                    </p:animEffect>
                                  </p:childTnLst>
                                </p:cTn>
                              </p:par>
                            </p:childTnLst>
                          </p:cTn>
                        </p:par>
                        <p:par>
                          <p:cTn id="23" fill="hold" nodeType="afterGroup">
                            <p:stCondLst>
                              <p:cond delay="1000"/>
                            </p:stCondLst>
                            <p:childTnLst>
                              <p:par>
                                <p:cTn id="24" presetID="3" presetClass="emph" presetSubtype="2" fill="hold" nodeType="afterEffect">
                                  <p:stCondLst>
                                    <p:cond delay="0"/>
                                  </p:stCondLst>
                                  <p:childTnLst>
                                    <p:animClr clrSpc="rgb" dir="cw">
                                      <p:cBhvr override="childStyle">
                                        <p:cTn id="25" dur="2000" fill="hold"/>
                                        <p:tgtEl>
                                          <p:spTgt spid="34827">
                                            <p:txEl>
                                              <p:pRg st="0" end="0"/>
                                            </p:txEl>
                                          </p:spTgt>
                                        </p:tgtEl>
                                        <p:attrNameLst>
                                          <p:attrName>style.color</p:attrName>
                                        </p:attrNameLst>
                                      </p:cBhvr>
                                      <p:to>
                                        <a:srgbClr val="FFFF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7" grpId="0" build="allAtOnce"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49" name="Picture 1026" descr="torah-001_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5235" name="WordArt 1027"/>
          <p:cNvSpPr>
            <a:spLocks noChangeArrowheads="1" noChangeShapeType="1" noTextEdit="1"/>
          </p:cNvSpPr>
          <p:nvPr/>
        </p:nvSpPr>
        <p:spPr bwMode="auto">
          <a:xfrm rot="-1711157">
            <a:off x="581025" y="3016250"/>
            <a:ext cx="7812088" cy="1616075"/>
          </a:xfrm>
          <a:prstGeom prst="rect">
            <a:avLst/>
          </a:prstGeom>
        </p:spPr>
        <p:txBody>
          <a:bodyPr wrap="none" fromWordArt="1">
            <a:prstTxWarp prst="textPlain">
              <a:avLst>
                <a:gd name="adj" fmla="val 50000"/>
              </a:avLst>
            </a:prstTxWarp>
          </a:bodyPr>
          <a:lstStyle/>
          <a:p>
            <a:pPr algn="ctr"/>
            <a:r>
              <a:rPr lang="en-US" sz="3600" b="1" kern="10" dirty="0">
                <a:ln w="12700">
                  <a:solidFill>
                    <a:schemeClr val="tx1"/>
                  </a:solidFill>
                  <a:round/>
                  <a:headEnd/>
                  <a:tailEnd/>
                </a:ln>
                <a:gradFill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17880000" scaled="1"/>
                </a:gradFill>
                <a:effectLst>
                  <a:glow rad="228600">
                    <a:schemeClr val="tx1"/>
                  </a:glow>
                  <a:outerShdw blurRad="63500" dist="46662" dir="2115817" algn="ctr" rotWithShape="0">
                    <a:srgbClr val="9999FF">
                      <a:alpha val="74997"/>
                    </a:srgbClr>
                  </a:outerShdw>
                </a:effectLst>
                <a:latin typeface="Tahoma"/>
                <a:ea typeface="Tahoma"/>
                <a:cs typeface="Tahoma"/>
              </a:rPr>
              <a:t>APPLYING THE LAW</a:t>
            </a:r>
          </a:p>
        </p:txBody>
      </p:sp>
      <p:sp>
        <p:nvSpPr>
          <p:cNvPr id="4" name="Title 3"/>
          <p:cNvSpPr>
            <a:spLocks noGrp="1"/>
          </p:cNvSpPr>
          <p:nvPr>
            <p:ph type="title"/>
          </p:nvPr>
        </p:nvSpPr>
        <p:spPr>
          <a:xfrm>
            <a:off x="685800" y="-990600"/>
            <a:ext cx="7772400" cy="1143000"/>
          </a:xfrm>
        </p:spPr>
        <p:txBody>
          <a:bodyPr/>
          <a:lstStyle/>
          <a:p>
            <a:pPr>
              <a:defRPr/>
            </a:pPr>
            <a:r>
              <a:rPr lang="en-US">
                <a:latin typeface="Verdana" charset="0"/>
                <a:ea typeface="ＭＳ Ｐゴシック" charset="0"/>
                <a:cs typeface="ＭＳ Ｐゴシック" charset="0"/>
              </a:rPr>
              <a:t>Applying the Law</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95235"/>
                                        </p:tgtEl>
                                        <p:attrNameLst>
                                          <p:attrName>style.visibility</p:attrName>
                                        </p:attrNameLst>
                                      </p:cBhvr>
                                      <p:to>
                                        <p:strVal val="visible"/>
                                      </p:to>
                                    </p:set>
                                    <p:anim calcmode="lin" valueType="num">
                                      <p:cBhvr>
                                        <p:cTn id="7" dur="500" fill="hold"/>
                                        <p:tgtEl>
                                          <p:spTgt spid="95235"/>
                                        </p:tgtEl>
                                        <p:attrNameLst>
                                          <p:attrName>ppt_w</p:attrName>
                                        </p:attrNameLst>
                                      </p:cBhvr>
                                      <p:tavLst>
                                        <p:tav tm="0">
                                          <p:val>
                                            <p:strVal val="4*#ppt_w"/>
                                          </p:val>
                                        </p:tav>
                                        <p:tav tm="100000">
                                          <p:val>
                                            <p:strVal val="#ppt_w"/>
                                          </p:val>
                                        </p:tav>
                                      </p:tavLst>
                                    </p:anim>
                                    <p:anim calcmode="lin" valueType="num">
                                      <p:cBhvr>
                                        <p:cTn id="8" dur="500" fill="hold"/>
                                        <p:tgtEl>
                                          <p:spTgt spid="95235"/>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97288" name="Rectangle 8"/>
          <p:cNvSpPr>
            <a:spLocks noChangeArrowheads="1"/>
          </p:cNvSpPr>
          <p:nvPr/>
        </p:nvSpPr>
        <p:spPr bwMode="auto">
          <a:xfrm>
            <a:off x="533400" y="1981200"/>
            <a:ext cx="7772400" cy="4114800"/>
          </a:xfrm>
          <a:prstGeom prst="rect">
            <a:avLst/>
          </a:prstGeom>
          <a:noFill/>
          <a:ln w="9525">
            <a:noFill/>
            <a:miter lim="800000"/>
            <a:headEnd/>
            <a:tailEnd/>
          </a:ln>
          <a:effectLst/>
        </p:spPr>
        <p:txBody>
          <a:bodyPr/>
          <a:lstStyle/>
          <a:p>
            <a:pPr marL="342900" indent="-342900">
              <a:spcBef>
                <a:spcPct val="20000"/>
              </a:spcBef>
              <a:buFontTx/>
              <a:buChar char="•"/>
              <a:defRPr/>
            </a:pPr>
            <a:r>
              <a:rPr lang="en-US" sz="3600" b="1" dirty="0">
                <a:solidFill>
                  <a:srgbClr val="7F0768"/>
                </a:solidFill>
                <a:effectLst>
                  <a:outerShdw blurRad="38100" dist="38100" dir="2700000" algn="tl">
                    <a:srgbClr val="DDDDDD"/>
                  </a:outerShdw>
                </a:effectLst>
                <a:latin typeface="Tahoma" charset="0"/>
                <a:cs typeface="Times New Roman" charset="0"/>
              </a:rPr>
              <a:t>The law requires people to take a bath once a year</a:t>
            </a:r>
          </a:p>
          <a:p>
            <a:pPr marL="342900" indent="-342900">
              <a:spcBef>
                <a:spcPct val="20000"/>
              </a:spcBef>
              <a:buFontTx/>
              <a:buChar char="•"/>
              <a:defRPr/>
            </a:pPr>
            <a:endParaRPr lang="en-US" sz="3600" b="1" dirty="0">
              <a:solidFill>
                <a:srgbClr val="7F0768"/>
              </a:solidFill>
              <a:effectLst>
                <a:outerShdw blurRad="38100" dist="38100" dir="2700000" algn="tl">
                  <a:srgbClr val="DDDDDD"/>
                </a:outerShdw>
              </a:effectLst>
              <a:latin typeface="Tahoma" charset="0"/>
              <a:cs typeface="Times New Roman" charset="0"/>
            </a:endParaRPr>
          </a:p>
          <a:p>
            <a:pPr marL="342900" indent="-342900">
              <a:spcBef>
                <a:spcPct val="20000"/>
              </a:spcBef>
              <a:buFontTx/>
              <a:buChar char="•"/>
              <a:defRPr/>
            </a:pPr>
            <a:r>
              <a:rPr lang="en-US" sz="3600" b="1" dirty="0">
                <a:solidFill>
                  <a:srgbClr val="7F0768"/>
                </a:solidFill>
                <a:effectLst>
                  <a:outerShdw blurRad="38100" dist="38100" dir="2700000" algn="tl">
                    <a:srgbClr val="DDDDDD"/>
                  </a:outerShdw>
                </a:effectLst>
                <a:latin typeface="Tahoma" charset="0"/>
                <a:cs typeface="Times New Roman" charset="0"/>
              </a:rPr>
              <a:t>It is illegal to own a dog</a:t>
            </a:r>
          </a:p>
          <a:p>
            <a:pPr marL="342900" indent="-342900">
              <a:spcBef>
                <a:spcPct val="20000"/>
              </a:spcBef>
              <a:buFontTx/>
              <a:buChar char="•"/>
              <a:defRPr/>
            </a:pPr>
            <a:endParaRPr lang="en-US" sz="3600" b="1" dirty="0">
              <a:solidFill>
                <a:srgbClr val="7F0768"/>
              </a:solidFill>
              <a:effectLst>
                <a:outerShdw blurRad="38100" dist="38100" dir="2700000" algn="tl">
                  <a:srgbClr val="DDDDDD"/>
                </a:outerShdw>
              </a:effectLst>
              <a:latin typeface="Tahoma" charset="0"/>
              <a:cs typeface="Times New Roman" charset="0"/>
            </a:endParaRPr>
          </a:p>
          <a:p>
            <a:pPr marL="342900" indent="-342900">
              <a:spcBef>
                <a:spcPct val="20000"/>
              </a:spcBef>
              <a:buFontTx/>
              <a:buChar char="•"/>
              <a:defRPr/>
            </a:pPr>
            <a:r>
              <a:rPr lang="en-US" sz="3600" b="1" dirty="0">
                <a:solidFill>
                  <a:srgbClr val="7F0768"/>
                </a:solidFill>
                <a:effectLst>
                  <a:outerShdw blurRad="38100" dist="38100" dir="2700000" algn="tl">
                    <a:srgbClr val="DDDDDD"/>
                  </a:outerShdw>
                </a:effectLst>
                <a:latin typeface="Tahoma" charset="0"/>
                <a:cs typeface="Times New Roman" charset="0"/>
              </a:rPr>
              <a:t>By law, people must know how to read in order to get married</a:t>
            </a:r>
          </a:p>
        </p:txBody>
      </p:sp>
      <p:sp>
        <p:nvSpPr>
          <p:cNvPr id="97282" name="Rectangle 2"/>
          <p:cNvSpPr>
            <a:spLocks noGrp="1" noChangeArrowheads="1"/>
          </p:cNvSpPr>
          <p:nvPr>
            <p:ph type="title"/>
          </p:nvPr>
        </p:nvSpPr>
        <p:spPr>
          <a:xfrm>
            <a:off x="914400" y="304800"/>
            <a:ext cx="6934200" cy="762000"/>
          </a:xfrm>
          <a:solidFill>
            <a:schemeClr val="bg1"/>
          </a:solidFill>
          <a:ln w="28575">
            <a:solidFill>
              <a:schemeClr val="tx1"/>
            </a:solidFill>
          </a:ln>
        </p:spPr>
        <p:txBody>
          <a:bodyPr/>
          <a:lstStyle/>
          <a:p>
            <a:pPr eaLnBrk="1" hangingPunct="1">
              <a:defRPr/>
            </a:pPr>
            <a:r>
              <a:rPr lang="en-US" b="1">
                <a:solidFill>
                  <a:srgbClr val="FF0000"/>
                </a:solidFill>
                <a:latin typeface="Verdana" charset="0"/>
                <a:ea typeface="ＭＳ Ｐゴシック" charset="0"/>
                <a:cs typeface="ＭＳ Ｐゴシック" charset="0"/>
              </a:rPr>
              <a:t>True or False?</a:t>
            </a:r>
          </a:p>
        </p:txBody>
      </p:sp>
      <p:sp>
        <p:nvSpPr>
          <p:cNvPr id="97284" name="Text Box 4"/>
          <p:cNvSpPr txBox="1">
            <a:spLocks noChangeArrowheads="1"/>
          </p:cNvSpPr>
          <p:nvPr/>
        </p:nvSpPr>
        <p:spPr bwMode="auto">
          <a:xfrm rot="-880341">
            <a:off x="762000" y="1873250"/>
            <a:ext cx="3900488" cy="1006475"/>
          </a:xfrm>
          <a:prstGeom prst="rect">
            <a:avLst/>
          </a:prstGeom>
          <a:noFill/>
          <a:ln w="9525">
            <a:noFill/>
            <a:miter lim="800000"/>
            <a:headEnd/>
            <a:tailEnd/>
          </a:ln>
          <a:effectLst>
            <a:outerShdw blurRad="63500" dist="107763"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6000" dirty="0">
                <a:solidFill>
                  <a:srgbClr val="F86EEE"/>
                </a:solidFill>
                <a:effectLst>
                  <a:glow rad="228600">
                    <a:schemeClr val="tx1"/>
                  </a:glow>
                  <a:outerShdw blurRad="38100" dist="38100" dir="2700000" algn="tl">
                    <a:srgbClr val="DDDDDD"/>
                  </a:outerShdw>
                </a:effectLst>
                <a:latin typeface="Tahoma" charset="0"/>
              </a:rPr>
              <a:t>Kentucky</a:t>
            </a:r>
          </a:p>
        </p:txBody>
      </p:sp>
      <p:sp>
        <p:nvSpPr>
          <p:cNvPr id="97285" name="Text Box 5"/>
          <p:cNvSpPr txBox="1">
            <a:spLocks noChangeArrowheads="1"/>
          </p:cNvSpPr>
          <p:nvPr/>
        </p:nvSpPr>
        <p:spPr bwMode="auto">
          <a:xfrm rot="-880341">
            <a:off x="2362200" y="2743200"/>
            <a:ext cx="3946525" cy="1920875"/>
          </a:xfrm>
          <a:prstGeom prst="rect">
            <a:avLst/>
          </a:prstGeom>
          <a:noFill/>
          <a:ln w="9525">
            <a:noFill/>
            <a:miter lim="800000"/>
            <a:headEnd/>
            <a:tailEnd/>
          </a:ln>
          <a:effectLst>
            <a:outerShdw blurRad="63500" dist="107763"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6000">
                <a:solidFill>
                  <a:srgbClr val="EBFD69"/>
                </a:solidFill>
                <a:effectLst>
                  <a:glow rad="228600">
                    <a:schemeClr val="tx1"/>
                  </a:glow>
                  <a:outerShdw blurRad="38100" dist="38100" dir="2700000" algn="tl">
                    <a:srgbClr val="DDDDDD"/>
                  </a:outerShdw>
                </a:effectLst>
                <a:latin typeface="Tahoma" charset="0"/>
              </a:rPr>
              <a:t>Reykjavik, Iceland</a:t>
            </a:r>
          </a:p>
        </p:txBody>
      </p:sp>
      <p:sp>
        <p:nvSpPr>
          <p:cNvPr id="97286" name="Text Box 6"/>
          <p:cNvSpPr txBox="1">
            <a:spLocks noChangeArrowheads="1"/>
          </p:cNvSpPr>
          <p:nvPr/>
        </p:nvSpPr>
        <p:spPr bwMode="auto">
          <a:xfrm rot="-880341">
            <a:off x="3375025" y="4846638"/>
            <a:ext cx="4778375" cy="1098550"/>
          </a:xfrm>
          <a:prstGeom prst="rect">
            <a:avLst/>
          </a:prstGeom>
          <a:noFill/>
          <a:ln w="9525">
            <a:noFill/>
            <a:miter lim="800000"/>
            <a:headEnd/>
            <a:tailEnd/>
          </a:ln>
          <a:effectLst>
            <a:outerShdw blurRad="63500" dist="107763"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6600">
                <a:solidFill>
                  <a:srgbClr val="9AFC98"/>
                </a:solidFill>
                <a:effectLst>
                  <a:glow rad="228600">
                    <a:schemeClr val="tx1"/>
                  </a:glow>
                  <a:outerShdw blurRad="38100" dist="38100" dir="2700000" algn="tl">
                    <a:srgbClr val="DDDDDD"/>
                  </a:outerShdw>
                </a:effectLst>
                <a:latin typeface="Tahoma" charset="0"/>
              </a:rPr>
              <a:t>Finland</a:t>
            </a:r>
          </a:p>
        </p:txBody>
      </p:sp>
      <p:sp>
        <p:nvSpPr>
          <p:cNvPr id="285703" name="Text Box 7"/>
          <p:cNvSpPr txBox="1">
            <a:spLocks noChangeArrowheads="1"/>
          </p:cNvSpPr>
          <p:nvPr/>
        </p:nvSpPr>
        <p:spPr bwMode="auto">
          <a:xfrm>
            <a:off x="365125" y="1162050"/>
            <a:ext cx="829945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a:t>Are these actual laws somewhere in the world?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97284"/>
                                        </p:tgtEl>
                                        <p:attrNameLst>
                                          <p:attrName>style.visibility</p:attrName>
                                        </p:attrNameLst>
                                      </p:cBhvr>
                                      <p:to>
                                        <p:strVal val="visible"/>
                                      </p:to>
                                    </p:set>
                                    <p:anim calcmode="lin" valueType="num">
                                      <p:cBhvr>
                                        <p:cTn id="7" dur="500" fill="hold"/>
                                        <p:tgtEl>
                                          <p:spTgt spid="97284"/>
                                        </p:tgtEl>
                                        <p:attrNameLst>
                                          <p:attrName>ppt_w</p:attrName>
                                        </p:attrNameLst>
                                      </p:cBhvr>
                                      <p:tavLst>
                                        <p:tav tm="0">
                                          <p:val>
                                            <p:strVal val="4*#ppt_w"/>
                                          </p:val>
                                        </p:tav>
                                        <p:tav tm="100000">
                                          <p:val>
                                            <p:strVal val="#ppt_w"/>
                                          </p:val>
                                        </p:tav>
                                      </p:tavLst>
                                    </p:anim>
                                    <p:anim calcmode="lin" valueType="num">
                                      <p:cBhvr>
                                        <p:cTn id="8" dur="500" fill="hold"/>
                                        <p:tgtEl>
                                          <p:spTgt spid="97284"/>
                                        </p:tgtEl>
                                        <p:attrNameLst>
                                          <p:attrName>ppt_h</p:attrName>
                                        </p:attrNameLst>
                                      </p:cBhvr>
                                      <p:tavLst>
                                        <p:tav tm="0">
                                          <p:val>
                                            <p:strVal val="4*#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32" fill="hold" grpId="0" nodeType="clickEffect">
                                  <p:stCondLst>
                                    <p:cond delay="0"/>
                                  </p:stCondLst>
                                  <p:childTnLst>
                                    <p:set>
                                      <p:cBhvr>
                                        <p:cTn id="12" dur="1" fill="hold">
                                          <p:stCondLst>
                                            <p:cond delay="0"/>
                                          </p:stCondLst>
                                        </p:cTn>
                                        <p:tgtEl>
                                          <p:spTgt spid="97285"/>
                                        </p:tgtEl>
                                        <p:attrNameLst>
                                          <p:attrName>style.visibility</p:attrName>
                                        </p:attrNameLst>
                                      </p:cBhvr>
                                      <p:to>
                                        <p:strVal val="visible"/>
                                      </p:to>
                                    </p:set>
                                    <p:anim calcmode="lin" valueType="num">
                                      <p:cBhvr>
                                        <p:cTn id="13" dur="500" fill="hold"/>
                                        <p:tgtEl>
                                          <p:spTgt spid="97285"/>
                                        </p:tgtEl>
                                        <p:attrNameLst>
                                          <p:attrName>ppt_w</p:attrName>
                                        </p:attrNameLst>
                                      </p:cBhvr>
                                      <p:tavLst>
                                        <p:tav tm="0">
                                          <p:val>
                                            <p:strVal val="4*#ppt_w"/>
                                          </p:val>
                                        </p:tav>
                                        <p:tav tm="100000">
                                          <p:val>
                                            <p:strVal val="#ppt_w"/>
                                          </p:val>
                                        </p:tav>
                                      </p:tavLst>
                                    </p:anim>
                                    <p:anim calcmode="lin" valueType="num">
                                      <p:cBhvr>
                                        <p:cTn id="14" dur="500" fill="hold"/>
                                        <p:tgtEl>
                                          <p:spTgt spid="97285"/>
                                        </p:tgtEl>
                                        <p:attrNameLst>
                                          <p:attrName>ppt_h</p:attrName>
                                        </p:attrNameLst>
                                      </p:cBhvr>
                                      <p:tavLst>
                                        <p:tav tm="0">
                                          <p:val>
                                            <p:strVal val="4*#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32" fill="hold" grpId="0" nodeType="clickEffect">
                                  <p:stCondLst>
                                    <p:cond delay="0"/>
                                  </p:stCondLst>
                                  <p:childTnLst>
                                    <p:set>
                                      <p:cBhvr>
                                        <p:cTn id="18" dur="1" fill="hold">
                                          <p:stCondLst>
                                            <p:cond delay="0"/>
                                          </p:stCondLst>
                                        </p:cTn>
                                        <p:tgtEl>
                                          <p:spTgt spid="97286"/>
                                        </p:tgtEl>
                                        <p:attrNameLst>
                                          <p:attrName>style.visibility</p:attrName>
                                        </p:attrNameLst>
                                      </p:cBhvr>
                                      <p:to>
                                        <p:strVal val="visible"/>
                                      </p:to>
                                    </p:set>
                                    <p:anim calcmode="lin" valueType="num">
                                      <p:cBhvr>
                                        <p:cTn id="19" dur="500" fill="hold"/>
                                        <p:tgtEl>
                                          <p:spTgt spid="97286"/>
                                        </p:tgtEl>
                                        <p:attrNameLst>
                                          <p:attrName>ppt_w</p:attrName>
                                        </p:attrNameLst>
                                      </p:cBhvr>
                                      <p:tavLst>
                                        <p:tav tm="0">
                                          <p:val>
                                            <p:strVal val="4*#ppt_w"/>
                                          </p:val>
                                        </p:tav>
                                        <p:tav tm="100000">
                                          <p:val>
                                            <p:strVal val="#ppt_w"/>
                                          </p:val>
                                        </p:tav>
                                      </p:tavLst>
                                    </p:anim>
                                    <p:anim calcmode="lin" valueType="num">
                                      <p:cBhvr>
                                        <p:cTn id="20" dur="500" fill="hold"/>
                                        <p:tgtEl>
                                          <p:spTgt spid="9728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4" grpId="0" autoUpdateAnimBg="0"/>
      <p:bldP spid="97285" grpId="0" autoUpdateAnimBg="0"/>
      <p:bldP spid="97286"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5" name="Picture 1026" descr="rabbi"/>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7746" name="Rectangle 1027"/>
          <p:cNvSpPr>
            <a:spLocks noGrp="1" noChangeArrowheads="1"/>
          </p:cNvSpPr>
          <p:nvPr>
            <p:ph type="title"/>
          </p:nvPr>
        </p:nvSpPr>
        <p:spPr>
          <a:xfrm>
            <a:off x="685800" y="76200"/>
            <a:ext cx="7772400" cy="914400"/>
          </a:xfrm>
          <a:solidFill>
            <a:srgbClr val="000000"/>
          </a:solidFill>
        </p:spPr>
        <p:txBody>
          <a:bodyPr/>
          <a:lstStyle/>
          <a:p>
            <a:pPr eaLnBrk="1" hangingPunct="1"/>
            <a:r>
              <a:rPr lang="en-US">
                <a:solidFill>
                  <a:srgbClr val="FFFFFF"/>
                </a:solidFill>
                <a:effectLst/>
                <a:latin typeface="Verdana" charset="0"/>
                <a:ea typeface="ＭＳ Ｐゴシック" charset="0"/>
                <a:cs typeface="ＭＳ Ｐゴシック" charset="0"/>
              </a:rPr>
              <a:t>To Clip or Not to Clip?</a:t>
            </a:r>
          </a:p>
        </p:txBody>
      </p:sp>
      <p:sp>
        <p:nvSpPr>
          <p:cNvPr id="99333" name="Text Box 1029"/>
          <p:cNvSpPr txBox="1">
            <a:spLocks noChangeArrowheads="1"/>
          </p:cNvSpPr>
          <p:nvPr/>
        </p:nvSpPr>
        <p:spPr bwMode="auto">
          <a:xfrm>
            <a:off x="0" y="5983288"/>
            <a:ext cx="9144000" cy="830262"/>
          </a:xfrm>
          <a:prstGeom prst="rect">
            <a:avLst/>
          </a:prstGeom>
          <a:solidFill>
            <a:srgbClr val="000000"/>
          </a:solidFill>
          <a:ln w="28575">
            <a:solidFill>
              <a:srgbClr val="FFFFFF"/>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dirty="0">
                <a:solidFill>
                  <a:schemeClr val="bg1"/>
                </a:solidFill>
                <a:latin typeface="Verdana" charset="0"/>
                <a:cs typeface="Times New Roman" charset="0"/>
              </a:rPr>
              <a:t>Lev. 19:27– </a:t>
            </a:r>
            <a:r>
              <a:rPr lang="ru-RU" altLang="ja-JP" dirty="0">
                <a:solidFill>
                  <a:schemeClr val="bg1"/>
                </a:solidFill>
                <a:latin typeface="Verdana" charset="0"/>
                <a:cs typeface="Times New Roman" charset="0"/>
              </a:rPr>
              <a:t>"</a:t>
            </a:r>
            <a:r>
              <a:rPr lang="en-US" altLang="ja-JP" dirty="0">
                <a:solidFill>
                  <a:schemeClr val="bg1"/>
                </a:solidFill>
                <a:latin typeface="Verdana" charset="0"/>
                <a:cs typeface="Times New Roman" charset="0"/>
              </a:rPr>
              <a:t>Do not cut the hair at the sides of your head or clip off the edges of your beard.</a:t>
            </a:r>
            <a:r>
              <a:rPr lang="ru-RU" altLang="ja-JP" dirty="0">
                <a:solidFill>
                  <a:schemeClr val="bg1"/>
                </a:solidFill>
                <a:latin typeface="Verdana" charset="0"/>
                <a:cs typeface="Times New Roman" charset="0"/>
              </a:rPr>
              <a:t>"</a:t>
            </a:r>
            <a:endParaRPr lang="en-US" dirty="0">
              <a:solidFill>
                <a:schemeClr val="bg1"/>
              </a:solidFill>
              <a:latin typeface="Verdana"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9333"/>
                                        </p:tgtEl>
                                        <p:attrNameLst>
                                          <p:attrName>style.visibility</p:attrName>
                                        </p:attrNameLst>
                                      </p:cBhvr>
                                      <p:to>
                                        <p:strVal val="visible"/>
                                      </p:to>
                                    </p:set>
                                    <p:anim calcmode="lin" valueType="num">
                                      <p:cBhvr additive="base">
                                        <p:cTn id="7" dur="500" fill="hold"/>
                                        <p:tgtEl>
                                          <p:spTgt spid="99333"/>
                                        </p:tgtEl>
                                        <p:attrNameLst>
                                          <p:attrName>ppt_x</p:attrName>
                                        </p:attrNameLst>
                                      </p:cBhvr>
                                      <p:tavLst>
                                        <p:tav tm="0">
                                          <p:val>
                                            <p:strVal val="0-#ppt_w/2"/>
                                          </p:val>
                                        </p:tav>
                                        <p:tav tm="100000">
                                          <p:val>
                                            <p:strVal val="#ppt_x"/>
                                          </p:val>
                                        </p:tav>
                                      </p:tavLst>
                                    </p:anim>
                                    <p:anim calcmode="lin" valueType="num">
                                      <p:cBhvr additive="base">
                                        <p:cTn id="8" dur="500" fill="hold"/>
                                        <p:tgtEl>
                                          <p:spTgt spid="993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3" grpId="0" animBg="1"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8200"/>
            </a:gs>
            <a:gs pos="10001">
              <a:srgbClr val="FF0000"/>
            </a:gs>
            <a:gs pos="35001">
              <a:srgbClr val="BA0066"/>
            </a:gs>
            <a:gs pos="70000">
              <a:srgbClr val="66008F"/>
            </a:gs>
            <a:gs pos="100000">
              <a:srgbClr val="000082"/>
            </a:gs>
          </a:gsLst>
          <a:lin ang="2700000" scaled="1"/>
        </a:gradFill>
        <a:effectLst/>
      </p:bgPr>
    </p:bg>
    <p:spTree>
      <p:nvGrpSpPr>
        <p:cNvPr id="1" name=""/>
        <p:cNvGrpSpPr/>
        <p:nvPr/>
      </p:nvGrpSpPr>
      <p:grpSpPr>
        <a:xfrm>
          <a:off x="0" y="0"/>
          <a:ext cx="0" cy="0"/>
          <a:chOff x="0" y="0"/>
          <a:chExt cx="0" cy="0"/>
        </a:xfrm>
      </p:grpSpPr>
      <p:sp>
        <p:nvSpPr>
          <p:cNvPr id="289794" name="WordArt 2" descr="Sand"/>
          <p:cNvSpPr>
            <a:spLocks noChangeArrowheads="1" noChangeShapeType="1" noTextEdit="1"/>
          </p:cNvSpPr>
          <p:nvPr/>
        </p:nvSpPr>
        <p:spPr bwMode="auto">
          <a:xfrm>
            <a:off x="2971800" y="2343150"/>
            <a:ext cx="3219450" cy="154305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7200" b="1" kern="10">
                <a:blipFill dpi="0" rotWithShape="0">
                  <a:blip r:embed="rId3"/>
                  <a:srcRect/>
                  <a:tile tx="0" ty="0" sx="100000" sy="100000" flip="none" algn="tl"/>
                </a:blipFill>
                <a:effectLst>
                  <a:outerShdw blurRad="63500" dist="38099" dir="2700000" algn="ctr" rotWithShape="0">
                    <a:srgbClr val="C0C0C0">
                      <a:alpha val="74997"/>
                    </a:srgbClr>
                  </a:outerShdw>
                </a:effectLst>
                <a:latin typeface="Verdana"/>
                <a:ea typeface="Verdana"/>
                <a:cs typeface="Verdana"/>
              </a:rPr>
              <a:t>LAW</a:t>
            </a:r>
          </a:p>
        </p:txBody>
      </p:sp>
      <p:sp>
        <p:nvSpPr>
          <p:cNvPr id="101379" name="Text Box 3"/>
          <p:cNvSpPr txBox="1">
            <a:spLocks noChangeArrowheads="1"/>
          </p:cNvSpPr>
          <p:nvPr/>
        </p:nvSpPr>
        <p:spPr bwMode="auto">
          <a:xfrm>
            <a:off x="381000" y="304800"/>
            <a:ext cx="1905000" cy="1800225"/>
          </a:xfrm>
          <a:prstGeom prst="rect">
            <a:avLst/>
          </a:prstGeom>
          <a:solidFill>
            <a:srgbClr val="000000"/>
          </a:solidFill>
          <a:ln w="19050" cap="flat" cmpd="sng" algn="ctr">
            <a:solidFill>
              <a:srgbClr val="FFFFFF"/>
            </a:solidFill>
            <a:prstDash val="solid"/>
            <a:miter lim="800000"/>
            <a:headEnd type="none" w="med" len="med"/>
            <a:tailEnd type="none" w="med" len="me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2800" b="1" dirty="0">
                <a:solidFill>
                  <a:schemeClr val="bg1"/>
                </a:solidFill>
                <a:latin typeface="Arial" panose="020B0604020202020204" pitchFamily="34" charset="0"/>
                <a:cs typeface="Arial" panose="020B0604020202020204" pitchFamily="34" charset="0"/>
              </a:rPr>
              <a:t>Are we living under law?</a:t>
            </a:r>
          </a:p>
        </p:txBody>
      </p:sp>
      <p:sp>
        <p:nvSpPr>
          <p:cNvPr id="101380" name="Text Box 4"/>
          <p:cNvSpPr txBox="1">
            <a:spLocks noChangeArrowheads="1"/>
          </p:cNvSpPr>
          <p:nvPr/>
        </p:nvSpPr>
        <p:spPr bwMode="auto">
          <a:xfrm>
            <a:off x="3657600" y="304800"/>
            <a:ext cx="1905000" cy="954107"/>
          </a:xfrm>
          <a:prstGeom prst="rect">
            <a:avLst/>
          </a:prstGeom>
          <a:solidFill>
            <a:srgbClr val="800000"/>
          </a:solidFill>
          <a:ln w="19050" cap="flat" cmpd="sng" algn="ctr">
            <a:solidFill>
              <a:srgbClr val="FFFFFF"/>
            </a:solidFill>
            <a:prstDash val="solid"/>
            <a:miter lim="800000"/>
            <a:headEnd type="none" w="med" len="med"/>
            <a:tailEnd type="none" w="med" len="me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2800" b="1">
                <a:solidFill>
                  <a:schemeClr val="bg1"/>
                </a:solidFill>
                <a:latin typeface="Arial" panose="020B0604020202020204" pitchFamily="34" charset="0"/>
                <a:cs typeface="Arial" panose="020B0604020202020204" pitchFamily="34" charset="0"/>
              </a:rPr>
              <a:t>Can I eat pork?</a:t>
            </a:r>
          </a:p>
        </p:txBody>
      </p:sp>
      <p:sp>
        <p:nvSpPr>
          <p:cNvPr id="101381" name="Text Box 5"/>
          <p:cNvSpPr txBox="1">
            <a:spLocks noChangeArrowheads="1"/>
          </p:cNvSpPr>
          <p:nvPr/>
        </p:nvSpPr>
        <p:spPr bwMode="auto">
          <a:xfrm>
            <a:off x="6324600" y="304800"/>
            <a:ext cx="2362200" cy="1373188"/>
          </a:xfrm>
          <a:prstGeom prst="rect">
            <a:avLst/>
          </a:prstGeom>
          <a:solidFill>
            <a:srgbClr val="660066"/>
          </a:solidFill>
          <a:ln w="19050" cap="flat" cmpd="sng" algn="ctr">
            <a:solidFill>
              <a:srgbClr val="FFFFFF"/>
            </a:solidFill>
            <a:prstDash val="solid"/>
            <a:miter lim="800000"/>
            <a:headEnd type="none" w="med" len="med"/>
            <a:tailEnd type="none" w="med" len="me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2800" b="1">
                <a:solidFill>
                  <a:schemeClr val="bg1"/>
                </a:solidFill>
                <a:effectLst>
                  <a:outerShdw blurRad="38100" dist="38100" dir="2700000" algn="tl">
                    <a:srgbClr val="000000"/>
                  </a:outerShdw>
                </a:effectLst>
                <a:latin typeface="Verdana" charset="0"/>
              </a:rPr>
              <a:t>Should I obey the Sabbath?</a:t>
            </a:r>
          </a:p>
        </p:txBody>
      </p:sp>
      <p:sp>
        <p:nvSpPr>
          <p:cNvPr id="101382" name="Text Box 6"/>
          <p:cNvSpPr txBox="1">
            <a:spLocks noChangeArrowheads="1"/>
          </p:cNvSpPr>
          <p:nvPr/>
        </p:nvSpPr>
        <p:spPr bwMode="auto">
          <a:xfrm>
            <a:off x="381000" y="3792538"/>
            <a:ext cx="2590800" cy="1384995"/>
          </a:xfrm>
          <a:prstGeom prst="rect">
            <a:avLst/>
          </a:prstGeom>
          <a:solidFill>
            <a:srgbClr val="0000FF"/>
          </a:solidFill>
          <a:ln w="19050" cap="flat" cmpd="sng" algn="ctr">
            <a:solidFill>
              <a:srgbClr val="FFFFFF"/>
            </a:solidFill>
            <a:prstDash val="solid"/>
            <a:miter lim="800000"/>
            <a:headEnd type="none" w="med" len="med"/>
            <a:tailEnd type="none" w="med" len="med"/>
          </a:ln>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2800" b="1">
                <a:solidFill>
                  <a:schemeClr val="bg1"/>
                </a:solidFill>
                <a:latin typeface="Arial" panose="020B0604020202020204" pitchFamily="34" charset="0"/>
                <a:cs typeface="Arial" panose="020B0604020202020204" pitchFamily="34" charset="0"/>
              </a:rPr>
              <a:t>How does the Law relate to us?</a:t>
            </a:r>
          </a:p>
        </p:txBody>
      </p:sp>
      <p:sp>
        <p:nvSpPr>
          <p:cNvPr id="101383" name="Text Box 7"/>
          <p:cNvSpPr txBox="1">
            <a:spLocks noChangeArrowheads="1"/>
          </p:cNvSpPr>
          <p:nvPr/>
        </p:nvSpPr>
        <p:spPr bwMode="auto">
          <a:xfrm>
            <a:off x="6553200" y="3124200"/>
            <a:ext cx="2286000" cy="3081338"/>
          </a:xfrm>
          <a:prstGeom prst="rect">
            <a:avLst/>
          </a:prstGeom>
          <a:solidFill>
            <a:srgbClr val="000090"/>
          </a:solidFill>
          <a:ln w="19050" cap="flat" cmpd="sng" algn="ctr">
            <a:solidFill>
              <a:srgbClr val="FFFFFF"/>
            </a:solidFill>
            <a:prstDash val="solid"/>
            <a:miter lim="800000"/>
            <a:headEnd type="none" w="med" len="med"/>
            <a:tailEnd type="none" w="med" len="me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2800" b="1">
                <a:solidFill>
                  <a:schemeClr val="bg1"/>
                </a:solidFill>
                <a:latin typeface="Arial" panose="020B0604020202020204" pitchFamily="34" charset="0"/>
                <a:cs typeface="Arial" panose="020B0604020202020204" pitchFamily="34" charset="0"/>
              </a:rPr>
              <a:t>Can Christians </a:t>
            </a:r>
            <a:r>
              <a:rPr lang="en-US" altLang="ja-JP" sz="2800" b="1">
                <a:solidFill>
                  <a:schemeClr val="bg1"/>
                </a:solidFill>
                <a:latin typeface="Arial" panose="020B0604020202020204" pitchFamily="34" charset="0"/>
                <a:ea typeface="宋体" charset="0"/>
                <a:cs typeface="Arial" panose="020B0604020202020204" pitchFamily="34" charset="0"/>
              </a:rPr>
              <a:t>eat blood (e.g., yong tau foo, blood pudding)?</a:t>
            </a:r>
            <a:endParaRPr lang="en-US" sz="2800" b="1">
              <a:solidFill>
                <a:schemeClr val="bg1"/>
              </a:solidFill>
              <a:latin typeface="Arial" panose="020B0604020202020204" pitchFamily="34" charset="0"/>
              <a:ea typeface="宋体" charset="0"/>
              <a:cs typeface="Arial" panose="020B0604020202020204" pitchFamily="34" charset="0"/>
            </a:endParaRPr>
          </a:p>
        </p:txBody>
      </p:sp>
      <p:sp>
        <p:nvSpPr>
          <p:cNvPr id="101384" name="Text Box 8"/>
          <p:cNvSpPr txBox="1">
            <a:spLocks noChangeArrowheads="1"/>
          </p:cNvSpPr>
          <p:nvPr/>
        </p:nvSpPr>
        <p:spPr bwMode="auto">
          <a:xfrm>
            <a:off x="3419872" y="4419600"/>
            <a:ext cx="2868386" cy="1384995"/>
          </a:xfrm>
          <a:prstGeom prst="rect">
            <a:avLst/>
          </a:prstGeom>
          <a:solidFill>
            <a:schemeClr val="tx2">
              <a:lumMod val="85000"/>
              <a:lumOff val="15000"/>
            </a:schemeClr>
          </a:solidFill>
          <a:ln w="19050" cap="flat" cmpd="sng" algn="ctr">
            <a:solidFill>
              <a:srgbClr val="FFFFFF"/>
            </a:solidFill>
            <a:prstDash val="solid"/>
            <a:miter lim="800000"/>
            <a:headEnd type="none" w="med" len="med"/>
            <a:tailEnd type="none" w="med" len="med"/>
          </a:ln>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2800" b="1" dirty="0">
                <a:solidFill>
                  <a:schemeClr val="bg1"/>
                </a:solidFill>
                <a:latin typeface="Arial" panose="020B0604020202020204" pitchFamily="34" charset="0"/>
                <a:cs typeface="Arial" panose="020B0604020202020204" pitchFamily="34" charset="0"/>
              </a:rPr>
              <a:t>Does God require me to tithe?</a:t>
            </a:r>
          </a:p>
        </p:txBody>
      </p:sp>
      <p:sp>
        <p:nvSpPr>
          <p:cNvPr id="101385" name="Rectangle 9"/>
          <p:cNvSpPr>
            <a:spLocks noGrp="1" noChangeArrowheads="1"/>
          </p:cNvSpPr>
          <p:nvPr>
            <p:ph type="title"/>
          </p:nvPr>
        </p:nvSpPr>
        <p:spPr>
          <a:xfrm>
            <a:off x="533400" y="2133600"/>
            <a:ext cx="7772400" cy="1143000"/>
          </a:xfrm>
        </p:spPr>
        <p:txBody>
          <a:bodyPr/>
          <a:lstStyle/>
          <a:p>
            <a:pPr eaLnBrk="1" hangingPunct="1">
              <a:defRPr/>
            </a:pPr>
            <a:r>
              <a:rPr lang="en-US" b="1">
                <a:solidFill>
                  <a:schemeClr val="bg1"/>
                </a:solidFill>
                <a:effectLst>
                  <a:outerShdw blurRad="38100" dist="38100" dir="2700000" algn="tl">
                    <a:srgbClr val="000000"/>
                  </a:outerShdw>
                </a:effectLst>
                <a:latin typeface="Verdana" charset="0"/>
                <a:ea typeface="ＭＳ Ｐゴシック" charset="0"/>
                <a:cs typeface="ＭＳ Ｐゴシック" charset="0"/>
              </a:rPr>
              <a:t>What do you think?</a:t>
            </a:r>
            <a:endParaRPr lang="en-US">
              <a:effectLst>
                <a:outerShdw blurRad="38100" dist="38100" dir="2700000" algn="tl">
                  <a:srgbClr val="FFFFFF"/>
                </a:outerShdw>
              </a:effectLst>
              <a:latin typeface="Verdana"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8" fill="hold" grpId="0" nodeType="afterEffect">
                                  <p:stCondLst>
                                    <p:cond delay="3000"/>
                                  </p:stCondLst>
                                  <p:childTnLst>
                                    <p:set>
                                      <p:cBhvr>
                                        <p:cTn id="6" dur="1" fill="hold">
                                          <p:stCondLst>
                                            <p:cond delay="0"/>
                                          </p:stCondLst>
                                        </p:cTn>
                                        <p:tgtEl>
                                          <p:spTgt spid="101379"/>
                                        </p:tgtEl>
                                        <p:attrNameLst>
                                          <p:attrName>style.visibility</p:attrName>
                                        </p:attrNameLst>
                                      </p:cBhvr>
                                      <p:to>
                                        <p:strVal val="visible"/>
                                      </p:to>
                                    </p:set>
                                    <p:anim calcmode="lin" valueType="num">
                                      <p:cBhvr additive="base">
                                        <p:cTn id="7" dur="5000" fill="hold"/>
                                        <p:tgtEl>
                                          <p:spTgt spid="101379"/>
                                        </p:tgtEl>
                                        <p:attrNameLst>
                                          <p:attrName>ppt_x</p:attrName>
                                        </p:attrNameLst>
                                      </p:cBhvr>
                                      <p:tavLst>
                                        <p:tav tm="0">
                                          <p:val>
                                            <p:strVal val="0-#ppt_w/2"/>
                                          </p:val>
                                        </p:tav>
                                        <p:tav tm="100000">
                                          <p:val>
                                            <p:strVal val="#ppt_x"/>
                                          </p:val>
                                        </p:tav>
                                      </p:tavLst>
                                    </p:anim>
                                    <p:anim calcmode="lin" valueType="num">
                                      <p:cBhvr additive="base">
                                        <p:cTn id="8" dur="5000" fill="hold"/>
                                        <p:tgtEl>
                                          <p:spTgt spid="101379"/>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8000"/>
                            </p:stCondLst>
                            <p:childTnLst>
                              <p:par>
                                <p:cTn id="10" presetID="7" presetClass="entr" presetSubtype="1" fill="hold" grpId="0" nodeType="afterEffect">
                                  <p:stCondLst>
                                    <p:cond delay="0"/>
                                  </p:stCondLst>
                                  <p:childTnLst>
                                    <p:set>
                                      <p:cBhvr>
                                        <p:cTn id="11" dur="1" fill="hold">
                                          <p:stCondLst>
                                            <p:cond delay="0"/>
                                          </p:stCondLst>
                                        </p:cTn>
                                        <p:tgtEl>
                                          <p:spTgt spid="101380"/>
                                        </p:tgtEl>
                                        <p:attrNameLst>
                                          <p:attrName>style.visibility</p:attrName>
                                        </p:attrNameLst>
                                      </p:cBhvr>
                                      <p:to>
                                        <p:strVal val="visible"/>
                                      </p:to>
                                    </p:set>
                                    <p:anim calcmode="lin" valueType="num">
                                      <p:cBhvr additive="base">
                                        <p:cTn id="12" dur="5000" fill="hold"/>
                                        <p:tgtEl>
                                          <p:spTgt spid="101380"/>
                                        </p:tgtEl>
                                        <p:attrNameLst>
                                          <p:attrName>ppt_x</p:attrName>
                                        </p:attrNameLst>
                                      </p:cBhvr>
                                      <p:tavLst>
                                        <p:tav tm="0">
                                          <p:val>
                                            <p:strVal val="#ppt_x"/>
                                          </p:val>
                                        </p:tav>
                                        <p:tav tm="100000">
                                          <p:val>
                                            <p:strVal val="#ppt_x"/>
                                          </p:val>
                                        </p:tav>
                                      </p:tavLst>
                                    </p:anim>
                                    <p:anim calcmode="lin" valueType="num">
                                      <p:cBhvr additive="base">
                                        <p:cTn id="13" dur="5000" fill="hold"/>
                                        <p:tgtEl>
                                          <p:spTgt spid="101380"/>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13000"/>
                            </p:stCondLst>
                            <p:childTnLst>
                              <p:par>
                                <p:cTn id="15" presetID="7" presetClass="entr" presetSubtype="2" fill="hold" grpId="0" nodeType="afterEffect">
                                  <p:stCondLst>
                                    <p:cond delay="0"/>
                                  </p:stCondLst>
                                  <p:childTnLst>
                                    <p:set>
                                      <p:cBhvr>
                                        <p:cTn id="16" dur="1" fill="hold">
                                          <p:stCondLst>
                                            <p:cond delay="0"/>
                                          </p:stCondLst>
                                        </p:cTn>
                                        <p:tgtEl>
                                          <p:spTgt spid="101381"/>
                                        </p:tgtEl>
                                        <p:attrNameLst>
                                          <p:attrName>style.visibility</p:attrName>
                                        </p:attrNameLst>
                                      </p:cBhvr>
                                      <p:to>
                                        <p:strVal val="visible"/>
                                      </p:to>
                                    </p:set>
                                    <p:anim calcmode="lin" valueType="num">
                                      <p:cBhvr additive="base">
                                        <p:cTn id="17" dur="5000" fill="hold"/>
                                        <p:tgtEl>
                                          <p:spTgt spid="101381"/>
                                        </p:tgtEl>
                                        <p:attrNameLst>
                                          <p:attrName>ppt_x</p:attrName>
                                        </p:attrNameLst>
                                      </p:cBhvr>
                                      <p:tavLst>
                                        <p:tav tm="0">
                                          <p:val>
                                            <p:strVal val="1+#ppt_w/2"/>
                                          </p:val>
                                        </p:tav>
                                        <p:tav tm="100000">
                                          <p:val>
                                            <p:strVal val="#ppt_x"/>
                                          </p:val>
                                        </p:tav>
                                      </p:tavLst>
                                    </p:anim>
                                    <p:anim calcmode="lin" valueType="num">
                                      <p:cBhvr additive="base">
                                        <p:cTn id="18" dur="5000" fill="hold"/>
                                        <p:tgtEl>
                                          <p:spTgt spid="101381"/>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8000"/>
                            </p:stCondLst>
                            <p:childTnLst>
                              <p:par>
                                <p:cTn id="20" presetID="7" presetClass="entr" presetSubtype="8" fill="hold" grpId="0" nodeType="afterEffect">
                                  <p:stCondLst>
                                    <p:cond delay="0"/>
                                  </p:stCondLst>
                                  <p:childTnLst>
                                    <p:set>
                                      <p:cBhvr>
                                        <p:cTn id="21" dur="1" fill="hold">
                                          <p:stCondLst>
                                            <p:cond delay="0"/>
                                          </p:stCondLst>
                                        </p:cTn>
                                        <p:tgtEl>
                                          <p:spTgt spid="101382"/>
                                        </p:tgtEl>
                                        <p:attrNameLst>
                                          <p:attrName>style.visibility</p:attrName>
                                        </p:attrNameLst>
                                      </p:cBhvr>
                                      <p:to>
                                        <p:strVal val="visible"/>
                                      </p:to>
                                    </p:set>
                                    <p:anim calcmode="lin" valueType="num">
                                      <p:cBhvr additive="base">
                                        <p:cTn id="22" dur="5000" fill="hold"/>
                                        <p:tgtEl>
                                          <p:spTgt spid="101382"/>
                                        </p:tgtEl>
                                        <p:attrNameLst>
                                          <p:attrName>ppt_x</p:attrName>
                                        </p:attrNameLst>
                                      </p:cBhvr>
                                      <p:tavLst>
                                        <p:tav tm="0">
                                          <p:val>
                                            <p:strVal val="0-#ppt_w/2"/>
                                          </p:val>
                                        </p:tav>
                                        <p:tav tm="100000">
                                          <p:val>
                                            <p:strVal val="#ppt_x"/>
                                          </p:val>
                                        </p:tav>
                                      </p:tavLst>
                                    </p:anim>
                                    <p:anim calcmode="lin" valueType="num">
                                      <p:cBhvr additive="base">
                                        <p:cTn id="23" dur="5000" fill="hold"/>
                                        <p:tgtEl>
                                          <p:spTgt spid="101382"/>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23000"/>
                            </p:stCondLst>
                            <p:childTnLst>
                              <p:par>
                                <p:cTn id="25" presetID="7" presetClass="entr" presetSubtype="4" fill="hold" grpId="0" nodeType="afterEffect">
                                  <p:stCondLst>
                                    <p:cond delay="0"/>
                                  </p:stCondLst>
                                  <p:childTnLst>
                                    <p:set>
                                      <p:cBhvr>
                                        <p:cTn id="26" dur="1" fill="hold">
                                          <p:stCondLst>
                                            <p:cond delay="0"/>
                                          </p:stCondLst>
                                        </p:cTn>
                                        <p:tgtEl>
                                          <p:spTgt spid="101384"/>
                                        </p:tgtEl>
                                        <p:attrNameLst>
                                          <p:attrName>style.visibility</p:attrName>
                                        </p:attrNameLst>
                                      </p:cBhvr>
                                      <p:to>
                                        <p:strVal val="visible"/>
                                      </p:to>
                                    </p:set>
                                    <p:anim calcmode="lin" valueType="num">
                                      <p:cBhvr additive="base">
                                        <p:cTn id="27" dur="5000" fill="hold"/>
                                        <p:tgtEl>
                                          <p:spTgt spid="101384"/>
                                        </p:tgtEl>
                                        <p:attrNameLst>
                                          <p:attrName>ppt_x</p:attrName>
                                        </p:attrNameLst>
                                      </p:cBhvr>
                                      <p:tavLst>
                                        <p:tav tm="0">
                                          <p:val>
                                            <p:strVal val="#ppt_x"/>
                                          </p:val>
                                        </p:tav>
                                        <p:tav tm="100000">
                                          <p:val>
                                            <p:strVal val="#ppt_x"/>
                                          </p:val>
                                        </p:tav>
                                      </p:tavLst>
                                    </p:anim>
                                    <p:anim calcmode="lin" valueType="num">
                                      <p:cBhvr additive="base">
                                        <p:cTn id="28" dur="5000" fill="hold"/>
                                        <p:tgtEl>
                                          <p:spTgt spid="101384"/>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28000"/>
                            </p:stCondLst>
                            <p:childTnLst>
                              <p:par>
                                <p:cTn id="30" presetID="7" presetClass="entr" presetSubtype="2" fill="hold" grpId="0" nodeType="afterEffect">
                                  <p:stCondLst>
                                    <p:cond delay="0"/>
                                  </p:stCondLst>
                                  <p:childTnLst>
                                    <p:set>
                                      <p:cBhvr>
                                        <p:cTn id="31" dur="1" fill="hold">
                                          <p:stCondLst>
                                            <p:cond delay="0"/>
                                          </p:stCondLst>
                                        </p:cTn>
                                        <p:tgtEl>
                                          <p:spTgt spid="101383"/>
                                        </p:tgtEl>
                                        <p:attrNameLst>
                                          <p:attrName>style.visibility</p:attrName>
                                        </p:attrNameLst>
                                      </p:cBhvr>
                                      <p:to>
                                        <p:strVal val="visible"/>
                                      </p:to>
                                    </p:set>
                                    <p:anim calcmode="lin" valueType="num">
                                      <p:cBhvr additive="base">
                                        <p:cTn id="32" dur="5000" fill="hold"/>
                                        <p:tgtEl>
                                          <p:spTgt spid="101383"/>
                                        </p:tgtEl>
                                        <p:attrNameLst>
                                          <p:attrName>ppt_x</p:attrName>
                                        </p:attrNameLst>
                                      </p:cBhvr>
                                      <p:tavLst>
                                        <p:tav tm="0">
                                          <p:val>
                                            <p:strVal val="1+#ppt_w/2"/>
                                          </p:val>
                                        </p:tav>
                                        <p:tav tm="100000">
                                          <p:val>
                                            <p:strVal val="#ppt_x"/>
                                          </p:val>
                                        </p:tav>
                                      </p:tavLst>
                                    </p:anim>
                                    <p:anim calcmode="lin" valueType="num">
                                      <p:cBhvr additive="base">
                                        <p:cTn id="33" dur="5000" fill="hold"/>
                                        <p:tgtEl>
                                          <p:spTgt spid="10138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9" grpId="0" animBg="1" autoUpdateAnimBg="0"/>
      <p:bldP spid="101380" grpId="0" animBg="1" autoUpdateAnimBg="0"/>
      <p:bldP spid="101381" grpId="0" animBg="1" autoUpdateAnimBg="0"/>
      <p:bldP spid="101382" grpId="0" animBg="1" autoUpdateAnimBg="0"/>
      <p:bldP spid="101383" grpId="0" animBg="1" autoUpdateAnimBg="0"/>
      <p:bldP spid="101384" grpId="0" animBg="1"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57200" y="3124200"/>
            <a:ext cx="3352800" cy="1676400"/>
          </a:xfrm>
        </p:spPr>
        <p:txBody>
          <a:bodyPr anchor="ctr"/>
          <a:lstStyle/>
          <a:p>
            <a:pPr eaLnBrk="1" hangingPunct="1">
              <a:defRPr/>
            </a:pPr>
            <a:r>
              <a:rPr lang="en-US" sz="4000" b="1">
                <a:solidFill>
                  <a:srgbClr val="FDF3FD"/>
                </a:solidFill>
                <a:effectLst>
                  <a:glow rad="241300">
                    <a:srgbClr val="000000">
                      <a:alpha val="99000"/>
                    </a:srgbClr>
                  </a:glow>
                </a:effectLst>
                <a:latin typeface="Arial"/>
                <a:ea typeface="ＭＳ Ｐゴシック" charset="0"/>
                <a:cs typeface="Arial"/>
              </a:rPr>
              <a:t>Walk Carefully!</a:t>
            </a:r>
          </a:p>
        </p:txBody>
      </p:sp>
      <p:pic>
        <p:nvPicPr>
          <p:cNvPr id="291842" name="Picture 1" descr="Screen Shot 2015-01-10 at 12.14.53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89350" y="188913"/>
            <a:ext cx="5491163" cy="398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3708400" y="4149725"/>
            <a:ext cx="5435600" cy="954107"/>
          </a:xfrm>
          <a:prstGeom prst="rect">
            <a:avLst/>
          </a:prstGeom>
          <a:solidFill>
            <a:sysClr val="windowText" lastClr="000000"/>
          </a:solidFill>
          <a:ln w="9525">
            <a:noFill/>
            <a:miter lim="800000"/>
            <a:headEnd/>
            <a:tailEnd/>
          </a:ln>
        </p:spPr>
        <p:txBody>
          <a:bodyPr>
            <a:spAutoFit/>
          </a:bodyPr>
          <a:lstStyle/>
          <a:p>
            <a:pPr algn="ctr" fontAlgn="auto">
              <a:spcBef>
                <a:spcPts val="0"/>
              </a:spcBef>
              <a:spcAft>
                <a:spcPts val="0"/>
              </a:spcAft>
              <a:defRPr/>
            </a:pPr>
            <a:r>
              <a:rPr lang="en-US" sz="2800" b="1" kern="0" dirty="0">
                <a:solidFill>
                  <a:sysClr val="window" lastClr="FFFFFF"/>
                </a:solidFill>
                <a:latin typeface="Arial"/>
                <a:cs typeface="Arial"/>
              </a:rPr>
              <a:t>How long would it take you to walk to the top?</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0" y="1602008"/>
            <a:ext cx="9144000"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altLang="zh-CN" sz="3200" b="1" dirty="0">
                <a:solidFill>
                  <a:srgbClr val="FFFFFF"/>
                </a:solidFill>
                <a:effectLst>
                  <a:outerShdw blurRad="38100" dist="38100" dir="2700000" algn="tl">
                    <a:srgbClr val="000000"/>
                  </a:outerShdw>
                </a:effectLst>
                <a:latin typeface="Arial" charset="0"/>
                <a:cs typeface="Arial" charset="0"/>
              </a:rPr>
              <a:t>"[We Jews] know that a man is not justified by observing the law, but by faith in Jesus Christ. So we, too, have put our faith in Christ Jesus that we may be justified by faith in Christ and not by observing the law, because by observing the law no one will be justified" </a:t>
            </a:r>
          </a:p>
          <a:p>
            <a:pPr defTabSz="457200">
              <a:defRPr/>
            </a:pPr>
            <a:r>
              <a:rPr lang="en-US" altLang="zh-CN" sz="3200" b="1" dirty="0">
                <a:solidFill>
                  <a:srgbClr val="FFFFFF"/>
                </a:solidFill>
                <a:effectLst>
                  <a:outerShdw blurRad="38100" dist="38100" dir="2700000" algn="tl">
                    <a:srgbClr val="000000"/>
                  </a:outerShdw>
                </a:effectLst>
                <a:latin typeface="Arial" charset="0"/>
                <a:cs typeface="Arial" charset="0"/>
              </a:rPr>
              <a:t>(2:16).</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Galatians</a:t>
            </a:r>
          </a:p>
        </p:txBody>
      </p:sp>
      <p:sp>
        <p:nvSpPr>
          <p:cNvPr id="7" name="Text Box 24"/>
          <p:cNvSpPr txBox="1">
            <a:spLocks noChangeArrowheads="1"/>
          </p:cNvSpPr>
          <p:nvPr/>
        </p:nvSpPr>
        <p:spPr bwMode="auto">
          <a:xfrm>
            <a:off x="8472410"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dirty="0">
                <a:solidFill>
                  <a:srgbClr val="FFFFFF"/>
                </a:solidFill>
                <a:cs typeface="Arial" charset="0"/>
              </a:rPr>
              <a:t>167</a:t>
            </a:r>
          </a:p>
        </p:txBody>
      </p:sp>
    </p:spTree>
    <p:extLst>
      <p:ext uri="{BB962C8B-B14F-4D97-AF65-F5344CB8AC3E}">
        <p14:creationId xmlns:p14="http://schemas.microsoft.com/office/powerpoint/2010/main" val="5314808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89" name="Picture 1" descr="Screen Shot 2015-01-10 at 12.15.19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19200" y="1941513"/>
            <a:ext cx="6667500" cy="523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962" name="Rectangle 1026"/>
          <p:cNvSpPr>
            <a:spLocks noGrp="1" noChangeArrowheads="1"/>
          </p:cNvSpPr>
          <p:nvPr>
            <p:ph type="title"/>
          </p:nvPr>
        </p:nvSpPr>
        <p:spPr/>
        <p:txBody>
          <a:bodyPr anchor="ctr"/>
          <a:lstStyle/>
          <a:p>
            <a:pPr eaLnBrk="1" hangingPunct="1">
              <a:defRPr/>
            </a:pPr>
            <a:r>
              <a:rPr lang="en-US" sz="4000" b="1">
                <a:solidFill>
                  <a:srgbClr val="FDF3FD"/>
                </a:solidFill>
                <a:effectLst>
                  <a:glow rad="241300">
                    <a:srgbClr val="000000">
                      <a:alpha val="99000"/>
                    </a:srgbClr>
                  </a:glow>
                </a:effectLst>
                <a:latin typeface="Arial"/>
                <a:ea typeface="ＭＳ Ｐゴシック" charset="0"/>
                <a:cs typeface="Arial"/>
              </a:rPr>
              <a:t>Look Closely</a:t>
            </a:r>
          </a:p>
        </p:txBody>
      </p:sp>
      <p:sp>
        <p:nvSpPr>
          <p:cNvPr id="293891" name="Rectangle 1"/>
          <p:cNvSpPr>
            <a:spLocks noChangeArrowheads="1"/>
          </p:cNvSpPr>
          <p:nvPr/>
        </p:nvSpPr>
        <p:spPr bwMode="auto">
          <a:xfrm>
            <a:off x="1547813" y="2060575"/>
            <a:ext cx="6119812" cy="720725"/>
          </a:xfrm>
          <a:prstGeom prst="rect">
            <a:avLst/>
          </a:prstGeom>
          <a:solidFill>
            <a:srgbClr val="FFFFFF"/>
          </a:solidFill>
          <a:ln>
            <a:noFill/>
          </a:ln>
          <a:extLst>
            <a:ext uri="{91240B29-F687-4f45-9708-019B960494DF}">
              <a14:hiddenLine xmlns="" xmlns:a14="http://schemas.microsoft.com/office/drawing/2010/main" w="12700">
                <a:solidFill>
                  <a:srgbClr val="000000"/>
                </a:solidFill>
                <a:round/>
                <a:headEnd type="none" w="sm" len="sm"/>
                <a:tailEnd type="none" w="sm" len="sm"/>
              </a14:hiddenLine>
            </a:ext>
          </a:extLst>
        </p:spPr>
        <p:txBody>
          <a:bodyPr wrap="none"/>
          <a:lstStyle/>
          <a:p>
            <a:endParaRPr lang="en-US"/>
          </a:p>
        </p:txBody>
      </p:sp>
      <p:sp>
        <p:nvSpPr>
          <p:cNvPr id="6" name="TextBox 4"/>
          <p:cNvSpPr txBox="1">
            <a:spLocks noChangeArrowheads="1"/>
          </p:cNvSpPr>
          <p:nvPr/>
        </p:nvSpPr>
        <p:spPr bwMode="auto">
          <a:xfrm>
            <a:off x="1403350" y="2133600"/>
            <a:ext cx="6264275" cy="523875"/>
          </a:xfrm>
          <a:prstGeom prst="rect">
            <a:avLst/>
          </a:prstGeom>
          <a:noFill/>
          <a:ln w="9525">
            <a:noFill/>
            <a:miter lim="800000"/>
            <a:headEnd/>
            <a:tailEnd/>
          </a:ln>
        </p:spPr>
        <p:txBody>
          <a:bodyPr>
            <a:spAutoFit/>
          </a:bodyPr>
          <a:lstStyle/>
          <a:p>
            <a:pPr algn="ctr" fontAlgn="auto">
              <a:spcBef>
                <a:spcPts val="0"/>
              </a:spcBef>
              <a:spcAft>
                <a:spcPts val="0"/>
              </a:spcAft>
              <a:defRPr/>
            </a:pPr>
            <a:r>
              <a:rPr lang="en-US" sz="2800" b="1" kern="0" dirty="0">
                <a:solidFill>
                  <a:sysClr val="windowText" lastClr="000000"/>
                </a:solidFill>
                <a:latin typeface="Arial"/>
                <a:cs typeface="Arial"/>
              </a:rPr>
              <a:t>Do you see gray in the white lines?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937" name="Picture 1" descr="Screen Shot 2015-01-10 at 12.16.05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11188" y="1773238"/>
            <a:ext cx="7874000" cy="477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938" name="Rectangle 1026"/>
          <p:cNvSpPr>
            <a:spLocks noGrp="1" noChangeArrowheads="1"/>
          </p:cNvSpPr>
          <p:nvPr>
            <p:ph type="title"/>
          </p:nvPr>
        </p:nvSpPr>
        <p:spPr/>
        <p:txBody>
          <a:bodyPr anchor="ctr"/>
          <a:lstStyle/>
          <a:p>
            <a:pPr eaLnBrk="1" hangingPunct="1">
              <a:defRPr/>
            </a:pPr>
            <a:r>
              <a:rPr lang="en-US" sz="4000" b="1" dirty="0">
                <a:solidFill>
                  <a:srgbClr val="FDF3FD"/>
                </a:solidFill>
                <a:effectLst>
                  <a:glow rad="241300">
                    <a:srgbClr val="000000">
                      <a:alpha val="99000"/>
                    </a:srgbClr>
                  </a:glow>
                </a:effectLst>
                <a:latin typeface="Arial"/>
                <a:ea typeface="ＭＳ Ｐゴシック" charset="0"/>
                <a:cs typeface="Arial"/>
              </a:rPr>
              <a:t>Look Again</a:t>
            </a:r>
          </a:p>
        </p:txBody>
      </p:sp>
      <p:sp>
        <p:nvSpPr>
          <p:cNvPr id="6" name="TextBox 4"/>
          <p:cNvSpPr txBox="1">
            <a:spLocks noChangeArrowheads="1"/>
          </p:cNvSpPr>
          <p:nvPr/>
        </p:nvSpPr>
        <p:spPr bwMode="auto">
          <a:xfrm>
            <a:off x="1331913" y="5732463"/>
            <a:ext cx="6264275" cy="523875"/>
          </a:xfrm>
          <a:prstGeom prst="rect">
            <a:avLst/>
          </a:prstGeom>
          <a:noFill/>
          <a:ln w="9525">
            <a:noFill/>
            <a:miter lim="800000"/>
            <a:headEnd/>
            <a:tailEnd/>
          </a:ln>
        </p:spPr>
        <p:txBody>
          <a:bodyPr>
            <a:spAutoFit/>
          </a:bodyPr>
          <a:lstStyle/>
          <a:p>
            <a:pPr algn="ctr" fontAlgn="auto">
              <a:spcBef>
                <a:spcPts val="0"/>
              </a:spcBef>
              <a:spcAft>
                <a:spcPts val="0"/>
              </a:spcAft>
              <a:defRPr/>
            </a:pPr>
            <a:r>
              <a:rPr lang="en-US" sz="2800" b="1" kern="0" dirty="0">
                <a:solidFill>
                  <a:sysClr val="windowText" lastClr="000000"/>
                </a:solidFill>
                <a:latin typeface="Arial"/>
                <a:cs typeface="Arial"/>
              </a:rPr>
              <a:t>How would you make this?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nchor="ctr"/>
          <a:lstStyle/>
          <a:p>
            <a:pPr eaLnBrk="1" hangingPunct="1">
              <a:defRPr/>
            </a:pPr>
            <a:r>
              <a:rPr lang="en-US" sz="4000" b="1">
                <a:solidFill>
                  <a:srgbClr val="FDF3FD"/>
                </a:solidFill>
                <a:effectLst>
                  <a:glow rad="241300">
                    <a:srgbClr val="000000">
                      <a:alpha val="99000"/>
                    </a:srgbClr>
                  </a:glow>
                </a:effectLst>
                <a:latin typeface="Arial"/>
                <a:ea typeface="ＭＳ Ｐゴシック" charset="0"/>
                <a:cs typeface="Arial"/>
              </a:rPr>
              <a:t>The Point?</a:t>
            </a:r>
          </a:p>
        </p:txBody>
      </p:sp>
      <p:pic>
        <p:nvPicPr>
          <p:cNvPr id="297986" name="Picture 3" descr="Eye Trick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753600" y="-2667000"/>
            <a:ext cx="7559675" cy="10688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989" name="Picture 5" descr="Eye Tricks"/>
          <p:cNvPicPr>
            <a:picLocks noChangeAspect="1" noChangeArrowheads="1"/>
          </p:cNvPicPr>
          <p:nvPr/>
        </p:nvPicPr>
        <p:blipFill>
          <a:blip r:embed="rId4" cstate="screen">
            <a:extLst>
              <a:ext uri="{28A0092B-C50C-407E-A947-70E740481C1C}">
                <a14:useLocalDpi xmlns:a14="http://schemas.microsoft.com/office/drawing/2010/main"/>
              </a:ext>
            </a:extLst>
          </a:blip>
          <a:srcRect t="-10001"/>
          <a:stretch>
            <a:fillRect/>
          </a:stretch>
        </p:blipFill>
        <p:spPr bwMode="auto">
          <a:xfrm>
            <a:off x="1295400" y="2133600"/>
            <a:ext cx="6629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991" name="Rectangle 7"/>
          <p:cNvSpPr>
            <a:spLocks noChangeArrowheads="1"/>
          </p:cNvSpPr>
          <p:nvPr/>
        </p:nvSpPr>
        <p:spPr bwMode="auto">
          <a:xfrm>
            <a:off x="1447800" y="3048000"/>
            <a:ext cx="7696200" cy="3429000"/>
          </a:xfrm>
          <a:prstGeom prst="rect">
            <a:avLst/>
          </a:prstGeom>
          <a:noFill/>
          <a:ln w="9525">
            <a:noFill/>
            <a:miter lim="800000"/>
            <a:headEnd/>
            <a:tailEnd/>
          </a:ln>
        </p:spPr>
        <p:txBody>
          <a:bodyPr/>
          <a:lstStyle/>
          <a:p>
            <a:pPr marL="342900" indent="-342900">
              <a:spcBef>
                <a:spcPct val="20000"/>
              </a:spcBef>
              <a:buClr>
                <a:schemeClr val="accent1"/>
              </a:buClr>
              <a:buSzPct val="80000"/>
              <a:buFont typeface="Wingdings" charset="0"/>
              <a:buChar char="n"/>
              <a:defRPr/>
            </a:pPr>
            <a:r>
              <a:rPr lang="en-US" sz="3200" dirty="0">
                <a:effectLst>
                  <a:outerShdw blurRad="38100" dist="38100" dir="2700000" algn="tl">
                    <a:srgbClr val="000000"/>
                  </a:outerShdw>
                </a:effectLst>
                <a:latin typeface="Tahoma" charset="0"/>
              </a:rPr>
              <a:t>The eye often sees things not there</a:t>
            </a:r>
          </a:p>
          <a:p>
            <a:pPr marL="342900" indent="-342900">
              <a:spcBef>
                <a:spcPct val="20000"/>
              </a:spcBef>
              <a:buClr>
                <a:schemeClr val="accent1"/>
              </a:buClr>
              <a:buSzPct val="80000"/>
              <a:buFont typeface="Wingdings" charset="0"/>
              <a:buChar char="n"/>
              <a:defRPr/>
            </a:pPr>
            <a:r>
              <a:rPr lang="en-US" sz="3200" dirty="0">
                <a:effectLst>
                  <a:outerShdw blurRad="38100" dist="38100" dir="2700000" algn="tl">
                    <a:srgbClr val="000000"/>
                  </a:outerShdw>
                </a:effectLst>
                <a:latin typeface="Tahoma" charset="0"/>
              </a:rPr>
              <a:t>So does the spirit</a:t>
            </a:r>
          </a:p>
          <a:p>
            <a:pPr marL="342900" indent="-342900">
              <a:spcBef>
                <a:spcPct val="20000"/>
              </a:spcBef>
              <a:buClr>
                <a:schemeClr val="accent1"/>
              </a:buClr>
              <a:buSzPct val="80000"/>
              <a:buFont typeface="Wingdings" charset="0"/>
              <a:buChar char="n"/>
              <a:defRPr/>
            </a:pPr>
            <a:r>
              <a:rPr lang="en-US" sz="3200" dirty="0">
                <a:effectLst>
                  <a:outerShdw blurRad="38100" dist="38100" dir="2700000" algn="tl">
                    <a:srgbClr val="000000"/>
                  </a:outerShdw>
                </a:effectLst>
                <a:latin typeface="Tahoma" charset="0"/>
              </a:rPr>
              <a:t>No issue is more important to see clearly than the gospel</a:t>
            </a:r>
          </a:p>
          <a:p>
            <a:pPr marL="342900" indent="-342900">
              <a:spcBef>
                <a:spcPct val="20000"/>
              </a:spcBef>
              <a:buClr>
                <a:schemeClr val="accent1"/>
              </a:buClr>
              <a:buSzPct val="80000"/>
              <a:buFont typeface="Wingdings" charset="0"/>
              <a:buChar char="n"/>
              <a:defRPr/>
            </a:pPr>
            <a:r>
              <a:rPr lang="en-US" sz="3200" dirty="0">
                <a:effectLst>
                  <a:outerShdw blurRad="38100" dist="38100" dir="2700000" algn="tl">
                    <a:srgbClr val="000000"/>
                  </a:outerShdw>
                </a:effectLst>
                <a:latin typeface="Tahoma" charset="0"/>
              </a:rPr>
              <a:t>So what is the gospel?  This is answered in Galatians!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nodeType="clickEffect">
                                  <p:stCondLst>
                                    <p:cond delay="0"/>
                                  </p:stCondLst>
                                  <p:childTnLst>
                                    <p:set>
                                      <p:cBhvr>
                                        <p:cTn id="6" dur="1" fill="hold">
                                          <p:stCondLst>
                                            <p:cond delay="0"/>
                                          </p:stCondLst>
                                        </p:cTn>
                                        <p:tgtEl>
                                          <p:spTgt spid="41989"/>
                                        </p:tgtEl>
                                        <p:attrNameLst>
                                          <p:attrName>style.visibility</p:attrName>
                                        </p:attrNameLst>
                                      </p:cBhvr>
                                      <p:to>
                                        <p:strVal val="visible"/>
                                      </p:to>
                                    </p:set>
                                    <p:anim calcmode="lin" valueType="num">
                                      <p:cBhvr>
                                        <p:cTn id="7" dur="500" decel="50000" fill="hold">
                                          <p:stCondLst>
                                            <p:cond delay="0"/>
                                          </p:stCondLst>
                                        </p:cTn>
                                        <p:tgtEl>
                                          <p:spTgt spid="41989"/>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1989"/>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1989"/>
                                        </p:tgtEl>
                                        <p:attrNameLst>
                                          <p:attrName>ppt_w</p:attrName>
                                        </p:attrNameLst>
                                      </p:cBhvr>
                                      <p:tavLst>
                                        <p:tav tm="0">
                                          <p:val>
                                            <p:strVal val="#ppt_w*.05"/>
                                          </p:val>
                                        </p:tav>
                                        <p:tav tm="100000">
                                          <p:val>
                                            <p:strVal val="#ppt_w"/>
                                          </p:val>
                                        </p:tav>
                                      </p:tavLst>
                                    </p:anim>
                                    <p:anim calcmode="lin" valueType="num">
                                      <p:cBhvr>
                                        <p:cTn id="10" dur="1000" fill="hold"/>
                                        <p:tgtEl>
                                          <p:spTgt spid="41989"/>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1989"/>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1989"/>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1989"/>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1989"/>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4" presetClass="entr" presetSubtype="0" fill="hold" nodeType="clickEffect">
                                  <p:stCondLst>
                                    <p:cond delay="0"/>
                                  </p:stCondLst>
                                  <p:childTnLst>
                                    <p:set>
                                      <p:cBhvr>
                                        <p:cTn id="18" dur="1" fill="hold">
                                          <p:stCondLst>
                                            <p:cond delay="0"/>
                                          </p:stCondLst>
                                        </p:cTn>
                                        <p:tgtEl>
                                          <p:spTgt spid="41991">
                                            <p:txEl>
                                              <p:pRg st="0" end="0"/>
                                            </p:txEl>
                                          </p:spTgt>
                                        </p:tgtEl>
                                        <p:attrNameLst>
                                          <p:attrName>style.visibility</p:attrName>
                                        </p:attrNameLst>
                                      </p:cBhvr>
                                      <p:to>
                                        <p:strVal val="visible"/>
                                      </p:to>
                                    </p:set>
                                    <p:anim to="" calcmode="lin" valueType="num">
                                      <p:cBhvr>
                                        <p:cTn id="19" dur="1" fill="hold"/>
                                        <p:tgtEl>
                                          <p:spTgt spid="41991">
                                            <p:txEl>
                                              <p:pRg st="0" end="0"/>
                                            </p:txEl>
                                          </p:spTgt>
                                        </p:tgtEl>
                                        <p:attrNameLst>
                                          <p:attrName/>
                                        </p:attrNameLst>
                                      </p:cBhvr>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4" presetClass="entr" presetSubtype="0" fill="hold" nodeType="clickEffect">
                                  <p:stCondLst>
                                    <p:cond delay="0"/>
                                  </p:stCondLst>
                                  <p:childTnLst>
                                    <p:set>
                                      <p:cBhvr>
                                        <p:cTn id="23" dur="1" fill="hold">
                                          <p:stCondLst>
                                            <p:cond delay="0"/>
                                          </p:stCondLst>
                                        </p:cTn>
                                        <p:tgtEl>
                                          <p:spTgt spid="41991">
                                            <p:txEl>
                                              <p:pRg st="1" end="1"/>
                                            </p:txEl>
                                          </p:spTgt>
                                        </p:tgtEl>
                                        <p:attrNameLst>
                                          <p:attrName>style.visibility</p:attrName>
                                        </p:attrNameLst>
                                      </p:cBhvr>
                                      <p:to>
                                        <p:strVal val="visible"/>
                                      </p:to>
                                    </p:set>
                                    <p:anim to="" calcmode="lin" valueType="num">
                                      <p:cBhvr>
                                        <p:cTn id="24" dur="1" fill="hold"/>
                                        <p:tgtEl>
                                          <p:spTgt spid="41991">
                                            <p:txEl>
                                              <p:pRg st="1" end="1"/>
                                            </p:txEl>
                                          </p:spTgt>
                                        </p:tgtEl>
                                        <p:attrNameLst>
                                          <p:attrName/>
                                        </p:attrNameLst>
                                      </p:cBhvr>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4" presetClass="entr" presetSubtype="0" fill="hold" nodeType="clickEffect">
                                  <p:stCondLst>
                                    <p:cond delay="0"/>
                                  </p:stCondLst>
                                  <p:childTnLst>
                                    <p:set>
                                      <p:cBhvr>
                                        <p:cTn id="28" dur="1" fill="hold">
                                          <p:stCondLst>
                                            <p:cond delay="0"/>
                                          </p:stCondLst>
                                        </p:cTn>
                                        <p:tgtEl>
                                          <p:spTgt spid="41991">
                                            <p:txEl>
                                              <p:pRg st="2" end="2"/>
                                            </p:txEl>
                                          </p:spTgt>
                                        </p:tgtEl>
                                        <p:attrNameLst>
                                          <p:attrName>style.visibility</p:attrName>
                                        </p:attrNameLst>
                                      </p:cBhvr>
                                      <p:to>
                                        <p:strVal val="visible"/>
                                      </p:to>
                                    </p:set>
                                    <p:anim to="" calcmode="lin" valueType="num">
                                      <p:cBhvr>
                                        <p:cTn id="29" dur="1" fill="hold"/>
                                        <p:tgtEl>
                                          <p:spTgt spid="41991">
                                            <p:txEl>
                                              <p:pRg st="2" end="2"/>
                                            </p:txEl>
                                          </p:spTgt>
                                        </p:tgtEl>
                                        <p:attrNameLst>
                                          <p:attrName/>
                                        </p:attrNameLst>
                                      </p:cBhvr>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4" presetClass="entr" presetSubtype="0" fill="hold" nodeType="clickEffect">
                                  <p:stCondLst>
                                    <p:cond delay="0"/>
                                  </p:stCondLst>
                                  <p:childTnLst>
                                    <p:set>
                                      <p:cBhvr>
                                        <p:cTn id="33" dur="1" fill="hold">
                                          <p:stCondLst>
                                            <p:cond delay="0"/>
                                          </p:stCondLst>
                                        </p:cTn>
                                        <p:tgtEl>
                                          <p:spTgt spid="41991">
                                            <p:txEl>
                                              <p:pRg st="3" end="3"/>
                                            </p:txEl>
                                          </p:spTgt>
                                        </p:tgtEl>
                                        <p:attrNameLst>
                                          <p:attrName>style.visibility</p:attrName>
                                        </p:attrNameLst>
                                      </p:cBhvr>
                                      <p:to>
                                        <p:strVal val="visible"/>
                                      </p:to>
                                    </p:set>
                                    <p:anim to="" calcmode="lin" valueType="num">
                                      <p:cBhvr>
                                        <p:cTn id="34" dur="1" fill="hold"/>
                                        <p:tgtEl>
                                          <p:spTgt spid="41991">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0033" name="Title 4"/>
          <p:cNvSpPr>
            <a:spLocks noGrp="1"/>
          </p:cNvSpPr>
          <p:nvPr>
            <p:ph type="title" idx="4294967295"/>
          </p:nvPr>
        </p:nvSpPr>
        <p:spPr>
          <a:xfrm>
            <a:off x="0" y="0"/>
            <a:ext cx="9144000" cy="523875"/>
          </a:xfrm>
          <a:solidFill>
            <a:schemeClr val="hlink"/>
          </a:solidFill>
        </p:spPr>
        <p:txBody>
          <a:bodyPr>
            <a:spAutoFit/>
          </a:bodyPr>
          <a:lstStyle/>
          <a:p>
            <a:r>
              <a:rPr lang="en-US" sz="2800" b="1">
                <a:solidFill>
                  <a:srgbClr val="FFFFFF"/>
                </a:solidFill>
                <a:latin typeface="Arial" charset="0"/>
                <a:ea typeface="ＭＳ Ｐゴシック" charset="0"/>
                <a:cs typeface="Arial" charset="0"/>
              </a:rPr>
              <a:t>Paul</a:t>
            </a:r>
            <a:r>
              <a:rPr lang="fr-FR" altLang="ja-JP" sz="2800" b="1">
                <a:solidFill>
                  <a:srgbClr val="FFFFFF"/>
                </a:solidFill>
                <a:latin typeface="Arial" charset="0"/>
                <a:ea typeface="ＭＳ Ｐゴシック" charset="0"/>
                <a:cs typeface="Arial" charset="0"/>
              </a:rPr>
              <a:t>'</a:t>
            </a:r>
            <a:r>
              <a:rPr lang="en-US" altLang="ja-JP" sz="2800" b="1">
                <a:solidFill>
                  <a:srgbClr val="FFFFFF"/>
                </a:solidFill>
                <a:latin typeface="Arial" charset="0"/>
                <a:ea typeface="ＭＳ Ｐゴシック" charset="0"/>
                <a:cs typeface="Arial" charset="0"/>
              </a:rPr>
              <a:t>s 1st &amp; 2nd Missionary Journeys</a:t>
            </a:r>
            <a:endParaRPr lang="en-US" sz="2800" b="1">
              <a:solidFill>
                <a:srgbClr val="FFFFFF"/>
              </a:solidFill>
              <a:latin typeface="Arial" charset="0"/>
              <a:ea typeface="ＭＳ Ｐゴシック" charset="0"/>
              <a:cs typeface="Arial" charset="0"/>
            </a:endParaRPr>
          </a:p>
        </p:txBody>
      </p:sp>
      <p:pic>
        <p:nvPicPr>
          <p:cNvPr id="300034" name="Picture 1026"/>
          <p:cNvPicPr>
            <a:picLocks noChangeAspect="1" noChangeArrowheads="1"/>
          </p:cNvPicPr>
          <p:nvPr/>
        </p:nvPicPr>
        <p:blipFill>
          <a:blip r:embed="rId3">
            <a:lum bright="-20000" contrast="20000"/>
            <a:extLst>
              <a:ext uri="{28A0092B-C50C-407E-A947-70E740481C1C}">
                <a14:useLocalDpi xmlns:a14="http://schemas.microsoft.com/office/drawing/2010/main"/>
              </a:ext>
            </a:extLst>
          </a:blip>
          <a:srcRect/>
          <a:stretch>
            <a:fillRect/>
          </a:stretch>
        </p:blipFill>
        <p:spPr bwMode="auto">
          <a:xfrm>
            <a:off x="723900" y="522288"/>
            <a:ext cx="7734300" cy="6335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0035" name="Text Box 1028"/>
          <p:cNvSpPr txBox="1">
            <a:spLocks noChangeArrowheads="1"/>
          </p:cNvSpPr>
          <p:nvPr/>
        </p:nvSpPr>
        <p:spPr bwMode="auto">
          <a:xfrm>
            <a:off x="7956550" y="44450"/>
            <a:ext cx="11430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Times New Roman" charset="0"/>
              </a:rPr>
              <a:t>138-39</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1" name="Picture 2" descr="34 R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1750"/>
            <a:ext cx="9144000" cy="7042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2082" name="Rectangle 3"/>
          <p:cNvSpPr>
            <a:spLocks noGrp="1" noChangeArrowheads="1"/>
          </p:cNvSpPr>
          <p:nvPr>
            <p:ph type="title"/>
          </p:nvPr>
        </p:nvSpPr>
        <p:spPr>
          <a:xfrm>
            <a:off x="0" y="-76200"/>
            <a:ext cx="9144000" cy="1295400"/>
          </a:xfrm>
          <a:solidFill>
            <a:schemeClr val="tx2"/>
          </a:solidFill>
        </p:spPr>
        <p:txBody>
          <a:bodyPr/>
          <a:lstStyle/>
          <a:p>
            <a:pPr algn="ctr" eaLnBrk="1" hangingPunct="1"/>
            <a:r>
              <a:rPr lang="en-US" sz="4800">
                <a:solidFill>
                  <a:schemeClr val="bg1"/>
                </a:solidFill>
                <a:latin typeface="Arial" charset="0"/>
                <a:ea typeface="ＭＳ Ｐゴシック" charset="0"/>
                <a:cs typeface="Arial" charset="0"/>
              </a:rPr>
              <a:t>Where were the Galatians?</a:t>
            </a:r>
          </a:p>
        </p:txBody>
      </p:sp>
      <p:sp>
        <p:nvSpPr>
          <p:cNvPr id="302083" name="Text Box 4"/>
          <p:cNvSpPr txBox="1">
            <a:spLocks noChangeArrowheads="1"/>
          </p:cNvSpPr>
          <p:nvPr/>
        </p:nvSpPr>
        <p:spPr bwMode="auto">
          <a:xfrm>
            <a:off x="8305800"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Times New Roman" charset="0"/>
              </a:rPr>
              <a:t>142</a:t>
            </a:r>
          </a:p>
        </p:txBody>
      </p:sp>
      <p:sp>
        <p:nvSpPr>
          <p:cNvPr id="51205" name="Text Box 5"/>
          <p:cNvSpPr txBox="1">
            <a:spLocks noChangeArrowheads="1"/>
          </p:cNvSpPr>
          <p:nvPr/>
        </p:nvSpPr>
        <p:spPr bwMode="auto">
          <a:xfrm>
            <a:off x="7880350" y="4038600"/>
            <a:ext cx="1268413"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a:solidFill>
                  <a:srgbClr val="000000"/>
                </a:solidFill>
                <a:latin typeface="Arial" charset="0"/>
                <a:cs typeface="Times New Roman" charset="0"/>
              </a:rPr>
              <a:t>North</a:t>
            </a:r>
          </a:p>
        </p:txBody>
      </p:sp>
      <p:sp>
        <p:nvSpPr>
          <p:cNvPr id="51206" name="Text Box 6"/>
          <p:cNvSpPr txBox="1">
            <a:spLocks noChangeArrowheads="1"/>
          </p:cNvSpPr>
          <p:nvPr/>
        </p:nvSpPr>
        <p:spPr bwMode="auto">
          <a:xfrm>
            <a:off x="7051675" y="4953000"/>
            <a:ext cx="1335088"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a:solidFill>
                  <a:srgbClr val="000000"/>
                </a:solidFill>
                <a:latin typeface="Arial" charset="0"/>
                <a:cs typeface="Times New Roman" charset="0"/>
              </a:rPr>
              <a:t>South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205"/>
                                        </p:tgtEl>
                                        <p:attrNameLst>
                                          <p:attrName>style.visibility</p:attrName>
                                        </p:attrNameLst>
                                      </p:cBhvr>
                                      <p:to>
                                        <p:strVal val="visible"/>
                                      </p:to>
                                    </p:set>
                                    <p:animEffect transition="in" filter="fade">
                                      <p:cBhvr>
                                        <p:cTn id="7" dur="500"/>
                                        <p:tgtEl>
                                          <p:spTgt spid="5120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1206"/>
                                        </p:tgtEl>
                                        <p:attrNameLst>
                                          <p:attrName>style.visibility</p:attrName>
                                        </p:attrNameLst>
                                      </p:cBhvr>
                                      <p:to>
                                        <p:strVal val="visible"/>
                                      </p:to>
                                    </p:set>
                                    <p:animEffect transition="in" filter="fade">
                                      <p:cBhvr>
                                        <p:cTn id="12" dur="500"/>
                                        <p:tgtEl>
                                          <p:spTgt spid="512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5" grpId="0" autoUpdateAnimBg="0"/>
      <p:bldP spid="51206"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953" name="Group 281"/>
          <p:cNvGraphicFramePr>
            <a:graphicFrameLocks noGrp="1"/>
          </p:cNvGraphicFramePr>
          <p:nvPr/>
        </p:nvGraphicFramePr>
        <p:xfrm>
          <a:off x="0" y="0"/>
          <a:ext cx="9144000" cy="6862765"/>
        </p:xfrm>
        <a:graphic>
          <a:graphicData uri="http://schemas.openxmlformats.org/drawingml/2006/table">
            <a:tbl>
              <a:tblPr/>
              <a:tblGrid>
                <a:gridCol w="1300163">
                  <a:extLst>
                    <a:ext uri="{9D8B030D-6E8A-4147-A177-3AD203B41FA5}">
                      <a16:colId xmlns:a16="http://schemas.microsoft.com/office/drawing/2014/main" val="20000"/>
                    </a:ext>
                  </a:extLst>
                </a:gridCol>
                <a:gridCol w="3694112">
                  <a:extLst>
                    <a:ext uri="{9D8B030D-6E8A-4147-A177-3AD203B41FA5}">
                      <a16:colId xmlns:a16="http://schemas.microsoft.com/office/drawing/2014/main" val="20001"/>
                    </a:ext>
                  </a:extLst>
                </a:gridCol>
                <a:gridCol w="4149725">
                  <a:extLst>
                    <a:ext uri="{9D8B030D-6E8A-4147-A177-3AD203B41FA5}">
                      <a16:colId xmlns:a16="http://schemas.microsoft.com/office/drawing/2014/main" val="20002"/>
                    </a:ext>
                  </a:extLst>
                </a:gridCol>
              </a:tblGrid>
              <a:tr h="59690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endParaRPr kumimoji="0" lang="en-GB" sz="3200" b="1" i="0" u="none" strike="noStrike" cap="none" normalizeH="0" baseline="0" dirty="0">
                        <a:ln>
                          <a:noFill/>
                        </a:ln>
                        <a:solidFill>
                          <a:srgbClr val="000000"/>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59FFFF"/>
                        </a:gs>
                        <a:gs pos="100000">
                          <a:srgbClr val="FFFFFF"/>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Northern Theory</a:t>
                      </a:r>
                      <a:endParaRPr kumimoji="0" lang="en-US" sz="1600" b="1" i="0" u="none" strike="noStrike" cap="none" normalizeH="0" baseline="0">
                        <a:ln>
                          <a:noFill/>
                        </a:ln>
                        <a:solidFill>
                          <a:srgbClr val="000000"/>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59FFFF"/>
                        </a:gs>
                        <a:gs pos="100000">
                          <a:srgbClr val="FFFFFF"/>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Southern Theory</a:t>
                      </a:r>
                      <a:endParaRPr kumimoji="0" lang="en-US" sz="1600" b="1" i="0" u="none" strike="noStrike" cap="none" normalizeH="0" baseline="0">
                        <a:ln>
                          <a:noFill/>
                        </a:ln>
                        <a:solidFill>
                          <a:srgbClr val="000000"/>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59FFFF"/>
                        </a:gs>
                        <a:gs pos="100000">
                          <a:srgbClr val="FFFFFF"/>
                        </a:gs>
                      </a:gsLst>
                      <a:path path="rect">
                        <a:fillToRect l="100000" t="100000"/>
                      </a:path>
                    </a:gradFill>
                  </a:tcPr>
                </a:tc>
                <a:extLst>
                  <a:ext uri="{0D108BD9-81ED-4DB2-BD59-A6C34878D82A}">
                    <a16:rowId xmlns:a16="http://schemas.microsoft.com/office/drawing/2014/main" val="10000"/>
                  </a:ext>
                </a:extLst>
              </a:tr>
              <a:tr h="754062">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600" b="1" i="1"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600" b="1" i="1"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a:ln>
                            <a:noFill/>
                          </a:ln>
                          <a:solidFill>
                            <a:schemeClr val="tx1"/>
                          </a:solidFill>
                          <a:effectLst/>
                          <a:latin typeface="Arial" charset="0"/>
                          <a:ea typeface="ＭＳ Ｐゴシック" charset="0"/>
                          <a:cs typeface="Times New Roman" charset="0"/>
                        </a:rPr>
                        <a:t>Advocates</a:t>
                      </a:r>
                      <a:endParaRPr kumimoji="0" lang="en-US" sz="1600" b="1" i="0" u="none" strike="noStrike" cap="none" normalizeH="0" baseline="0">
                        <a:ln>
                          <a:noFill/>
                        </a:ln>
                        <a:solidFill>
                          <a:schemeClr val="tx1"/>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Lightfoot, Betz, Kümmel, Harrison, </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John A.T. Robinson</a:t>
                      </a: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Ramsey, Bruce, Hiebert, Guthrie, Grassmick, Hoehner, Tenney, Benware, Griffith</a:t>
                      </a: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extLst>
                  <a:ext uri="{0D108BD9-81ED-4DB2-BD59-A6C34878D82A}">
                    <a16:rowId xmlns:a16="http://schemas.microsoft.com/office/drawing/2014/main" val="10001"/>
                  </a:ext>
                </a:extLst>
              </a:tr>
              <a:tr h="30003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a:ln>
                            <a:noFill/>
                          </a:ln>
                          <a:solidFill>
                            <a:schemeClr val="tx1"/>
                          </a:solidFill>
                          <a:effectLst/>
                          <a:latin typeface="Arial" charset="0"/>
                          <a:ea typeface="ＭＳ Ｐゴシック" charset="0"/>
                          <a:cs typeface="Times New Roman" charset="0"/>
                        </a:rPr>
                        <a:t>Age</a:t>
                      </a:r>
                      <a:endParaRPr kumimoji="0" lang="en-US" sz="1600" b="1" i="0" u="none" strike="noStrike" cap="none" normalizeH="0" baseline="0">
                        <a:ln>
                          <a:noFill/>
                        </a:ln>
                        <a:solidFill>
                          <a:schemeClr val="tx1"/>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Traditional View</a:t>
                      </a: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Newer View (1800s)</a:t>
                      </a: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extLst>
                  <a:ext uri="{0D108BD9-81ED-4DB2-BD59-A6C34878D82A}">
                    <a16:rowId xmlns:a16="http://schemas.microsoft.com/office/drawing/2014/main" val="10002"/>
                  </a:ext>
                </a:extLst>
              </a:tr>
              <a:tr h="29845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a:ln>
                            <a:noFill/>
                          </a:ln>
                          <a:solidFill>
                            <a:schemeClr val="tx1"/>
                          </a:solidFill>
                          <a:effectLst/>
                          <a:latin typeface="Arial" charset="0"/>
                          <a:ea typeface="ＭＳ Ｐゴシック" charset="0"/>
                          <a:cs typeface="Times New Roman" charset="0"/>
                        </a:rPr>
                        <a:t>Location</a:t>
                      </a:r>
                      <a:endParaRPr kumimoji="0" lang="en-US" sz="1600" b="1" i="0" u="none" strike="noStrike" cap="none" normalizeH="0" baseline="0">
                        <a:ln>
                          <a:noFill/>
                        </a:ln>
                        <a:solidFill>
                          <a:schemeClr val="tx1"/>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North Galatia (small area-Benware)</a:t>
                      </a: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South Galatia  (large area)</a:t>
                      </a: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extLst>
                  <a:ext uri="{0D108BD9-81ED-4DB2-BD59-A6C34878D82A}">
                    <a16:rowId xmlns:a16="http://schemas.microsoft.com/office/drawing/2014/main" val="10003"/>
                  </a:ext>
                </a:extLst>
              </a:tr>
              <a:tr h="30003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a:ln>
                            <a:noFill/>
                          </a:ln>
                          <a:solidFill>
                            <a:schemeClr val="tx1"/>
                          </a:solidFill>
                          <a:effectLst/>
                          <a:latin typeface="Arial" charset="0"/>
                          <a:ea typeface="ＭＳ Ｐゴシック" charset="0"/>
                          <a:cs typeface="Times New Roman" charset="0"/>
                        </a:rPr>
                        <a:t>Nature</a:t>
                      </a:r>
                      <a:endParaRPr kumimoji="0" lang="en-US" sz="1600" b="1" i="0" u="none" strike="noStrike" cap="none" normalizeH="0" baseline="0">
                        <a:ln>
                          <a:noFill/>
                        </a:ln>
                        <a:solidFill>
                          <a:schemeClr val="tx1"/>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Territory</a:t>
                      </a: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Roman Province</a:t>
                      </a: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extLst>
                  <a:ext uri="{0D108BD9-81ED-4DB2-BD59-A6C34878D82A}">
                    <a16:rowId xmlns:a16="http://schemas.microsoft.com/office/drawing/2014/main" val="10004"/>
                  </a:ext>
                </a:extLst>
              </a:tr>
              <a:tr h="30003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a:ln>
                            <a:noFill/>
                          </a:ln>
                          <a:solidFill>
                            <a:schemeClr val="tx1"/>
                          </a:solidFill>
                          <a:effectLst/>
                          <a:latin typeface="Arial" charset="0"/>
                          <a:ea typeface="ＭＳ Ｐゴシック" charset="0"/>
                          <a:cs typeface="Times New Roman" charset="0"/>
                        </a:rPr>
                        <a:t>Describes</a:t>
                      </a:r>
                      <a:endParaRPr kumimoji="0" lang="en-US" sz="1600" b="1" i="0" u="none" strike="noStrike" cap="none" normalizeH="0" baseline="0">
                        <a:ln>
                          <a:noFill/>
                        </a:ln>
                        <a:solidFill>
                          <a:schemeClr val="tx1"/>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Ethnic Galatia</a:t>
                      </a: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Political Galatia</a:t>
                      </a: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extLst>
                  <a:ext uri="{0D108BD9-81ED-4DB2-BD59-A6C34878D82A}">
                    <a16:rowId xmlns:a16="http://schemas.microsoft.com/office/drawing/2014/main" val="10005"/>
                  </a:ext>
                </a:extLst>
              </a:tr>
              <a:tr h="30003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a:ln>
                            <a:noFill/>
                          </a:ln>
                          <a:solidFill>
                            <a:schemeClr val="tx1"/>
                          </a:solidFill>
                          <a:effectLst/>
                          <a:latin typeface="Arial" charset="0"/>
                          <a:ea typeface="ＭＳ Ｐゴシック" charset="0"/>
                          <a:cs typeface="Times New Roman" charset="0"/>
                        </a:rPr>
                        <a:t>Cities</a:t>
                      </a:r>
                      <a:endParaRPr kumimoji="0" lang="en-US" sz="1600" b="1" i="0" u="none" strike="noStrike" cap="none" normalizeH="0" baseline="0">
                        <a:ln>
                          <a:noFill/>
                        </a:ln>
                        <a:solidFill>
                          <a:schemeClr val="tx1"/>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Ancyra, Pessinus, Tavium</a:t>
                      </a: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Pisidian Antioch, Iconium, Lystra, Derbe</a:t>
                      </a: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extLst>
                  <a:ext uri="{0D108BD9-81ED-4DB2-BD59-A6C34878D82A}">
                    <a16:rowId xmlns:a16="http://schemas.microsoft.com/office/drawing/2014/main" val="10006"/>
                  </a:ext>
                </a:extLst>
              </a:tr>
              <a:tr h="50323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a:ln>
                            <a:noFill/>
                          </a:ln>
                          <a:solidFill>
                            <a:schemeClr val="tx1"/>
                          </a:solidFill>
                          <a:effectLst/>
                          <a:latin typeface="Arial" charset="0"/>
                          <a:ea typeface="ＭＳ Ｐゴシック" charset="0"/>
                          <a:cs typeface="Times New Roman" charset="0"/>
                        </a:rPr>
                        <a:t>Established</a:t>
                      </a:r>
                      <a:endParaRPr kumimoji="0" lang="en-US" sz="1600" b="1" i="0" u="none" strike="noStrike" cap="none" normalizeH="0" baseline="0">
                        <a:ln>
                          <a:noFill/>
                        </a:ln>
                        <a:solidFill>
                          <a:schemeClr val="tx1"/>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Second Missionary Journey </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(Acts 16:6-8; AD 51-52)</a:t>
                      </a: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First Missionary Journey </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(Acts 13–14; AD 49)</a:t>
                      </a: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extLst>
                  <a:ext uri="{0D108BD9-81ED-4DB2-BD59-A6C34878D82A}">
                    <a16:rowId xmlns:a16="http://schemas.microsoft.com/office/drawing/2014/main" val="10007"/>
                  </a:ext>
                </a:extLst>
              </a:tr>
              <a:tr h="30003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a:ln>
                            <a:noFill/>
                          </a:ln>
                          <a:solidFill>
                            <a:schemeClr val="tx1"/>
                          </a:solidFill>
                          <a:effectLst/>
                          <a:latin typeface="Arial" charset="0"/>
                          <a:ea typeface="ＭＳ Ｐゴシック" charset="0"/>
                          <a:cs typeface="Times New Roman" charset="0"/>
                        </a:rPr>
                        <a:t>Barnabas</a:t>
                      </a:r>
                      <a:endParaRPr kumimoji="0" lang="en-US" sz="1600" b="1" i="0" u="none" strike="noStrike" cap="none" normalizeH="0" baseline="0">
                        <a:ln>
                          <a:noFill/>
                        </a:ln>
                        <a:solidFill>
                          <a:schemeClr val="tx1"/>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Absent (with John Mark)</a:t>
                      </a: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Present</a:t>
                      </a: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extLst>
                  <a:ext uri="{0D108BD9-81ED-4DB2-BD59-A6C34878D82A}">
                    <a16:rowId xmlns:a16="http://schemas.microsoft.com/office/drawing/2014/main" val="10008"/>
                  </a:ext>
                </a:extLst>
              </a:tr>
              <a:tr h="30003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a:ln>
                            <a:noFill/>
                          </a:ln>
                          <a:solidFill>
                            <a:schemeClr val="tx1"/>
                          </a:solidFill>
                          <a:effectLst/>
                          <a:latin typeface="Arial" charset="0"/>
                          <a:ea typeface="ＭＳ Ｐゴシック" charset="0"/>
                          <a:cs typeface="Times New Roman" charset="0"/>
                        </a:rPr>
                        <a:t>Gal 2 Ref.</a:t>
                      </a:r>
                      <a:endParaRPr kumimoji="0" lang="en-US" sz="1600" b="1" i="0" u="none" strike="noStrike" cap="none" normalizeH="0" baseline="0">
                        <a:ln>
                          <a:noFill/>
                        </a:ln>
                        <a:solidFill>
                          <a:schemeClr val="tx1"/>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Jerusalem Council (Acts 15)</a:t>
                      </a: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Famine Visit (Acts 11:27-30)</a:t>
                      </a: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extLst>
                  <a:ext uri="{0D108BD9-81ED-4DB2-BD59-A6C34878D82A}">
                    <a16:rowId xmlns:a16="http://schemas.microsoft.com/office/drawing/2014/main" val="10009"/>
                  </a:ext>
                </a:extLst>
              </a:tr>
              <a:tr h="30003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a:ln>
                            <a:noFill/>
                          </a:ln>
                          <a:solidFill>
                            <a:schemeClr val="tx1"/>
                          </a:solidFill>
                          <a:effectLst/>
                          <a:latin typeface="Arial" charset="0"/>
                          <a:ea typeface="ＭＳ Ｐゴシック" charset="0"/>
                          <a:cs typeface="Times New Roman" charset="0"/>
                        </a:rPr>
                        <a:t>Date</a:t>
                      </a:r>
                      <a:endParaRPr kumimoji="0" lang="en-US" sz="1600" b="1" i="0" u="none" strike="noStrike" cap="none" normalizeH="0" baseline="0">
                        <a:ln>
                          <a:noFill/>
                        </a:ln>
                        <a:solidFill>
                          <a:schemeClr val="tx1"/>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AD 53-57</a:t>
                      </a: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AD 48-49</a:t>
                      </a: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extLst>
                  <a:ext uri="{0D108BD9-81ED-4DB2-BD59-A6C34878D82A}">
                    <a16:rowId xmlns:a16="http://schemas.microsoft.com/office/drawing/2014/main" val="10010"/>
                  </a:ext>
                </a:extLst>
              </a:tr>
              <a:tr h="29845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a:ln>
                            <a:noFill/>
                          </a:ln>
                          <a:solidFill>
                            <a:schemeClr val="tx1"/>
                          </a:solidFill>
                          <a:effectLst/>
                          <a:latin typeface="Arial" charset="0"/>
                          <a:ea typeface="ＭＳ Ｐゴシック" charset="0"/>
                          <a:cs typeface="Times New Roman" charset="0"/>
                        </a:rPr>
                        <a:t>Writing</a:t>
                      </a:r>
                      <a:endParaRPr kumimoji="0" lang="en-US" sz="1600" b="1" i="0" u="none" strike="noStrike" cap="none" normalizeH="0" baseline="0">
                        <a:ln>
                          <a:noFill/>
                        </a:ln>
                        <a:solidFill>
                          <a:schemeClr val="tx1"/>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Times New Roman" charset="0"/>
                        </a:rPr>
                        <a:t>Paul</a:t>
                      </a:r>
                      <a:r>
                        <a:rPr kumimoji="0" lang="fr-FR" altLang="ja-JP" sz="1600" b="1" i="0" u="none" strike="noStrike" cap="none" normalizeH="0" baseline="0" dirty="0">
                          <a:ln>
                            <a:noFill/>
                          </a:ln>
                          <a:solidFill>
                            <a:schemeClr val="tx1"/>
                          </a:solidFill>
                          <a:effectLst/>
                          <a:latin typeface="Arial" charset="0"/>
                          <a:ea typeface="ＭＳ Ｐゴシック" charset="0"/>
                          <a:cs typeface="Times New Roman" charset="0"/>
                        </a:rPr>
                        <a:t>'</a:t>
                      </a:r>
                      <a:r>
                        <a:rPr kumimoji="0" lang="en-US" altLang="ja-JP" sz="1600" b="1" i="0" u="none" strike="noStrike" cap="none" normalizeH="0" baseline="0" dirty="0">
                          <a:ln>
                            <a:noFill/>
                          </a:ln>
                          <a:solidFill>
                            <a:schemeClr val="tx1"/>
                          </a:solidFill>
                          <a:effectLst/>
                          <a:latin typeface="Arial" charset="0"/>
                          <a:ea typeface="ＭＳ Ｐゴシック" charset="0"/>
                          <a:cs typeface="Times New Roman" charset="0"/>
                        </a:rPr>
                        <a:t>s third NT letter</a:t>
                      </a:r>
                      <a:endParaRPr kumimoji="0" lang="en-US" sz="16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Times New Roman" charset="0"/>
                        </a:rPr>
                        <a:t>Paul</a:t>
                      </a:r>
                      <a:r>
                        <a:rPr kumimoji="0" lang="fr-FR" altLang="ja-JP" sz="1600" b="1" i="0" u="none" strike="noStrike" cap="none" normalizeH="0" baseline="0" dirty="0">
                          <a:ln>
                            <a:noFill/>
                          </a:ln>
                          <a:solidFill>
                            <a:schemeClr val="tx1"/>
                          </a:solidFill>
                          <a:effectLst/>
                          <a:latin typeface="Arial" charset="0"/>
                          <a:ea typeface="ＭＳ Ｐゴシック" charset="0"/>
                          <a:cs typeface="Times New Roman" charset="0"/>
                        </a:rPr>
                        <a:t>'</a:t>
                      </a:r>
                      <a:r>
                        <a:rPr kumimoji="0" lang="en-US" altLang="ja-JP" sz="1600" b="1" i="0" u="none" strike="noStrike" cap="none" normalizeH="0" baseline="0" dirty="0">
                          <a:ln>
                            <a:noFill/>
                          </a:ln>
                          <a:solidFill>
                            <a:schemeClr val="tx1"/>
                          </a:solidFill>
                          <a:effectLst/>
                          <a:latin typeface="Arial" charset="0"/>
                          <a:ea typeface="ＭＳ Ｐゴシック" charset="0"/>
                          <a:cs typeface="Times New Roman" charset="0"/>
                        </a:rPr>
                        <a:t>s first NT letter</a:t>
                      </a:r>
                      <a:endParaRPr kumimoji="0" lang="en-US" sz="16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extLst>
                  <a:ext uri="{0D108BD9-81ED-4DB2-BD59-A6C34878D82A}">
                    <a16:rowId xmlns:a16="http://schemas.microsoft.com/office/drawing/2014/main" val="10011"/>
                  </a:ext>
                </a:extLst>
              </a:tr>
              <a:tr h="30003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a:ln>
                            <a:noFill/>
                          </a:ln>
                          <a:solidFill>
                            <a:schemeClr val="tx1"/>
                          </a:solidFill>
                          <a:effectLst/>
                          <a:latin typeface="Arial" charset="0"/>
                          <a:ea typeface="ＭＳ Ｐゴシック" charset="0"/>
                          <a:cs typeface="Times New Roman" charset="0"/>
                        </a:rPr>
                        <a:t>Origin</a:t>
                      </a:r>
                      <a:endParaRPr kumimoji="0" lang="en-US" sz="1600" b="1" i="0" u="none" strike="noStrike" cap="none" normalizeH="0" baseline="0">
                        <a:ln>
                          <a:noFill/>
                        </a:ln>
                        <a:solidFill>
                          <a:schemeClr val="tx1"/>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Ephesus, Corinth, Macedonia</a:t>
                      </a: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Antioch, en route to Jerusalem</a:t>
                      </a: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extLst>
                  <a:ext uri="{0D108BD9-81ED-4DB2-BD59-A6C34878D82A}">
                    <a16:rowId xmlns:a16="http://schemas.microsoft.com/office/drawing/2014/main" val="10012"/>
                  </a:ext>
                </a:extLst>
              </a:tr>
              <a:tr h="1257299">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a:ln>
                            <a:noFill/>
                          </a:ln>
                          <a:solidFill>
                            <a:schemeClr val="tx1"/>
                          </a:solidFill>
                          <a:effectLst/>
                          <a:latin typeface="Arial" charset="0"/>
                          <a:ea typeface="ＭＳ Ｐゴシック" charset="0"/>
                          <a:cs typeface="Times New Roman" charset="0"/>
                        </a:rPr>
                        <a:t>Support</a:t>
                      </a:r>
                      <a:endParaRPr kumimoji="0" lang="en-US" sz="1600" b="1" i="0" u="none" strike="noStrike" cap="none" normalizeH="0" baseline="0">
                        <a:ln>
                          <a:noFill/>
                        </a:ln>
                        <a:solidFill>
                          <a:schemeClr val="tx1"/>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Luke Used Geographical Names</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Gallic Lifestyles</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Unanimous Patristic Support</a:t>
                      </a: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Times New Roman" charset="0"/>
                        </a:rPr>
                        <a:t>Paul Used Roman Names</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Times New Roman" charset="0"/>
                        </a:rPr>
                        <a:t>Paul did Plant Churches Here</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Times New Roman" charset="0"/>
                        </a:rPr>
                        <a:t>Mention of Barnabas</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Times New Roman" charset="0"/>
                        </a:rPr>
                        <a:t>Paul</a:t>
                      </a:r>
                      <a:r>
                        <a:rPr kumimoji="0" lang="fr-FR" sz="1600" b="1" i="0" u="none" strike="noStrike" cap="none" normalizeH="0" baseline="0" dirty="0">
                          <a:ln>
                            <a:noFill/>
                          </a:ln>
                          <a:solidFill>
                            <a:schemeClr val="tx1"/>
                          </a:solidFill>
                          <a:effectLst/>
                          <a:latin typeface="Arial" charset="0"/>
                          <a:ea typeface="ＭＳ Ｐゴシック" charset="0"/>
                          <a:cs typeface="Times New Roman" charset="0"/>
                        </a:rPr>
                        <a:t>'</a:t>
                      </a:r>
                      <a:r>
                        <a:rPr kumimoji="0" lang="en-US" sz="1600" b="1" i="0" u="none" strike="noStrike" cap="none" normalizeH="0" baseline="0" dirty="0">
                          <a:ln>
                            <a:noFill/>
                          </a:ln>
                          <a:solidFill>
                            <a:schemeClr val="tx1"/>
                          </a:solidFill>
                          <a:effectLst/>
                          <a:latin typeface="Arial" charset="0"/>
                          <a:ea typeface="ＭＳ Ｐゴシック" charset="0"/>
                          <a:cs typeface="Times New Roman" charset="0"/>
                        </a:rPr>
                        <a:t>s Sickness</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Times New Roman" charset="0"/>
                        </a:rPr>
                        <a:t>Absence of Jerusalem Council Decree</a:t>
                      </a: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extLst>
                  <a:ext uri="{0D108BD9-81ED-4DB2-BD59-A6C34878D82A}">
                    <a16:rowId xmlns:a16="http://schemas.microsoft.com/office/drawing/2014/main" val="10013"/>
                  </a:ext>
                </a:extLst>
              </a:tr>
              <a:tr h="754062">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a:ln>
                            <a:noFill/>
                          </a:ln>
                          <a:solidFill>
                            <a:schemeClr val="tx1"/>
                          </a:solidFill>
                          <a:effectLst/>
                          <a:latin typeface="Arial" charset="0"/>
                          <a:ea typeface="ＭＳ Ｐゴシック" charset="0"/>
                          <a:cs typeface="Times New Roman" charset="0"/>
                        </a:rPr>
                        <a:t>Problems</a:t>
                      </a:r>
                      <a:endParaRPr kumimoji="0" lang="en-US" sz="1600" b="1" i="0" u="none" strike="noStrike" cap="none" normalizeH="0" baseline="0">
                        <a:ln>
                          <a:noFill/>
                        </a:ln>
                        <a:solidFill>
                          <a:schemeClr val="tx1"/>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Second Visit (2:1)</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No Support Paul ever Visited North</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No Jerusalem Council (Acts 15)</a:t>
                      </a: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Times New Roman" charset="0"/>
                        </a:rPr>
                        <a:t>Paul</a:t>
                      </a:r>
                      <a:r>
                        <a:rPr kumimoji="0" lang="fr-FR" sz="1600" b="1" i="0" u="none" strike="noStrike" cap="none" normalizeH="0" baseline="0" dirty="0">
                          <a:ln>
                            <a:noFill/>
                          </a:ln>
                          <a:solidFill>
                            <a:schemeClr val="tx1"/>
                          </a:solidFill>
                          <a:effectLst/>
                          <a:latin typeface="Arial" charset="0"/>
                          <a:ea typeface="ＭＳ Ｐゴシック" charset="0"/>
                          <a:cs typeface="Times New Roman" charset="0"/>
                        </a:rPr>
                        <a:t>'</a:t>
                      </a:r>
                      <a:r>
                        <a:rPr kumimoji="0" lang="en-US" sz="1600" b="1" i="0" u="none" strike="noStrike" cap="none" normalizeH="0" baseline="0" dirty="0">
                          <a:ln>
                            <a:noFill/>
                          </a:ln>
                          <a:solidFill>
                            <a:schemeClr val="tx1"/>
                          </a:solidFill>
                          <a:effectLst/>
                          <a:latin typeface="Arial" charset="0"/>
                          <a:ea typeface="ＭＳ Ｐゴシック" charset="0"/>
                          <a:cs typeface="Times New Roman" charset="0"/>
                        </a:rPr>
                        <a:t>s Dates (1:18; 2:1)</a:t>
                      </a: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extLst>
                  <a:ext uri="{0D108BD9-81ED-4DB2-BD59-A6C34878D82A}">
                    <a16:rowId xmlns:a16="http://schemas.microsoft.com/office/drawing/2014/main" val="10014"/>
                  </a:ext>
                </a:extLst>
              </a:tr>
            </a:tbl>
          </a:graphicData>
        </a:graphic>
      </p:graphicFrame>
      <p:sp>
        <p:nvSpPr>
          <p:cNvPr id="117762" name="Text Box 2"/>
          <p:cNvSpPr txBox="1">
            <a:spLocks noChangeArrowheads="1"/>
          </p:cNvSpPr>
          <p:nvPr/>
        </p:nvSpPr>
        <p:spPr bwMode="auto">
          <a:xfrm>
            <a:off x="8153400" y="-4763"/>
            <a:ext cx="914400" cy="461963"/>
          </a:xfrm>
          <a:prstGeom prst="rect">
            <a:avLst/>
          </a:prstGeom>
          <a:noFill/>
          <a:ln w="12700">
            <a:noFill/>
            <a:miter lim="800000"/>
            <a:headEnd type="none" w="sm" len="sm"/>
            <a:tailEnd type="none" w="sm" len="sm"/>
          </a:ln>
        </p:spPr>
        <p:txBody>
          <a:bodyPr>
            <a:spAutoFit/>
          </a:bodyPr>
          <a:lstStyle/>
          <a:p>
            <a:pPr algn="ctr">
              <a:defRPr/>
            </a:pPr>
            <a:r>
              <a:rPr lang="en-US" b="1" dirty="0">
                <a:solidFill>
                  <a:srgbClr val="000000"/>
                </a:solidFill>
                <a:latin typeface="Arial"/>
                <a:ea typeface="+mn-ea"/>
                <a:cs typeface="Arial"/>
              </a:rPr>
              <a:t>174</a:t>
            </a:r>
          </a:p>
        </p:txBody>
      </p:sp>
      <p:sp>
        <p:nvSpPr>
          <p:cNvPr id="28675" name="Text Box 3"/>
          <p:cNvSpPr txBox="1">
            <a:spLocks noChangeArrowheads="1"/>
          </p:cNvSpPr>
          <p:nvPr/>
        </p:nvSpPr>
        <p:spPr bwMode="auto">
          <a:xfrm rot="20742521">
            <a:off x="-17463" y="68263"/>
            <a:ext cx="1874838" cy="708025"/>
          </a:xfrm>
          <a:prstGeom prst="rect">
            <a:avLst/>
          </a:prstGeom>
          <a:gradFill rotWithShape="1">
            <a:gsLst>
              <a:gs pos="0">
                <a:srgbClr val="9933FF"/>
              </a:gs>
              <a:gs pos="50000">
                <a:schemeClr val="bg2"/>
              </a:gs>
              <a:gs pos="100000">
                <a:srgbClr val="9933FF"/>
              </a:gs>
            </a:gsLst>
            <a:lin ang="5400000" scaled="1"/>
          </a:gradFill>
          <a:ln w="12700">
            <a:noFill/>
            <a:miter lim="800000"/>
            <a:headEnd type="none" w="sm" len="sm"/>
            <a:tailEnd type="none" w="sm" len="sm"/>
          </a:ln>
          <a:effectLst/>
        </p:spPr>
        <p:txBody>
          <a:bodyPr>
            <a:spAutoFit/>
          </a:bodyPr>
          <a:lstStyle/>
          <a:p>
            <a:pPr algn="ctr">
              <a:defRPr/>
            </a:pPr>
            <a:r>
              <a:rPr lang="en-US" altLang="zh-CN" sz="2000" b="1" dirty="0">
                <a:latin typeface="Arial"/>
                <a:ea typeface="SimSun" pitchFamily="2" charset="-122"/>
                <a:cs typeface="Arial"/>
              </a:rPr>
              <a:t>The Readers of Galatians</a:t>
            </a:r>
          </a:p>
        </p:txBody>
      </p:sp>
      <p:sp>
        <p:nvSpPr>
          <p:cNvPr id="304197" name="Rectangle 4"/>
          <p:cNvSpPr>
            <a:spLocks noChangeArrowheads="1"/>
          </p:cNvSpPr>
          <p:nvPr/>
        </p:nvSpPr>
        <p:spPr bwMode="auto">
          <a:xfrm>
            <a:off x="465138" y="1695450"/>
            <a:ext cx="9144000" cy="3054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algn="just">
              <a:tabLst>
                <a:tab pos="457200" algn="r"/>
                <a:tab pos="2743200" algn="ctr"/>
                <a:tab pos="5486400" algn="r"/>
              </a:tabLst>
            </a:pPr>
            <a:r>
              <a:rPr lang="en-US" altLang="zh-CN" sz="1100">
                <a:solidFill>
                  <a:srgbClr val="FFFFFF"/>
                </a:solidFill>
                <a:latin typeface="Times" charset="0"/>
                <a:ea typeface="宋体" charset="0"/>
                <a:cs typeface="宋体" charset="0"/>
              </a:rPr>
              <a:t> </a:t>
            </a:r>
            <a:endParaRPr lang="en-US" altLang="zh-CN" sz="1200">
              <a:solidFill>
                <a:srgbClr val="FFFFFF"/>
              </a:solidFill>
              <a:latin typeface="Times" charset="0"/>
              <a:ea typeface="宋体" charset="0"/>
              <a:cs typeface="宋体" charset="0"/>
            </a:endParaRPr>
          </a:p>
          <a:p>
            <a:pPr algn="just" eaLnBrk="0" hangingPunct="0">
              <a:tabLst>
                <a:tab pos="457200" algn="r"/>
                <a:tab pos="2743200" algn="ctr"/>
                <a:tab pos="5486400" algn="r"/>
              </a:tabLst>
            </a:pPr>
            <a:r>
              <a:rPr lang="en-US" altLang="zh-CN" sz="1100">
                <a:solidFill>
                  <a:srgbClr val="FFFFFF"/>
                </a:solidFill>
                <a:latin typeface="Times" charset="0"/>
                <a:ea typeface="宋体" charset="0"/>
                <a:cs typeface="宋体" charset="0"/>
              </a:rPr>
              <a:t> </a:t>
            </a:r>
            <a:endParaRPr lang="en-US" altLang="zh-CN" sz="1200">
              <a:solidFill>
                <a:srgbClr val="FFFFFF"/>
              </a:solidFill>
              <a:latin typeface="Times" charset="0"/>
              <a:ea typeface="宋体" charset="0"/>
              <a:cs typeface="宋体" charset="0"/>
            </a:endParaRPr>
          </a:p>
          <a:p>
            <a:pPr algn="just" eaLnBrk="0" hangingPunct="0">
              <a:tabLst>
                <a:tab pos="457200" algn="r"/>
                <a:tab pos="2743200" algn="ctr"/>
                <a:tab pos="5486400" algn="r"/>
              </a:tabLst>
            </a:pPr>
            <a:br>
              <a:rPr lang="en-US" altLang="zh-CN" sz="1800">
                <a:solidFill>
                  <a:srgbClr val="FFFFFF"/>
                </a:solidFill>
                <a:ea typeface="宋体" charset="0"/>
                <a:cs typeface="宋体" charset="0"/>
              </a:rPr>
            </a:br>
            <a:endParaRPr lang="en-US" altLang="zh-CN" sz="1200">
              <a:solidFill>
                <a:srgbClr val="FFFFFF"/>
              </a:solidFill>
              <a:latin typeface="Times" charset="0"/>
              <a:ea typeface="宋体" charset="0"/>
              <a:cs typeface="宋体" charset="0"/>
            </a:endParaRPr>
          </a:p>
          <a:p>
            <a:pPr algn="just" eaLnBrk="0" hangingPunct="0">
              <a:tabLst>
                <a:tab pos="457200" algn="r"/>
                <a:tab pos="2743200" algn="ctr"/>
                <a:tab pos="5486400" algn="r"/>
              </a:tabLst>
            </a:pPr>
            <a:r>
              <a:rPr lang="en-US" altLang="zh-CN" sz="1100">
                <a:solidFill>
                  <a:srgbClr val="FFFFFF"/>
                </a:solidFill>
                <a:latin typeface="Times" charset="0"/>
                <a:ea typeface="宋体" charset="0"/>
                <a:cs typeface="宋体" charset="0"/>
              </a:rPr>
              <a:t> </a:t>
            </a:r>
            <a:endParaRPr lang="en-US" altLang="zh-CN" sz="1200">
              <a:solidFill>
                <a:srgbClr val="FFFFFF"/>
              </a:solidFill>
              <a:latin typeface="Times" charset="0"/>
              <a:ea typeface="宋体" charset="0"/>
              <a:cs typeface="宋体" charset="0"/>
            </a:endParaRPr>
          </a:p>
          <a:p>
            <a:pPr algn="just" eaLnBrk="0" hangingPunct="0">
              <a:tabLst>
                <a:tab pos="457200" algn="r"/>
                <a:tab pos="2743200" algn="ctr"/>
                <a:tab pos="5486400" algn="r"/>
              </a:tabLst>
            </a:pPr>
            <a:r>
              <a:rPr lang="en-US" altLang="zh-CN" sz="1100">
                <a:solidFill>
                  <a:srgbClr val="FFFFFF"/>
                </a:solidFill>
                <a:latin typeface="Times" charset="0"/>
                <a:ea typeface="宋体" charset="0"/>
                <a:cs typeface="宋体" charset="0"/>
              </a:rPr>
              <a:t> </a:t>
            </a:r>
            <a:endParaRPr lang="en-US" altLang="zh-CN" sz="1200">
              <a:solidFill>
                <a:srgbClr val="FFFFFF"/>
              </a:solidFill>
              <a:latin typeface="Times" charset="0"/>
              <a:ea typeface="宋体" charset="0"/>
              <a:cs typeface="宋体" charset="0"/>
            </a:endParaRPr>
          </a:p>
          <a:p>
            <a:pPr algn="just" eaLnBrk="0" hangingPunct="0">
              <a:tabLst>
                <a:tab pos="457200" algn="r"/>
                <a:tab pos="2743200" algn="ctr"/>
                <a:tab pos="5486400" algn="r"/>
              </a:tabLst>
            </a:pPr>
            <a:r>
              <a:rPr lang="en-US" altLang="zh-CN" sz="1100">
                <a:solidFill>
                  <a:srgbClr val="FFFFFF"/>
                </a:solidFill>
                <a:latin typeface="Times" charset="0"/>
                <a:ea typeface="宋体" charset="0"/>
                <a:cs typeface="宋体" charset="0"/>
              </a:rPr>
              <a:t> </a:t>
            </a:r>
            <a:endParaRPr lang="en-US" altLang="zh-CN" sz="1200">
              <a:solidFill>
                <a:srgbClr val="FFFFFF"/>
              </a:solidFill>
              <a:latin typeface="Times" charset="0"/>
              <a:ea typeface="宋体" charset="0"/>
              <a:cs typeface="宋体" charset="0"/>
            </a:endParaRPr>
          </a:p>
          <a:p>
            <a:pPr algn="just" eaLnBrk="0" hangingPunct="0">
              <a:tabLst>
                <a:tab pos="457200" algn="r"/>
                <a:tab pos="2743200" algn="ctr"/>
                <a:tab pos="5486400" algn="r"/>
              </a:tabLst>
            </a:pPr>
            <a:r>
              <a:rPr lang="en-US" altLang="zh-CN" sz="1100">
                <a:solidFill>
                  <a:srgbClr val="FFFFFF"/>
                </a:solidFill>
                <a:latin typeface="Times" charset="0"/>
                <a:ea typeface="宋体" charset="0"/>
                <a:cs typeface="宋体" charset="0"/>
              </a:rPr>
              <a:t> </a:t>
            </a:r>
            <a:endParaRPr lang="en-US" altLang="zh-CN" sz="1200">
              <a:solidFill>
                <a:srgbClr val="FFFFFF"/>
              </a:solidFill>
              <a:latin typeface="Times" charset="0"/>
              <a:ea typeface="宋体" charset="0"/>
              <a:cs typeface="宋体" charset="0"/>
            </a:endParaRPr>
          </a:p>
          <a:p>
            <a:pPr algn="just" eaLnBrk="0" hangingPunct="0">
              <a:tabLst>
                <a:tab pos="457200" algn="r"/>
                <a:tab pos="2743200" algn="ctr"/>
                <a:tab pos="5486400" algn="r"/>
              </a:tabLst>
            </a:pPr>
            <a:r>
              <a:rPr lang="en-US" altLang="zh-CN" sz="1100">
                <a:solidFill>
                  <a:srgbClr val="FFFFFF"/>
                </a:solidFill>
                <a:latin typeface="Times" charset="0"/>
                <a:ea typeface="宋体" charset="0"/>
                <a:cs typeface="宋体" charset="0"/>
              </a:rPr>
              <a:t> </a:t>
            </a:r>
            <a:endParaRPr lang="en-US" altLang="zh-CN" sz="1200">
              <a:solidFill>
                <a:srgbClr val="FFFFFF"/>
              </a:solidFill>
              <a:latin typeface="Times" charset="0"/>
              <a:ea typeface="宋体" charset="0"/>
              <a:cs typeface="宋体" charset="0"/>
            </a:endParaRPr>
          </a:p>
          <a:p>
            <a:pPr algn="just" eaLnBrk="0" hangingPunct="0">
              <a:tabLst>
                <a:tab pos="457200" algn="r"/>
                <a:tab pos="2743200" algn="ctr"/>
                <a:tab pos="5486400" algn="r"/>
              </a:tabLst>
            </a:pPr>
            <a:r>
              <a:rPr lang="en-US" altLang="zh-CN" sz="1100">
                <a:solidFill>
                  <a:srgbClr val="FFFFFF"/>
                </a:solidFill>
                <a:latin typeface="Times" charset="0"/>
                <a:ea typeface="宋体" charset="0"/>
                <a:cs typeface="宋体" charset="0"/>
              </a:rPr>
              <a:t> </a:t>
            </a:r>
            <a:endParaRPr lang="en-US" altLang="zh-CN" sz="1200">
              <a:solidFill>
                <a:srgbClr val="FFFFFF"/>
              </a:solidFill>
              <a:latin typeface="Times" charset="0"/>
              <a:ea typeface="宋体" charset="0"/>
              <a:cs typeface="宋体" charset="0"/>
            </a:endParaRPr>
          </a:p>
          <a:p>
            <a:pPr algn="just" eaLnBrk="0" hangingPunct="0">
              <a:tabLst>
                <a:tab pos="457200" algn="r"/>
                <a:tab pos="2743200" algn="ctr"/>
                <a:tab pos="5486400" algn="r"/>
              </a:tabLst>
            </a:pPr>
            <a:br>
              <a:rPr lang="en-US" altLang="zh-CN" sz="1800">
                <a:solidFill>
                  <a:srgbClr val="FFFFFF"/>
                </a:solidFill>
                <a:ea typeface="宋体" charset="0"/>
                <a:cs typeface="宋体" charset="0"/>
              </a:rPr>
            </a:br>
            <a:endParaRPr lang="en-US" altLang="zh-CN" sz="1200">
              <a:solidFill>
                <a:srgbClr val="FFFFFF"/>
              </a:solidFill>
              <a:latin typeface="Times" charset="0"/>
              <a:ea typeface="宋体" charset="0"/>
              <a:cs typeface="宋体" charset="0"/>
            </a:endParaRPr>
          </a:p>
          <a:p>
            <a:pPr algn="just" eaLnBrk="0" hangingPunct="0">
              <a:tabLst>
                <a:tab pos="457200" algn="r"/>
                <a:tab pos="2743200" algn="ctr"/>
                <a:tab pos="5486400" algn="r"/>
              </a:tabLst>
            </a:pPr>
            <a:r>
              <a:rPr lang="en-US" altLang="zh-CN" sz="1100">
                <a:solidFill>
                  <a:srgbClr val="FFFFFF"/>
                </a:solidFill>
                <a:latin typeface="Times" charset="0"/>
                <a:ea typeface="宋体" charset="0"/>
                <a:cs typeface="宋体" charset="0"/>
              </a:rPr>
              <a:t> </a:t>
            </a:r>
            <a:endParaRPr lang="en-US" altLang="zh-CN" sz="1200">
              <a:solidFill>
                <a:srgbClr val="FFFFFF"/>
              </a:solidFill>
              <a:latin typeface="Times" charset="0"/>
              <a:ea typeface="宋体" charset="0"/>
              <a:cs typeface="宋体" charset="0"/>
            </a:endParaRPr>
          </a:p>
          <a:p>
            <a:pPr algn="just" eaLnBrk="0" hangingPunct="0">
              <a:tabLst>
                <a:tab pos="457200" algn="r"/>
                <a:tab pos="2743200" algn="ctr"/>
                <a:tab pos="5486400" algn="r"/>
              </a:tabLst>
            </a:pPr>
            <a:r>
              <a:rPr lang="en-US" altLang="zh-CN" sz="1100">
                <a:solidFill>
                  <a:srgbClr val="FFFFFF"/>
                </a:solidFill>
                <a:latin typeface="Times" charset="0"/>
                <a:ea typeface="宋体" charset="0"/>
                <a:cs typeface="宋体" charset="0"/>
              </a:rPr>
              <a:t> </a:t>
            </a:r>
            <a:endParaRPr lang="en-US" altLang="zh-CN" sz="1200">
              <a:solidFill>
                <a:srgbClr val="FFFFFF"/>
              </a:solidFill>
              <a:latin typeface="Times" charset="0"/>
              <a:ea typeface="宋体" charset="0"/>
              <a:cs typeface="宋体" charset="0"/>
            </a:endParaRPr>
          </a:p>
          <a:p>
            <a:pPr eaLnBrk="0" hangingPunct="0">
              <a:tabLst>
                <a:tab pos="457200" algn="r"/>
                <a:tab pos="2743200" algn="ctr"/>
                <a:tab pos="5486400" algn="r"/>
              </a:tabLst>
            </a:pPr>
            <a:endParaRPr lang="en-US" altLang="zh-CN">
              <a:solidFill>
                <a:srgbClr val="FFFFFF"/>
              </a:solidFill>
              <a:ea typeface="宋体" charset="0"/>
              <a:cs typeface="宋体" charset="0"/>
            </a:endParaRPr>
          </a:p>
        </p:txBody>
      </p:sp>
      <p:sp>
        <p:nvSpPr>
          <p:cNvPr id="117765" name="Rectangle 5"/>
          <p:cNvSpPr>
            <a:spLocks noChangeArrowheads="1"/>
          </p:cNvSpPr>
          <p:nvPr/>
        </p:nvSpPr>
        <p:spPr bwMode="auto">
          <a:xfrm>
            <a:off x="465138" y="1649413"/>
            <a:ext cx="9144000" cy="457200"/>
          </a:xfrm>
          <a:prstGeom prst="rect">
            <a:avLst/>
          </a:prstGeom>
          <a:noFill/>
          <a:ln w="12700">
            <a:noFill/>
            <a:miter lim="800000"/>
            <a:headEnd type="none" w="sm" len="sm"/>
            <a:tailEnd type="none" w="sm" len="sm"/>
          </a:ln>
        </p:spPr>
        <p:txBody>
          <a:bodyPr>
            <a:spAutoFit/>
          </a:bodyPr>
          <a:lstStyle/>
          <a:p>
            <a:pPr>
              <a:tabLst>
                <a:tab pos="457200" algn="r"/>
                <a:tab pos="2743200" algn="ctr"/>
                <a:tab pos="5486400" algn="r"/>
              </a:tabLst>
              <a:defRPr/>
            </a:pPr>
            <a:endParaRPr lang="en-GB">
              <a:solidFill>
                <a:srgbClr val="FFFFFF"/>
              </a:solidFill>
              <a:ea typeface="+mn-ea"/>
              <a:cs typeface="+mn-cs"/>
            </a:endParaRPr>
          </a:p>
        </p:txBody>
      </p:sp>
      <p:sp>
        <p:nvSpPr>
          <p:cNvPr id="117766" name="Rectangle 6"/>
          <p:cNvSpPr>
            <a:spLocks noChangeArrowheads="1"/>
          </p:cNvSpPr>
          <p:nvPr/>
        </p:nvSpPr>
        <p:spPr bwMode="auto">
          <a:xfrm>
            <a:off x="465138" y="1649413"/>
            <a:ext cx="9144000" cy="457200"/>
          </a:xfrm>
          <a:prstGeom prst="rect">
            <a:avLst/>
          </a:prstGeom>
          <a:noFill/>
          <a:ln w="12700">
            <a:noFill/>
            <a:miter lim="800000"/>
            <a:headEnd type="none" w="sm" len="sm"/>
            <a:tailEnd type="none" w="sm" len="sm"/>
          </a:ln>
        </p:spPr>
        <p:txBody>
          <a:bodyPr>
            <a:spAutoFit/>
          </a:bodyPr>
          <a:lstStyle/>
          <a:p>
            <a:pPr>
              <a:tabLst>
                <a:tab pos="457200" algn="r"/>
                <a:tab pos="2743200" algn="ctr"/>
                <a:tab pos="5486400" algn="r"/>
              </a:tabLst>
              <a:defRPr/>
            </a:pPr>
            <a:endParaRPr lang="en-GB">
              <a:solidFill>
                <a:srgbClr val="FFFFFF"/>
              </a:solidFill>
              <a:ea typeface="+mn-ea"/>
              <a:cs typeface="+mn-cs"/>
            </a:endParaRPr>
          </a:p>
        </p:txBody>
      </p:sp>
      <p:sp>
        <p:nvSpPr>
          <p:cNvPr id="304200" name="Rectangle 7"/>
          <p:cNvSpPr>
            <a:spLocks noChangeArrowheads="1"/>
          </p:cNvSpPr>
          <p:nvPr/>
        </p:nvSpPr>
        <p:spPr bwMode="auto">
          <a:xfrm>
            <a:off x="465138" y="1695450"/>
            <a:ext cx="9144000" cy="625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algn="just">
              <a:tabLst>
                <a:tab pos="742950" algn="r"/>
                <a:tab pos="2743200" algn="ctr"/>
                <a:tab pos="5486400" algn="r"/>
              </a:tabLst>
            </a:pPr>
            <a:r>
              <a:rPr lang="en-US" altLang="zh-CN" sz="1100">
                <a:solidFill>
                  <a:srgbClr val="FFFFFF"/>
                </a:solidFill>
                <a:latin typeface="Times" charset="0"/>
                <a:ea typeface="宋体" charset="0"/>
                <a:cs typeface="宋体" charset="0"/>
              </a:rPr>
              <a:t> </a:t>
            </a:r>
            <a:endParaRPr lang="en-US" altLang="zh-CN" sz="1200">
              <a:solidFill>
                <a:srgbClr val="FFFFFF"/>
              </a:solidFill>
              <a:latin typeface="Times" charset="0"/>
              <a:ea typeface="宋体" charset="0"/>
              <a:cs typeface="宋体" charset="0"/>
            </a:endParaRPr>
          </a:p>
          <a:p>
            <a:pPr eaLnBrk="0" hangingPunct="0">
              <a:tabLst>
                <a:tab pos="742950" algn="r"/>
                <a:tab pos="2743200" algn="ctr"/>
                <a:tab pos="5486400" algn="r"/>
              </a:tabLst>
            </a:pPr>
            <a:endParaRPr lang="en-US" altLang="zh-CN">
              <a:solidFill>
                <a:srgbClr val="FFFFFF"/>
              </a:solidFill>
              <a:ea typeface="宋体" charset="0"/>
              <a:cs typeface="宋体" charset="0"/>
            </a:endParaRPr>
          </a:p>
        </p:txBody>
      </p:sp>
      <p:sp>
        <p:nvSpPr>
          <p:cNvPr id="117769" name="Rectangle 9"/>
          <p:cNvSpPr>
            <a:spLocks noChangeArrowheads="1"/>
          </p:cNvSpPr>
          <p:nvPr/>
        </p:nvSpPr>
        <p:spPr bwMode="auto">
          <a:xfrm>
            <a:off x="1938338" y="-9525"/>
            <a:ext cx="9144000" cy="0"/>
          </a:xfrm>
          <a:prstGeom prst="rect">
            <a:avLst/>
          </a:prstGeom>
          <a:noFill/>
          <a:ln w="12700">
            <a:noFill/>
            <a:miter lim="800000"/>
            <a:headEnd type="none" w="sm" len="sm"/>
            <a:tailEnd type="none" w="sm" len="sm"/>
          </a:ln>
        </p:spPr>
        <p:txBody>
          <a:bodyPr>
            <a:spAutoFit/>
          </a:bodyPr>
          <a:lstStyle/>
          <a:p>
            <a:pPr>
              <a:defRPr/>
            </a:pPr>
            <a:endParaRPr lang="en-US">
              <a:solidFill>
                <a:srgbClr val="FFFFFF"/>
              </a:solidFill>
              <a:ea typeface="+mn-ea"/>
              <a:cs typeface="+mn-cs"/>
            </a:endParaRPr>
          </a:p>
        </p:txBody>
      </p:sp>
      <p:sp>
        <p:nvSpPr>
          <p:cNvPr id="117770" name="Rectangle 157"/>
          <p:cNvSpPr>
            <a:spLocks noChangeArrowheads="1"/>
          </p:cNvSpPr>
          <p:nvPr/>
        </p:nvSpPr>
        <p:spPr bwMode="auto">
          <a:xfrm>
            <a:off x="1933575" y="0"/>
            <a:ext cx="9144000" cy="0"/>
          </a:xfrm>
          <a:prstGeom prst="rect">
            <a:avLst/>
          </a:prstGeom>
          <a:noFill/>
          <a:ln w="12700">
            <a:noFill/>
            <a:miter lim="800000"/>
            <a:headEnd type="none" w="sm" len="sm"/>
            <a:tailEnd type="none" w="sm" len="sm"/>
          </a:ln>
        </p:spPr>
        <p:txBody>
          <a:bodyPr>
            <a:spAutoFit/>
          </a:bodyPr>
          <a:lstStyle/>
          <a:p>
            <a:pPr>
              <a:defRPr/>
            </a:pPr>
            <a:endParaRPr lang="en-US">
              <a:solidFill>
                <a:srgbClr val="FFFFFF"/>
              </a:solidFill>
              <a:ea typeface="+mn-ea"/>
              <a:cs typeface="+mn-cs"/>
            </a:endParaRPr>
          </a:p>
        </p:txBody>
      </p:sp>
    </p:spTree>
  </p:cSld>
  <p:clrMapOvr>
    <a:overrideClrMapping bg1="dk2" tx1="lt1" bg2="dk1" tx2="lt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Text Box 2"/>
          <p:cNvSpPr txBox="1">
            <a:spLocks noChangeArrowheads="1"/>
          </p:cNvSpPr>
          <p:nvPr/>
        </p:nvSpPr>
        <p:spPr bwMode="auto">
          <a:xfrm>
            <a:off x="8274050" y="2286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atin typeface="Arial" charset="0"/>
                <a:cs typeface="Arial" charset="0"/>
              </a:rPr>
              <a:t>168</a:t>
            </a:r>
          </a:p>
        </p:txBody>
      </p:sp>
      <p:sp>
        <p:nvSpPr>
          <p:cNvPr id="17415" name="Text Box 7"/>
          <p:cNvSpPr txBox="1">
            <a:spLocks noChangeArrowheads="1"/>
          </p:cNvSpPr>
          <p:nvPr/>
        </p:nvSpPr>
        <p:spPr bwMode="auto">
          <a:xfrm>
            <a:off x="0" y="1054100"/>
            <a:ext cx="9144000" cy="461963"/>
          </a:xfrm>
          <a:prstGeom prst="rect">
            <a:avLst/>
          </a:prstGeom>
          <a:gradFill rotWithShape="1">
            <a:gsLst>
              <a:gs pos="0">
                <a:srgbClr val="4D4D4D"/>
              </a:gs>
              <a:gs pos="50000">
                <a:srgbClr val="252525"/>
              </a:gs>
              <a:gs pos="100000">
                <a:srgbClr val="4D4D4D"/>
              </a:gs>
            </a:gsLst>
            <a:lin ang="5400000" scaled="1"/>
          </a:gra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b="1">
                <a:latin typeface="Arial" charset="0"/>
                <a:cs typeface="Arial" charset="0"/>
              </a:rPr>
              <a:t>The issue of date is closely related to the letter</a:t>
            </a:r>
            <a:r>
              <a:rPr lang="fr-FR" altLang="zh-CN" b="1">
                <a:latin typeface="Arial" charset="0"/>
                <a:cs typeface="Arial" charset="0"/>
              </a:rPr>
              <a:t>'</a:t>
            </a:r>
            <a:r>
              <a:rPr lang="en-US" altLang="zh-CN" b="1">
                <a:latin typeface="Arial" charset="0"/>
                <a:cs typeface="Arial" charset="0"/>
              </a:rPr>
              <a:t>s destination.</a:t>
            </a:r>
            <a:endParaRPr lang="en-US" b="1">
              <a:latin typeface="Arial" charset="0"/>
              <a:cs typeface="Arial" charset="0"/>
            </a:endParaRPr>
          </a:p>
        </p:txBody>
      </p:sp>
      <p:sp>
        <p:nvSpPr>
          <p:cNvPr id="17416" name="Text Box 8"/>
          <p:cNvSpPr txBox="1">
            <a:spLocks noChangeArrowheads="1"/>
          </p:cNvSpPr>
          <p:nvPr/>
        </p:nvSpPr>
        <p:spPr bwMode="auto">
          <a:xfrm>
            <a:off x="2209800" y="2482850"/>
            <a:ext cx="4733925" cy="954088"/>
          </a:xfrm>
          <a:prstGeom prst="rect">
            <a:avLst/>
          </a:prstGeom>
          <a:solidFill>
            <a:schemeClr val="bg2"/>
          </a:solidFill>
          <a:ln w="12700">
            <a:solidFill>
              <a:schemeClr val="folHlink"/>
            </a:solid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a:latin typeface="Arial" charset="0"/>
                <a:cs typeface="Arial" charset="0"/>
              </a:rPr>
              <a:t>The North Galatian Theory</a:t>
            </a:r>
          </a:p>
          <a:p>
            <a:pPr algn="ctr" eaLnBrk="1" hangingPunct="1"/>
            <a:r>
              <a:rPr lang="en-US" altLang="zh-CN" sz="2800" b="1">
                <a:latin typeface="Arial" charset="0"/>
                <a:cs typeface="Arial" charset="0"/>
              </a:rPr>
              <a:t>(Later date)</a:t>
            </a:r>
            <a:endParaRPr lang="en-US" sz="2800">
              <a:latin typeface="Arial" charset="0"/>
              <a:cs typeface="Arial" charset="0"/>
            </a:endParaRPr>
          </a:p>
        </p:txBody>
      </p:sp>
      <p:sp>
        <p:nvSpPr>
          <p:cNvPr id="17417" name="Text Box 9"/>
          <p:cNvSpPr txBox="1">
            <a:spLocks noChangeArrowheads="1"/>
          </p:cNvSpPr>
          <p:nvPr/>
        </p:nvSpPr>
        <p:spPr bwMode="auto">
          <a:xfrm>
            <a:off x="2209800" y="3917950"/>
            <a:ext cx="4733925" cy="954088"/>
          </a:xfrm>
          <a:prstGeom prst="rect">
            <a:avLst/>
          </a:prstGeom>
          <a:solidFill>
            <a:schemeClr val="bg2"/>
          </a:solidFill>
          <a:ln w="12700">
            <a:solidFill>
              <a:schemeClr val="folHlink"/>
            </a:solid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a:latin typeface="Arial" charset="0"/>
                <a:cs typeface="Arial" charset="0"/>
              </a:rPr>
              <a:t>The South Galatian Theory</a:t>
            </a:r>
          </a:p>
          <a:p>
            <a:pPr algn="ctr" eaLnBrk="1" hangingPunct="1"/>
            <a:r>
              <a:rPr lang="en-US" altLang="zh-CN" sz="2800" b="1">
                <a:latin typeface="Arial" charset="0"/>
                <a:cs typeface="Arial" charset="0"/>
              </a:rPr>
              <a:t> (Earlier date)</a:t>
            </a:r>
          </a:p>
        </p:txBody>
      </p:sp>
      <p:sp>
        <p:nvSpPr>
          <p:cNvPr id="17419" name="Text Box 11"/>
          <p:cNvSpPr txBox="1">
            <a:spLocks noChangeArrowheads="1"/>
          </p:cNvSpPr>
          <p:nvPr/>
        </p:nvSpPr>
        <p:spPr bwMode="auto">
          <a:xfrm rot="-1200000">
            <a:off x="1284288" y="3235325"/>
            <a:ext cx="7213600" cy="1816100"/>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a:latin typeface="Arial" charset="0"/>
                <a:cs typeface="Arial" charset="0"/>
              </a:rPr>
              <a:t>Arguments for both dates are inconclusive, although the best evidence supports the South Galatian Theory and the earlier date of about fall AD 49. </a:t>
            </a:r>
            <a:endParaRPr lang="en-US" sz="2800" b="1">
              <a:latin typeface="Arial" charset="0"/>
              <a:cs typeface="Arial" charset="0"/>
            </a:endParaRPr>
          </a:p>
        </p:txBody>
      </p:sp>
      <p:sp>
        <p:nvSpPr>
          <p:cNvPr id="8" name="Title 7"/>
          <p:cNvSpPr>
            <a:spLocks noGrp="1"/>
          </p:cNvSpPr>
          <p:nvPr>
            <p:ph type="title" idx="4294967295"/>
          </p:nvPr>
        </p:nvSpPr>
        <p:spPr>
          <a:xfrm>
            <a:off x="1371600" y="0"/>
            <a:ext cx="6172200" cy="838200"/>
          </a:xfrm>
        </p:spPr>
        <p:txBody>
          <a:bodyPr/>
          <a:lstStyle/>
          <a:p>
            <a:pPr algn="ctr">
              <a:defRPr/>
            </a:pPr>
            <a:r>
              <a:rPr lang="en-US">
                <a:latin typeface="Tahoma" charset="0"/>
                <a:ea typeface="ＭＳ Ｐゴシック" charset="0"/>
                <a:cs typeface="ＭＳ Ｐゴシック" charset="0"/>
              </a:rPr>
              <a:t>Date</a:t>
            </a: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7415"/>
                                        </p:tgtEl>
                                        <p:attrNameLst>
                                          <p:attrName>style.visibility</p:attrName>
                                        </p:attrNameLst>
                                      </p:cBhvr>
                                      <p:to>
                                        <p:strVal val="visible"/>
                                      </p:to>
                                    </p:set>
                                    <p:anim calcmode="lin" valueType="num">
                                      <p:cBhvr additive="base">
                                        <p:cTn id="7" dur="500" fill="hold"/>
                                        <p:tgtEl>
                                          <p:spTgt spid="17415"/>
                                        </p:tgtEl>
                                        <p:attrNameLst>
                                          <p:attrName>ppt_x</p:attrName>
                                        </p:attrNameLst>
                                      </p:cBhvr>
                                      <p:tavLst>
                                        <p:tav tm="0">
                                          <p:val>
                                            <p:strVal val="#ppt_x"/>
                                          </p:val>
                                        </p:tav>
                                        <p:tav tm="100000">
                                          <p:val>
                                            <p:strVal val="#ppt_x"/>
                                          </p:val>
                                        </p:tav>
                                      </p:tavLst>
                                    </p:anim>
                                    <p:anim calcmode="lin" valueType="num">
                                      <p:cBhvr additive="base">
                                        <p:cTn id="8" dur="500" fill="hold"/>
                                        <p:tgtEl>
                                          <p:spTgt spid="1741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7416"/>
                                        </p:tgtEl>
                                        <p:attrNameLst>
                                          <p:attrName>style.visibility</p:attrName>
                                        </p:attrNameLst>
                                      </p:cBhvr>
                                      <p:to>
                                        <p:strVal val="visible"/>
                                      </p:to>
                                    </p:set>
                                    <p:anim calcmode="lin" valueType="num">
                                      <p:cBhvr additive="base">
                                        <p:cTn id="13" dur="500" fill="hold"/>
                                        <p:tgtEl>
                                          <p:spTgt spid="17416"/>
                                        </p:tgtEl>
                                        <p:attrNameLst>
                                          <p:attrName>ppt_x</p:attrName>
                                        </p:attrNameLst>
                                      </p:cBhvr>
                                      <p:tavLst>
                                        <p:tav tm="0">
                                          <p:val>
                                            <p:strVal val="0-#ppt_w/2"/>
                                          </p:val>
                                        </p:tav>
                                        <p:tav tm="100000">
                                          <p:val>
                                            <p:strVal val="#ppt_x"/>
                                          </p:val>
                                        </p:tav>
                                      </p:tavLst>
                                    </p:anim>
                                    <p:anim calcmode="lin" valueType="num">
                                      <p:cBhvr additive="base">
                                        <p:cTn id="14" dur="500" fill="hold"/>
                                        <p:tgtEl>
                                          <p:spTgt spid="17416"/>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7417"/>
                                        </p:tgtEl>
                                        <p:attrNameLst>
                                          <p:attrName>style.visibility</p:attrName>
                                        </p:attrNameLst>
                                      </p:cBhvr>
                                      <p:to>
                                        <p:strVal val="visible"/>
                                      </p:to>
                                    </p:set>
                                    <p:anim calcmode="lin" valueType="num">
                                      <p:cBhvr additive="base">
                                        <p:cTn id="19" dur="500" fill="hold"/>
                                        <p:tgtEl>
                                          <p:spTgt spid="17417"/>
                                        </p:tgtEl>
                                        <p:attrNameLst>
                                          <p:attrName>ppt_x</p:attrName>
                                        </p:attrNameLst>
                                      </p:cBhvr>
                                      <p:tavLst>
                                        <p:tav tm="0">
                                          <p:val>
                                            <p:strVal val="1+#ppt_w/2"/>
                                          </p:val>
                                        </p:tav>
                                        <p:tav tm="100000">
                                          <p:val>
                                            <p:strVal val="#ppt_x"/>
                                          </p:val>
                                        </p:tav>
                                      </p:tavLst>
                                    </p:anim>
                                    <p:anim calcmode="lin" valueType="num">
                                      <p:cBhvr additive="base">
                                        <p:cTn id="20" dur="500" fill="hold"/>
                                        <p:tgtEl>
                                          <p:spTgt spid="17417"/>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17419"/>
                                        </p:tgtEl>
                                        <p:attrNameLst>
                                          <p:attrName>style.visibility</p:attrName>
                                        </p:attrNameLst>
                                      </p:cBhvr>
                                      <p:to>
                                        <p:strVal val="visible"/>
                                      </p:to>
                                    </p:set>
                                    <p:anim calcmode="lin" valueType="num">
                                      <p:cBhvr>
                                        <p:cTn id="25" dur="500" fill="hold"/>
                                        <p:tgtEl>
                                          <p:spTgt spid="17419"/>
                                        </p:tgtEl>
                                        <p:attrNameLst>
                                          <p:attrName>ppt_w</p:attrName>
                                        </p:attrNameLst>
                                      </p:cBhvr>
                                      <p:tavLst>
                                        <p:tav tm="0">
                                          <p:val>
                                            <p:fltVal val="0"/>
                                          </p:val>
                                        </p:tav>
                                        <p:tav tm="100000">
                                          <p:val>
                                            <p:strVal val="#ppt_w"/>
                                          </p:val>
                                        </p:tav>
                                      </p:tavLst>
                                    </p:anim>
                                    <p:anim calcmode="lin" valueType="num">
                                      <p:cBhvr>
                                        <p:cTn id="26" dur="500" fill="hold"/>
                                        <p:tgtEl>
                                          <p:spTgt spid="1741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5" grpId="0" animBg="1" autoUpdateAnimBg="0"/>
      <p:bldP spid="17416" grpId="0" animBg="1" autoUpdateAnimBg="0"/>
      <p:bldP spid="17417" grpId="0" animBg="1" autoUpdateAnimBg="0"/>
      <p:bldP spid="17419" grpId="0" animBg="1"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Text Box 2"/>
          <p:cNvSpPr txBox="1">
            <a:spLocks noChangeArrowheads="1"/>
          </p:cNvSpPr>
          <p:nvPr/>
        </p:nvSpPr>
        <p:spPr bwMode="auto">
          <a:xfrm>
            <a:off x="7848600" y="228600"/>
            <a:ext cx="13144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dirty="0">
                <a:latin typeface="Arial" charset="0"/>
                <a:cs typeface="Arial" charset="0"/>
              </a:rPr>
              <a:t>168-169</a:t>
            </a:r>
          </a:p>
        </p:txBody>
      </p:sp>
      <p:sp>
        <p:nvSpPr>
          <p:cNvPr id="18441" name="Text Box 9"/>
          <p:cNvSpPr txBox="1">
            <a:spLocks noChangeArrowheads="1"/>
          </p:cNvSpPr>
          <p:nvPr/>
        </p:nvSpPr>
        <p:spPr bwMode="auto">
          <a:xfrm>
            <a:off x="228600" y="889000"/>
            <a:ext cx="4114800" cy="1200150"/>
          </a:xfrm>
          <a:prstGeom prst="rect">
            <a:avLst/>
          </a:prstGeom>
          <a:solidFill>
            <a:schemeClr val="bg2"/>
          </a:solidFill>
          <a:ln w="12700">
            <a:solidFill>
              <a:schemeClr val="folHlink"/>
            </a:solidFill>
            <a:miter lim="800000"/>
            <a:headEnd type="none" w="sm" len="sm"/>
            <a:tailEnd type="none" w="sm" len="sm"/>
          </a:ln>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b="1">
                <a:latin typeface="Arial" charset="0"/>
                <a:cs typeface="Arial" charset="0"/>
              </a:rPr>
              <a:t>Northern Galatian Theory </a:t>
            </a:r>
          </a:p>
          <a:p>
            <a:pPr algn="ctr" eaLnBrk="1" hangingPunct="1"/>
            <a:r>
              <a:rPr lang="en-US" altLang="zh-CN" b="1">
                <a:latin typeface="Arial" charset="0"/>
                <a:cs typeface="Arial" charset="0"/>
              </a:rPr>
              <a:t>– From Ephesus, Corinth, Macedonia, or Rome.</a:t>
            </a:r>
            <a:endParaRPr lang="en-US" b="1">
              <a:latin typeface="Arial" charset="0"/>
              <a:cs typeface="Arial" charset="0"/>
            </a:endParaRPr>
          </a:p>
        </p:txBody>
      </p:sp>
      <p:sp>
        <p:nvSpPr>
          <p:cNvPr id="18442" name="Text Box 10"/>
          <p:cNvSpPr txBox="1">
            <a:spLocks noChangeArrowheads="1"/>
          </p:cNvSpPr>
          <p:nvPr/>
        </p:nvSpPr>
        <p:spPr bwMode="auto">
          <a:xfrm>
            <a:off x="4572000" y="914400"/>
            <a:ext cx="4343400" cy="1938338"/>
          </a:xfrm>
          <a:prstGeom prst="rect">
            <a:avLst/>
          </a:prstGeom>
          <a:solidFill>
            <a:schemeClr val="bg2"/>
          </a:solidFill>
          <a:ln w="12700">
            <a:solidFill>
              <a:schemeClr val="folHlink"/>
            </a:solidFill>
            <a:miter lim="800000"/>
            <a:headEnd type="none" w="sm" len="sm"/>
            <a:tailEnd type="none" w="sm" len="sm"/>
          </a:ln>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b="1">
                <a:latin typeface="Arial" charset="0"/>
                <a:cs typeface="Arial" charset="0"/>
              </a:rPr>
              <a:t>Southern Galatian Theory </a:t>
            </a:r>
          </a:p>
          <a:p>
            <a:pPr algn="ctr" eaLnBrk="1" hangingPunct="1"/>
            <a:r>
              <a:rPr lang="en-US" altLang="zh-CN" b="1">
                <a:latin typeface="Arial" charset="0"/>
                <a:cs typeface="Arial" charset="0"/>
              </a:rPr>
              <a:t>– From Antioch or en route from Antioch to Jerusalem for the Jerusalem Council.</a:t>
            </a:r>
            <a:endParaRPr lang="en-US" b="1">
              <a:latin typeface="Arial" charset="0"/>
              <a:cs typeface="Arial" charset="0"/>
            </a:endParaRPr>
          </a:p>
        </p:txBody>
      </p:sp>
      <p:sp>
        <p:nvSpPr>
          <p:cNvPr id="18443" name="Text Box 11"/>
          <p:cNvSpPr txBox="1">
            <a:spLocks noChangeArrowheads="1"/>
          </p:cNvSpPr>
          <p:nvPr/>
        </p:nvSpPr>
        <p:spPr bwMode="auto">
          <a:xfrm>
            <a:off x="7938" y="4044950"/>
            <a:ext cx="4335462" cy="2678113"/>
          </a:xfrm>
          <a:prstGeom prst="rect">
            <a:avLst/>
          </a:prstGeom>
          <a:solidFill>
            <a:schemeClr val="accent4">
              <a:lumMod val="10000"/>
            </a:schemeClr>
          </a:solidFill>
          <a:ln w="12700">
            <a:solidFill>
              <a:schemeClr val="folHlink"/>
            </a:solidFill>
            <a:miter lim="800000"/>
            <a:headEnd type="none" w="sm" len="sm"/>
            <a:tailEnd type="none" w="sm" len="sm"/>
          </a:ln>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zh-CN" b="1">
                <a:latin typeface="Arial" charset="0"/>
                <a:cs typeface="Arial" charset="0"/>
              </a:rPr>
              <a:t>Gallic believers in the </a:t>
            </a:r>
          </a:p>
          <a:p>
            <a:pPr algn="ctr" eaLnBrk="1" hangingPunct="1">
              <a:defRPr/>
            </a:pPr>
            <a:r>
              <a:rPr lang="en-US" altLang="zh-CN" b="1">
                <a:latin typeface="Arial" charset="0"/>
                <a:cs typeface="Arial" charset="0"/>
              </a:rPr>
              <a:t>territory of Galatia (ethnic Galatia, including the cities of Ancyra, Pessinus, and Tavium) – 2nd missionary journey </a:t>
            </a:r>
          </a:p>
          <a:p>
            <a:pPr algn="ctr" eaLnBrk="1" hangingPunct="1">
              <a:defRPr/>
            </a:pPr>
            <a:r>
              <a:rPr lang="en-US" altLang="zh-CN" b="1">
                <a:latin typeface="Arial" charset="0"/>
                <a:cs typeface="Arial" charset="0"/>
              </a:rPr>
              <a:t>(Acts 16:6). </a:t>
            </a:r>
            <a:endParaRPr lang="en-US" b="1">
              <a:latin typeface="Arial" charset="0"/>
              <a:cs typeface="Arial" charset="0"/>
            </a:endParaRPr>
          </a:p>
        </p:txBody>
      </p:sp>
      <p:sp>
        <p:nvSpPr>
          <p:cNvPr id="18444" name="Text Box 12"/>
          <p:cNvSpPr txBox="1">
            <a:spLocks noChangeArrowheads="1"/>
          </p:cNvSpPr>
          <p:nvPr/>
        </p:nvSpPr>
        <p:spPr bwMode="auto">
          <a:xfrm>
            <a:off x="4495800" y="3657600"/>
            <a:ext cx="4495800" cy="3046413"/>
          </a:xfrm>
          <a:prstGeom prst="rect">
            <a:avLst/>
          </a:prstGeom>
          <a:solidFill>
            <a:schemeClr val="accent4">
              <a:lumMod val="10000"/>
            </a:schemeClr>
          </a:solidFill>
          <a:ln w="12700">
            <a:solidFill>
              <a:schemeClr val="folHlink"/>
            </a:solidFill>
            <a:miter lim="800000"/>
            <a:headEnd type="none" w="sm" len="sm"/>
            <a:tailEnd type="none" w="sm" len="sm"/>
          </a:ln>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zh-CN" b="1">
                <a:latin typeface="Arial" charset="0"/>
                <a:cs typeface="Arial" charset="0"/>
              </a:rPr>
              <a:t>Greek believers in the </a:t>
            </a:r>
          </a:p>
          <a:p>
            <a:pPr algn="ctr" eaLnBrk="1" hangingPunct="1">
              <a:defRPr/>
            </a:pPr>
            <a:r>
              <a:rPr lang="en-US" altLang="zh-CN" b="1">
                <a:latin typeface="Arial" charset="0"/>
                <a:cs typeface="Arial" charset="0"/>
              </a:rPr>
              <a:t>Roman province of Galatia (political Galatia, including the cities of Pisidian Antioch, Iconium, Lystra, and Derbe) – </a:t>
            </a:r>
            <a:br>
              <a:rPr lang="en-US" altLang="zh-CN" b="1">
                <a:latin typeface="Arial" charset="0"/>
                <a:cs typeface="Arial" charset="0"/>
              </a:rPr>
            </a:br>
            <a:r>
              <a:rPr lang="en-US" altLang="zh-CN" b="1">
                <a:latin typeface="Arial" charset="0"/>
                <a:cs typeface="Arial" charset="0"/>
              </a:rPr>
              <a:t>1st missionary journey </a:t>
            </a:r>
          </a:p>
          <a:p>
            <a:pPr algn="ctr" eaLnBrk="1" hangingPunct="1">
              <a:defRPr/>
            </a:pPr>
            <a:r>
              <a:rPr lang="en-US" altLang="zh-CN" b="1">
                <a:latin typeface="Arial" charset="0"/>
                <a:cs typeface="Arial" charset="0"/>
              </a:rPr>
              <a:t>(Acts 13–14).</a:t>
            </a:r>
            <a:endParaRPr lang="en-US" b="1">
              <a:latin typeface="Arial" charset="0"/>
              <a:cs typeface="Arial" charset="0"/>
            </a:endParaRPr>
          </a:p>
        </p:txBody>
      </p:sp>
      <p:sp>
        <p:nvSpPr>
          <p:cNvPr id="18445" name="Line 13"/>
          <p:cNvSpPr>
            <a:spLocks noChangeShapeType="1"/>
          </p:cNvSpPr>
          <p:nvPr/>
        </p:nvSpPr>
        <p:spPr bwMode="auto">
          <a:xfrm>
            <a:off x="2362200" y="2133600"/>
            <a:ext cx="0" cy="1905000"/>
          </a:xfrm>
          <a:prstGeom prst="line">
            <a:avLst/>
          </a:prstGeom>
          <a:noFill/>
          <a:ln w="57150">
            <a:solidFill>
              <a:schemeClr val="tx1"/>
            </a:solidFill>
            <a:round/>
            <a:headEnd type="none" w="sm" len="sm"/>
            <a:tailEnd type="triangle" w="lg" len="lg"/>
          </a:ln>
          <a:extLst>
            <a:ext uri="{909E8E84-426E-40dd-AFC4-6F175D3DCCD1}">
              <a14:hiddenFill xmlns="" xmlns:a14="http://schemas.microsoft.com/office/drawing/2010/main">
                <a:noFill/>
              </a14:hiddenFill>
            </a:ext>
          </a:extLst>
        </p:spPr>
        <p:txBody>
          <a:bodyPr wrap="none"/>
          <a:lstStyle/>
          <a:p>
            <a:endParaRPr lang="en-US"/>
          </a:p>
        </p:txBody>
      </p:sp>
      <p:sp>
        <p:nvSpPr>
          <p:cNvPr id="18446" name="Line 14"/>
          <p:cNvSpPr>
            <a:spLocks noChangeShapeType="1"/>
          </p:cNvSpPr>
          <p:nvPr/>
        </p:nvSpPr>
        <p:spPr bwMode="auto">
          <a:xfrm>
            <a:off x="6934200" y="2895600"/>
            <a:ext cx="0" cy="685800"/>
          </a:xfrm>
          <a:prstGeom prst="line">
            <a:avLst/>
          </a:prstGeom>
          <a:noFill/>
          <a:ln w="57150">
            <a:solidFill>
              <a:schemeClr val="tx1"/>
            </a:solidFill>
            <a:round/>
            <a:headEnd type="none" w="sm" len="sm"/>
            <a:tailEnd type="triangle" w="lg" len="lg"/>
          </a:ln>
          <a:extLst>
            <a:ext uri="{909E8E84-426E-40dd-AFC4-6F175D3DCCD1}">
              <a14:hiddenFill xmlns="" xmlns:a14="http://schemas.microsoft.com/office/drawing/2010/main">
                <a:noFill/>
              </a14:hiddenFill>
            </a:ext>
          </a:extLst>
        </p:spPr>
        <p:txBody>
          <a:bodyPr wrap="none"/>
          <a:lstStyle/>
          <a:p>
            <a:endParaRPr lang="en-US"/>
          </a:p>
        </p:txBody>
      </p:sp>
      <p:sp>
        <p:nvSpPr>
          <p:cNvPr id="18447" name="Text Box 15"/>
          <p:cNvSpPr txBox="1">
            <a:spLocks noChangeArrowheads="1"/>
          </p:cNvSpPr>
          <p:nvPr/>
        </p:nvSpPr>
        <p:spPr bwMode="auto">
          <a:xfrm rot="-1200000">
            <a:off x="1092200" y="2603500"/>
            <a:ext cx="6972300" cy="1938338"/>
          </a:xfrm>
          <a:prstGeom prst="rect">
            <a:avLst/>
          </a:prstGeom>
          <a:solidFill>
            <a:schemeClr val="tx1"/>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4000" b="1">
                <a:solidFill>
                  <a:schemeClr val="bg2"/>
                </a:solidFill>
                <a:latin typeface="Arial" charset="0"/>
                <a:cs typeface="Arial" charset="0"/>
              </a:rPr>
              <a:t>The weight of the evidence supports the Southern Galatian Theory</a:t>
            </a:r>
            <a:endParaRPr lang="en-US" sz="4000" b="1">
              <a:solidFill>
                <a:schemeClr val="bg2"/>
              </a:solidFill>
              <a:latin typeface="Arial" charset="0"/>
              <a:cs typeface="Arial" charset="0"/>
            </a:endParaRPr>
          </a:p>
        </p:txBody>
      </p:sp>
      <p:sp>
        <p:nvSpPr>
          <p:cNvPr id="11" name="Title 10"/>
          <p:cNvSpPr>
            <a:spLocks noGrp="1"/>
          </p:cNvSpPr>
          <p:nvPr>
            <p:ph type="title" idx="4294967295"/>
          </p:nvPr>
        </p:nvSpPr>
        <p:spPr>
          <a:xfrm>
            <a:off x="1050925" y="115888"/>
            <a:ext cx="6569075" cy="646112"/>
          </a:xfrm>
          <a:gradFill rotWithShape="1">
            <a:gsLst>
              <a:gs pos="0">
                <a:srgbClr val="9933FF"/>
              </a:gs>
              <a:gs pos="50000">
                <a:schemeClr val="bg2"/>
              </a:gs>
              <a:gs pos="100000">
                <a:srgbClr val="9933FF"/>
              </a:gs>
            </a:gsLst>
            <a:lin ang="5400000" scaled="1"/>
          </a:gradFill>
          <a:ln w="12700">
            <a:headEnd type="none" w="sm" len="sm"/>
            <a:tailEnd type="none" w="sm" len="sm"/>
          </a:ln>
        </p:spPr>
        <p:txBody>
          <a:bodyPr>
            <a:spAutoFit/>
          </a:bodyPr>
          <a:lstStyle/>
          <a:p>
            <a:pPr algn="ctr">
              <a:defRPr/>
            </a:pPr>
            <a:r>
              <a:rPr lang="en-US" sz="3600" b="1">
                <a:solidFill>
                  <a:schemeClr val="tx1"/>
                </a:solidFill>
                <a:latin typeface="Arial" charset="0"/>
                <a:ea typeface="ＭＳ Ｐゴシック" charset="0"/>
                <a:cs typeface="Arial" charset="0"/>
              </a:rPr>
              <a:t>Origin/Recipients</a:t>
            </a: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8441"/>
                                        </p:tgtEl>
                                        <p:attrNameLst>
                                          <p:attrName>style.visibility</p:attrName>
                                        </p:attrNameLst>
                                      </p:cBhvr>
                                      <p:to>
                                        <p:strVal val="visible"/>
                                      </p:to>
                                    </p:set>
                                    <p:anim calcmode="lin" valueType="num">
                                      <p:cBhvr additive="base">
                                        <p:cTn id="7" dur="500" fill="hold"/>
                                        <p:tgtEl>
                                          <p:spTgt spid="18441"/>
                                        </p:tgtEl>
                                        <p:attrNameLst>
                                          <p:attrName>ppt_x</p:attrName>
                                        </p:attrNameLst>
                                      </p:cBhvr>
                                      <p:tavLst>
                                        <p:tav tm="0">
                                          <p:val>
                                            <p:strVal val="#ppt_x"/>
                                          </p:val>
                                        </p:tav>
                                        <p:tav tm="100000">
                                          <p:val>
                                            <p:strVal val="#ppt_x"/>
                                          </p:val>
                                        </p:tav>
                                      </p:tavLst>
                                    </p:anim>
                                    <p:anim calcmode="lin" valueType="num">
                                      <p:cBhvr additive="base">
                                        <p:cTn id="8" dur="500" fill="hold"/>
                                        <p:tgtEl>
                                          <p:spTgt spid="18441"/>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8445"/>
                                        </p:tgtEl>
                                        <p:attrNameLst>
                                          <p:attrName>style.visibility</p:attrName>
                                        </p:attrNameLst>
                                      </p:cBhvr>
                                      <p:to>
                                        <p:strVal val="visible"/>
                                      </p:to>
                                    </p:set>
                                    <p:anim calcmode="lin" valueType="num">
                                      <p:cBhvr additive="base">
                                        <p:cTn id="13" dur="500" fill="hold"/>
                                        <p:tgtEl>
                                          <p:spTgt spid="18445"/>
                                        </p:tgtEl>
                                        <p:attrNameLst>
                                          <p:attrName>ppt_x</p:attrName>
                                        </p:attrNameLst>
                                      </p:cBhvr>
                                      <p:tavLst>
                                        <p:tav tm="0">
                                          <p:val>
                                            <p:strVal val="#ppt_x"/>
                                          </p:val>
                                        </p:tav>
                                        <p:tav tm="100000">
                                          <p:val>
                                            <p:strVal val="#ppt_x"/>
                                          </p:val>
                                        </p:tav>
                                      </p:tavLst>
                                    </p:anim>
                                    <p:anim calcmode="lin" valueType="num">
                                      <p:cBhvr additive="base">
                                        <p:cTn id="14" dur="500" fill="hold"/>
                                        <p:tgtEl>
                                          <p:spTgt spid="18445"/>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443"/>
                                        </p:tgtEl>
                                        <p:attrNameLst>
                                          <p:attrName>style.visibility</p:attrName>
                                        </p:attrNameLst>
                                      </p:cBhvr>
                                      <p:to>
                                        <p:strVal val="visible"/>
                                      </p:to>
                                    </p:set>
                                    <p:anim calcmode="lin" valueType="num">
                                      <p:cBhvr additive="base">
                                        <p:cTn id="19" dur="500" fill="hold"/>
                                        <p:tgtEl>
                                          <p:spTgt spid="18443"/>
                                        </p:tgtEl>
                                        <p:attrNameLst>
                                          <p:attrName>ppt_x</p:attrName>
                                        </p:attrNameLst>
                                      </p:cBhvr>
                                      <p:tavLst>
                                        <p:tav tm="0">
                                          <p:val>
                                            <p:strVal val="#ppt_x"/>
                                          </p:val>
                                        </p:tav>
                                        <p:tav tm="100000">
                                          <p:val>
                                            <p:strVal val="#ppt_x"/>
                                          </p:val>
                                        </p:tav>
                                      </p:tavLst>
                                    </p:anim>
                                    <p:anim calcmode="lin" valueType="num">
                                      <p:cBhvr additive="base">
                                        <p:cTn id="20" dur="500" fill="hold"/>
                                        <p:tgtEl>
                                          <p:spTgt spid="18443"/>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8442"/>
                                        </p:tgtEl>
                                        <p:attrNameLst>
                                          <p:attrName>style.visibility</p:attrName>
                                        </p:attrNameLst>
                                      </p:cBhvr>
                                      <p:to>
                                        <p:strVal val="visible"/>
                                      </p:to>
                                    </p:set>
                                    <p:anim calcmode="lin" valueType="num">
                                      <p:cBhvr additive="base">
                                        <p:cTn id="25" dur="500" fill="hold"/>
                                        <p:tgtEl>
                                          <p:spTgt spid="18442"/>
                                        </p:tgtEl>
                                        <p:attrNameLst>
                                          <p:attrName>ppt_x</p:attrName>
                                        </p:attrNameLst>
                                      </p:cBhvr>
                                      <p:tavLst>
                                        <p:tav tm="0">
                                          <p:val>
                                            <p:strVal val="#ppt_x"/>
                                          </p:val>
                                        </p:tav>
                                        <p:tav tm="100000">
                                          <p:val>
                                            <p:strVal val="#ppt_x"/>
                                          </p:val>
                                        </p:tav>
                                      </p:tavLst>
                                    </p:anim>
                                    <p:anim calcmode="lin" valueType="num">
                                      <p:cBhvr additive="base">
                                        <p:cTn id="26" dur="500" fill="hold"/>
                                        <p:tgtEl>
                                          <p:spTgt spid="18442"/>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18446"/>
                                        </p:tgtEl>
                                        <p:attrNameLst>
                                          <p:attrName>style.visibility</p:attrName>
                                        </p:attrNameLst>
                                      </p:cBhvr>
                                      <p:to>
                                        <p:strVal val="visible"/>
                                      </p:to>
                                    </p:set>
                                    <p:anim calcmode="lin" valueType="num">
                                      <p:cBhvr additive="base">
                                        <p:cTn id="31" dur="500" fill="hold"/>
                                        <p:tgtEl>
                                          <p:spTgt spid="18446"/>
                                        </p:tgtEl>
                                        <p:attrNameLst>
                                          <p:attrName>ppt_x</p:attrName>
                                        </p:attrNameLst>
                                      </p:cBhvr>
                                      <p:tavLst>
                                        <p:tav tm="0">
                                          <p:val>
                                            <p:strVal val="#ppt_x"/>
                                          </p:val>
                                        </p:tav>
                                        <p:tav tm="100000">
                                          <p:val>
                                            <p:strVal val="#ppt_x"/>
                                          </p:val>
                                        </p:tav>
                                      </p:tavLst>
                                    </p:anim>
                                    <p:anim calcmode="lin" valueType="num">
                                      <p:cBhvr additive="base">
                                        <p:cTn id="32" dur="500" fill="hold"/>
                                        <p:tgtEl>
                                          <p:spTgt spid="18446"/>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8444"/>
                                        </p:tgtEl>
                                        <p:attrNameLst>
                                          <p:attrName>style.visibility</p:attrName>
                                        </p:attrNameLst>
                                      </p:cBhvr>
                                      <p:to>
                                        <p:strVal val="visible"/>
                                      </p:to>
                                    </p:set>
                                    <p:anim calcmode="lin" valueType="num">
                                      <p:cBhvr additive="base">
                                        <p:cTn id="37" dur="500" fill="hold"/>
                                        <p:tgtEl>
                                          <p:spTgt spid="18444"/>
                                        </p:tgtEl>
                                        <p:attrNameLst>
                                          <p:attrName>ppt_x</p:attrName>
                                        </p:attrNameLst>
                                      </p:cBhvr>
                                      <p:tavLst>
                                        <p:tav tm="0">
                                          <p:val>
                                            <p:strVal val="#ppt_x"/>
                                          </p:val>
                                        </p:tav>
                                        <p:tav tm="100000">
                                          <p:val>
                                            <p:strVal val="#ppt_x"/>
                                          </p:val>
                                        </p:tav>
                                      </p:tavLst>
                                    </p:anim>
                                    <p:anim calcmode="lin" valueType="num">
                                      <p:cBhvr additive="base">
                                        <p:cTn id="38" dur="500" fill="hold"/>
                                        <p:tgtEl>
                                          <p:spTgt spid="18444"/>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16" fill="hold" grpId="0" nodeType="clickEffect">
                                  <p:stCondLst>
                                    <p:cond delay="0"/>
                                  </p:stCondLst>
                                  <p:childTnLst>
                                    <p:set>
                                      <p:cBhvr>
                                        <p:cTn id="42" dur="1" fill="hold">
                                          <p:stCondLst>
                                            <p:cond delay="0"/>
                                          </p:stCondLst>
                                        </p:cTn>
                                        <p:tgtEl>
                                          <p:spTgt spid="18447"/>
                                        </p:tgtEl>
                                        <p:attrNameLst>
                                          <p:attrName>style.visibility</p:attrName>
                                        </p:attrNameLst>
                                      </p:cBhvr>
                                      <p:to>
                                        <p:strVal val="visible"/>
                                      </p:to>
                                    </p:set>
                                    <p:anim calcmode="lin" valueType="num">
                                      <p:cBhvr>
                                        <p:cTn id="43" dur="500" fill="hold"/>
                                        <p:tgtEl>
                                          <p:spTgt spid="18447"/>
                                        </p:tgtEl>
                                        <p:attrNameLst>
                                          <p:attrName>ppt_w</p:attrName>
                                        </p:attrNameLst>
                                      </p:cBhvr>
                                      <p:tavLst>
                                        <p:tav tm="0">
                                          <p:val>
                                            <p:fltVal val="0"/>
                                          </p:val>
                                        </p:tav>
                                        <p:tav tm="100000">
                                          <p:val>
                                            <p:strVal val="#ppt_w"/>
                                          </p:val>
                                        </p:tav>
                                      </p:tavLst>
                                    </p:anim>
                                    <p:anim calcmode="lin" valueType="num">
                                      <p:cBhvr>
                                        <p:cTn id="44" dur="500" fill="hold"/>
                                        <p:tgtEl>
                                          <p:spTgt spid="1844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1" grpId="0" animBg="1" autoUpdateAnimBg="0"/>
      <p:bldP spid="18442" grpId="0" animBg="1" autoUpdateAnimBg="0"/>
      <p:bldP spid="18443" grpId="0" animBg="1" autoUpdateAnimBg="0"/>
      <p:bldP spid="18444" grpId="0" animBg="1" autoUpdateAnimBg="0"/>
      <p:bldP spid="18445" grpId="0" animBg="1"/>
      <p:bldP spid="18446" grpId="0" animBg="1"/>
      <p:bldP spid="18447" grpId="0" animBg="1"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1027" descr="Brown marble"/>
          <p:cNvSpPr>
            <a:spLocks noChangeArrowheads="1"/>
          </p:cNvSpPr>
          <p:nvPr/>
        </p:nvSpPr>
        <p:spPr bwMode="auto">
          <a:xfrm>
            <a:off x="0" y="0"/>
            <a:ext cx="9144000" cy="6884988"/>
          </a:xfrm>
          <a:prstGeom prst="rect">
            <a:avLst/>
          </a:prstGeom>
          <a:blipFill dpi="0" rotWithShape="0">
            <a:blip r:embed="rId3"/>
            <a:srcRect/>
            <a:tile tx="0" ty="0" sx="100000" sy="100000" flip="none" algn="tl"/>
          </a:blipFill>
          <a:ln w="9525">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DDDDDD"/>
                </a:outerShdw>
              </a:effectLst>
              <a:uLnTx/>
              <a:uFillTx/>
              <a:latin typeface="Arial Narrow" pitchFamily="-111" charset="0"/>
              <a:ea typeface="Times New Roman" pitchFamily="-111" charset="0"/>
              <a:cs typeface="Times New Roman" pitchFamily="-111" charset="0"/>
            </a:endParaRPr>
          </a:p>
        </p:txBody>
      </p:sp>
      <p:sp>
        <p:nvSpPr>
          <p:cNvPr id="540676" name="Rectangle 1028"/>
          <p:cNvSpPr>
            <a:spLocks noGrp="1" noChangeArrowheads="1"/>
          </p:cNvSpPr>
          <p:nvPr>
            <p:ph type="ctrTitle"/>
          </p:nvPr>
        </p:nvSpPr>
        <p:spPr>
          <a:xfrm>
            <a:off x="10507" y="442912"/>
            <a:ext cx="7772400" cy="928687"/>
          </a:xfrm>
          <a:solidFill>
            <a:schemeClr val="bg2"/>
          </a:solidFill>
          <a:effectLst>
            <a:outerShdw blurRad="63500" dist="35921" dir="2700000" algn="ctr" rotWithShape="0">
              <a:schemeClr val="bg2">
                <a:alpha val="74998"/>
              </a:schemeClr>
            </a:outerShdw>
          </a:effectLst>
        </p:spPr>
        <p:txBody>
          <a:bodyPr/>
          <a:lstStyle/>
          <a:p>
            <a:pPr>
              <a:defRPr/>
            </a:pPr>
            <a:r>
              <a:rPr kumimoji="0" lang="en-US" b="1" dirty="0">
                <a:solidFill>
                  <a:schemeClr val="tx1"/>
                </a:solidFill>
                <a:latin typeface="Firecat Medium" charset="0"/>
                <a:ea typeface="ＭＳ Ｐゴシック" charset="0"/>
                <a:cs typeface="ＭＳ Ｐゴシック" charset="0"/>
              </a:rPr>
              <a:t>Which is the Most Accurate?</a:t>
            </a:r>
            <a:endParaRPr kumimoji="0" lang="en-US" b="1" dirty="0">
              <a:latin typeface="Times New Roman" charset="0"/>
              <a:ea typeface="ＭＳ Ｐゴシック" charset="0"/>
              <a:cs typeface="ＭＳ Ｐゴシック" charset="0"/>
            </a:endParaRPr>
          </a:p>
        </p:txBody>
      </p:sp>
      <p:sp>
        <p:nvSpPr>
          <p:cNvPr id="540677" name="Text Box 1029"/>
          <p:cNvSpPr txBox="1">
            <a:spLocks noChangeArrowheads="1"/>
          </p:cNvSpPr>
          <p:nvPr/>
        </p:nvSpPr>
        <p:spPr bwMode="auto">
          <a:xfrm>
            <a:off x="228600" y="2941638"/>
            <a:ext cx="685800" cy="487362"/>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OT</a:t>
            </a:r>
          </a:p>
        </p:txBody>
      </p:sp>
      <p:sp>
        <p:nvSpPr>
          <p:cNvPr id="540678" name="Text Box 1030"/>
          <p:cNvSpPr txBox="1">
            <a:spLocks noChangeArrowheads="1"/>
          </p:cNvSpPr>
          <p:nvPr/>
        </p:nvSpPr>
        <p:spPr bwMode="auto">
          <a:xfrm>
            <a:off x="228600" y="4343400"/>
            <a:ext cx="685800" cy="487363"/>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NT</a:t>
            </a:r>
          </a:p>
        </p:txBody>
      </p:sp>
      <p:grpSp>
        <p:nvGrpSpPr>
          <p:cNvPr id="187397" name="Group 1031"/>
          <p:cNvGrpSpPr>
            <a:grpSpLocks/>
          </p:cNvGrpSpPr>
          <p:nvPr/>
        </p:nvGrpSpPr>
        <p:grpSpPr bwMode="auto">
          <a:xfrm>
            <a:off x="1295400" y="2667000"/>
            <a:ext cx="1447800" cy="2895600"/>
            <a:chOff x="960" y="1680"/>
            <a:chExt cx="912" cy="1824"/>
          </a:xfrm>
        </p:grpSpPr>
        <p:sp>
          <p:nvSpPr>
            <p:cNvPr id="187414" name="Rectangle 1032"/>
            <p:cNvSpPr>
              <a:spLocks noChangeArrowheads="1"/>
            </p:cNvSpPr>
            <p:nvPr/>
          </p:nvSpPr>
          <p:spPr bwMode="auto">
            <a:xfrm>
              <a:off x="960" y="1680"/>
              <a:ext cx="912" cy="1824"/>
            </a:xfrm>
            <a:prstGeom prst="rect">
              <a:avLst/>
            </a:prstGeom>
            <a:solidFill>
              <a:srgbClr val="006600"/>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sp>
          <p:nvSpPr>
            <p:cNvPr id="540681" name="Text Box 1033"/>
            <p:cNvSpPr txBox="1">
              <a:spLocks noChangeArrowheads="1"/>
            </p:cNvSpPr>
            <p:nvPr/>
          </p:nvSpPr>
          <p:spPr bwMode="auto">
            <a:xfrm>
              <a:off x="1008" y="1853"/>
              <a:ext cx="816" cy="307"/>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Works</a:t>
              </a:r>
            </a:p>
          </p:txBody>
        </p:sp>
        <p:sp>
          <p:nvSpPr>
            <p:cNvPr id="540682" name="Text Box 1034"/>
            <p:cNvSpPr txBox="1">
              <a:spLocks noChangeArrowheads="1"/>
            </p:cNvSpPr>
            <p:nvPr/>
          </p:nvSpPr>
          <p:spPr bwMode="auto">
            <a:xfrm>
              <a:off x="1008" y="2736"/>
              <a:ext cx="768" cy="307"/>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Faith</a:t>
              </a:r>
            </a:p>
          </p:txBody>
        </p:sp>
      </p:grpSp>
      <p:sp>
        <p:nvSpPr>
          <p:cNvPr id="540683" name="Text Box 1035"/>
          <p:cNvSpPr txBox="1">
            <a:spLocks noChangeArrowheads="1"/>
          </p:cNvSpPr>
          <p:nvPr/>
        </p:nvSpPr>
        <p:spPr bwMode="auto">
          <a:xfrm>
            <a:off x="76200" y="1672273"/>
            <a:ext cx="2819400" cy="492443"/>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Salvation by…</a:t>
            </a:r>
          </a:p>
        </p:txBody>
      </p:sp>
      <p:grpSp>
        <p:nvGrpSpPr>
          <p:cNvPr id="187399" name="Group 1036"/>
          <p:cNvGrpSpPr>
            <a:grpSpLocks/>
          </p:cNvGrpSpPr>
          <p:nvPr/>
        </p:nvGrpSpPr>
        <p:grpSpPr bwMode="auto">
          <a:xfrm>
            <a:off x="3378200" y="2667000"/>
            <a:ext cx="1447800" cy="2895600"/>
            <a:chOff x="2352" y="1680"/>
            <a:chExt cx="912" cy="1824"/>
          </a:xfrm>
        </p:grpSpPr>
        <p:sp>
          <p:nvSpPr>
            <p:cNvPr id="187411" name="Rectangle 1037"/>
            <p:cNvSpPr>
              <a:spLocks noChangeArrowheads="1"/>
            </p:cNvSpPr>
            <p:nvPr/>
          </p:nvSpPr>
          <p:spPr bwMode="auto">
            <a:xfrm>
              <a:off x="2352" y="1680"/>
              <a:ext cx="912" cy="1824"/>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sp>
          <p:nvSpPr>
            <p:cNvPr id="540686" name="Text Box 1038"/>
            <p:cNvSpPr txBox="1">
              <a:spLocks noChangeArrowheads="1"/>
            </p:cNvSpPr>
            <p:nvPr/>
          </p:nvSpPr>
          <p:spPr bwMode="auto">
            <a:xfrm>
              <a:off x="2400" y="1719"/>
              <a:ext cx="816" cy="614"/>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Faith + Works </a:t>
              </a:r>
            </a:p>
          </p:txBody>
        </p:sp>
        <p:sp>
          <p:nvSpPr>
            <p:cNvPr id="540687" name="Text Box 1039"/>
            <p:cNvSpPr txBox="1">
              <a:spLocks noChangeArrowheads="1"/>
            </p:cNvSpPr>
            <p:nvPr/>
          </p:nvSpPr>
          <p:spPr bwMode="auto">
            <a:xfrm>
              <a:off x="2400" y="2602"/>
              <a:ext cx="768" cy="614"/>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Faith Alone</a:t>
              </a:r>
            </a:p>
          </p:txBody>
        </p:sp>
      </p:grpSp>
      <p:grpSp>
        <p:nvGrpSpPr>
          <p:cNvPr id="187400" name="Group 1040"/>
          <p:cNvGrpSpPr>
            <a:grpSpLocks/>
          </p:cNvGrpSpPr>
          <p:nvPr/>
        </p:nvGrpSpPr>
        <p:grpSpPr bwMode="auto">
          <a:xfrm>
            <a:off x="5461000" y="2667000"/>
            <a:ext cx="1447800" cy="2895600"/>
            <a:chOff x="3792" y="1680"/>
            <a:chExt cx="912" cy="1824"/>
          </a:xfrm>
        </p:grpSpPr>
        <p:sp>
          <p:nvSpPr>
            <p:cNvPr id="187408" name="Rectangle 1041"/>
            <p:cNvSpPr>
              <a:spLocks noChangeArrowheads="1"/>
            </p:cNvSpPr>
            <p:nvPr/>
          </p:nvSpPr>
          <p:spPr bwMode="auto">
            <a:xfrm>
              <a:off x="3792" y="1680"/>
              <a:ext cx="912" cy="1824"/>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sp>
          <p:nvSpPr>
            <p:cNvPr id="540690" name="Text Box 1042"/>
            <p:cNvSpPr txBox="1">
              <a:spLocks noChangeArrowheads="1"/>
            </p:cNvSpPr>
            <p:nvPr/>
          </p:nvSpPr>
          <p:spPr bwMode="auto">
            <a:xfrm>
              <a:off x="3840" y="1719"/>
              <a:ext cx="816" cy="614"/>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Faith Alone</a:t>
              </a:r>
            </a:p>
          </p:txBody>
        </p:sp>
        <p:sp>
          <p:nvSpPr>
            <p:cNvPr id="540691" name="Text Box 1043"/>
            <p:cNvSpPr txBox="1">
              <a:spLocks noChangeArrowheads="1"/>
            </p:cNvSpPr>
            <p:nvPr/>
          </p:nvSpPr>
          <p:spPr bwMode="auto">
            <a:xfrm>
              <a:off x="3840" y="2602"/>
              <a:ext cx="768" cy="614"/>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Faith Alone</a:t>
              </a:r>
            </a:p>
          </p:txBody>
        </p:sp>
      </p:grpSp>
      <p:sp>
        <p:nvSpPr>
          <p:cNvPr id="187401" name="Rectangle 1044"/>
          <p:cNvSpPr>
            <a:spLocks noChangeArrowheads="1"/>
          </p:cNvSpPr>
          <p:nvPr/>
        </p:nvSpPr>
        <p:spPr bwMode="auto">
          <a:xfrm>
            <a:off x="4495800" y="3276600"/>
            <a:ext cx="9144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sp>
        <p:nvSpPr>
          <p:cNvPr id="540693" name="Text Box 1045"/>
          <p:cNvSpPr txBox="1">
            <a:spLocks noChangeArrowheads="1"/>
          </p:cNvSpPr>
          <p:nvPr/>
        </p:nvSpPr>
        <p:spPr bwMode="auto">
          <a:xfrm>
            <a:off x="8301038" y="74613"/>
            <a:ext cx="684212" cy="368300"/>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121a</a:t>
            </a:r>
            <a:endParaRPr kumimoji="0" lang="en-US" sz="18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grpSp>
        <p:nvGrpSpPr>
          <p:cNvPr id="187403" name="Group 1046"/>
          <p:cNvGrpSpPr>
            <a:grpSpLocks/>
          </p:cNvGrpSpPr>
          <p:nvPr/>
        </p:nvGrpSpPr>
        <p:grpSpPr bwMode="auto">
          <a:xfrm>
            <a:off x="7543800" y="2681288"/>
            <a:ext cx="1447800" cy="2895600"/>
            <a:chOff x="4896" y="1689"/>
            <a:chExt cx="912" cy="1824"/>
          </a:xfrm>
        </p:grpSpPr>
        <p:sp>
          <p:nvSpPr>
            <p:cNvPr id="187405" name="Rectangle 1047"/>
            <p:cNvSpPr>
              <a:spLocks noChangeArrowheads="1"/>
            </p:cNvSpPr>
            <p:nvPr/>
          </p:nvSpPr>
          <p:spPr bwMode="auto">
            <a:xfrm>
              <a:off x="4896" y="1689"/>
              <a:ext cx="912" cy="1824"/>
            </a:xfrm>
            <a:prstGeom prst="rect">
              <a:avLst/>
            </a:prstGeom>
            <a:solidFill>
              <a:srgbClr val="FF0000"/>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sp>
          <p:nvSpPr>
            <p:cNvPr id="540696" name="Text Box 1048"/>
            <p:cNvSpPr txBox="1">
              <a:spLocks noChangeArrowheads="1"/>
            </p:cNvSpPr>
            <p:nvPr/>
          </p:nvSpPr>
          <p:spPr bwMode="auto">
            <a:xfrm>
              <a:off x="4944" y="1728"/>
              <a:ext cx="816" cy="614"/>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Faith + Works </a:t>
              </a:r>
            </a:p>
          </p:txBody>
        </p:sp>
        <p:sp>
          <p:nvSpPr>
            <p:cNvPr id="540697" name="Text Box 1049"/>
            <p:cNvSpPr txBox="1">
              <a:spLocks noChangeArrowheads="1"/>
            </p:cNvSpPr>
            <p:nvPr/>
          </p:nvSpPr>
          <p:spPr bwMode="auto">
            <a:xfrm>
              <a:off x="4944" y="2611"/>
              <a:ext cx="768" cy="614"/>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Faith + Works </a:t>
              </a:r>
            </a:p>
          </p:txBody>
        </p:sp>
      </p:grpSp>
      <p:sp>
        <p:nvSpPr>
          <p:cNvPr id="540698" name="Text Box 1050"/>
          <p:cNvSpPr txBox="1">
            <a:spLocks noChangeArrowheads="1"/>
          </p:cNvSpPr>
          <p:nvPr/>
        </p:nvSpPr>
        <p:spPr bwMode="auto">
          <a:xfrm>
            <a:off x="7421563" y="6399213"/>
            <a:ext cx="1525587" cy="307975"/>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cf. OTS 119e</a:t>
            </a:r>
            <a:endParaRPr kumimoji="0" lang="en-US" sz="16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28" name="Text Box 1030"/>
          <p:cNvSpPr txBox="1">
            <a:spLocks noChangeArrowheads="1"/>
          </p:cNvSpPr>
          <p:nvPr/>
        </p:nvSpPr>
        <p:spPr bwMode="auto">
          <a:xfrm>
            <a:off x="-108520" y="5805264"/>
            <a:ext cx="9252520" cy="492443"/>
          </a:xfrm>
          <a:prstGeom prst="rect">
            <a:avLst/>
          </a:prstGeom>
          <a:noFill/>
          <a:ln w="12700" cap="sq">
            <a:noFill/>
            <a:miter lim="800000"/>
            <a:headEnd/>
            <a:tailEnd/>
          </a:ln>
          <a:effectLst/>
        </p:spPr>
        <p:txBody>
          <a:bodyPr wrap="squar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   Which verses in the Bible support your answer?</a:t>
            </a:r>
          </a:p>
        </p:txBody>
      </p:sp>
    </p:spTree>
    <p:extLst>
      <p:ext uri="{BB962C8B-B14F-4D97-AF65-F5344CB8AC3E}">
        <p14:creationId xmlns:p14="http://schemas.microsoft.com/office/powerpoint/2010/main" val="27050668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06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69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1026"/>
          <p:cNvSpPr>
            <a:spLocks noGrp="1" noChangeArrowheads="1"/>
          </p:cNvSpPr>
          <p:nvPr>
            <p:ph type="ctrTitle"/>
          </p:nvPr>
        </p:nvSpPr>
        <p:spPr>
          <a:xfrm>
            <a:off x="0" y="0"/>
            <a:ext cx="4191000" cy="762000"/>
          </a:xfrm>
        </p:spPr>
        <p:txBody>
          <a:bodyPr/>
          <a:lstStyle/>
          <a:p>
            <a:pPr algn="l" eaLnBrk="1" hangingPunct="1"/>
            <a:r>
              <a:rPr kumimoji="0" lang="en-US" sz="3200" i="1" dirty="0">
                <a:latin typeface="Helvetica" charset="0"/>
                <a:ea typeface="Osaka" charset="0"/>
                <a:cs typeface="Osaka" charset="0"/>
              </a:rPr>
              <a:t>Salvation in All Ages:</a:t>
            </a:r>
          </a:p>
        </p:txBody>
      </p:sp>
      <p:pic>
        <p:nvPicPr>
          <p:cNvPr id="546820" name="Picture 1028"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77393" y="2667000"/>
            <a:ext cx="1447800" cy="3997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6821" name="Rectangle 1029"/>
          <p:cNvSpPr>
            <a:spLocks noChangeArrowheads="1"/>
          </p:cNvSpPr>
          <p:nvPr/>
        </p:nvSpPr>
        <p:spPr bwMode="auto">
          <a:xfrm>
            <a:off x="5125193" y="3733800"/>
            <a:ext cx="30480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endParaRPr kumimoji="0" lang="en-US" sz="3200" b="0" i="0" u="none" strike="noStrike" kern="1200" cap="none" spc="0" normalizeH="0" baseline="0" noProof="0">
              <a:ln>
                <a:noFill/>
              </a:ln>
              <a:solidFill>
                <a:srgbClr val="FFFFFF"/>
              </a:solidFill>
              <a:effectLst/>
              <a:uLnTx/>
              <a:uFillTx/>
              <a:latin typeface="Helvetica" charset="0"/>
              <a:ea typeface="Osaka" charset="0"/>
              <a:cs typeface="Osaka" charset="0"/>
            </a:endParaRPr>
          </a:p>
        </p:txBody>
      </p:sp>
      <p:sp>
        <p:nvSpPr>
          <p:cNvPr id="546823" name="AutoShape 1031"/>
          <p:cNvSpPr>
            <a:spLocks noChangeArrowheads="1"/>
          </p:cNvSpPr>
          <p:nvPr/>
        </p:nvSpPr>
        <p:spPr bwMode="auto">
          <a:xfrm>
            <a:off x="2458193" y="3962400"/>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546824" name="AutoShape 1032"/>
          <p:cNvSpPr>
            <a:spLocks noChangeArrowheads="1"/>
          </p:cNvSpPr>
          <p:nvPr/>
        </p:nvSpPr>
        <p:spPr bwMode="auto">
          <a:xfrm rot="10800000">
            <a:off x="5277593" y="3962400"/>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14375" name="Rectangle 1034"/>
          <p:cNvSpPr>
            <a:spLocks noChangeArrowheads="1"/>
          </p:cNvSpPr>
          <p:nvPr/>
        </p:nvSpPr>
        <p:spPr bwMode="auto">
          <a:xfrm>
            <a:off x="19793" y="3810000"/>
            <a:ext cx="2984664"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rPr>
              <a:t>B.C.</a:t>
            </a:r>
          </a:p>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rPr>
              <a:t>Looked </a:t>
            </a:r>
            <a:r>
              <a:rPr kumimoji="0" lang="en-US" sz="3200" b="1" i="1" u="none" strike="noStrike" kern="1200" cap="none" spc="0" normalizeH="0" baseline="0" noProof="0" dirty="0">
                <a:ln>
                  <a:noFill/>
                </a:ln>
                <a:solidFill>
                  <a:srgbClr val="FFFFFF"/>
                </a:solidFill>
                <a:effectLst/>
                <a:uLnTx/>
                <a:uFillTx/>
                <a:latin typeface="Helvetica" charset="0"/>
                <a:ea typeface="Osaka" charset="0"/>
                <a:cs typeface="Osaka" charset="0"/>
              </a:rPr>
              <a:t>forward</a:t>
            </a:r>
            <a:r>
              <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rPr>
              <a:t> to the</a:t>
            </a:r>
            <a:br>
              <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rPr>
            </a:br>
            <a:r>
              <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rPr>
              <a:t>Cross of Christ</a:t>
            </a:r>
          </a:p>
        </p:txBody>
      </p:sp>
      <p:sp>
        <p:nvSpPr>
          <p:cNvPr id="546827" name="Rectangle 1035"/>
          <p:cNvSpPr>
            <a:spLocks noChangeArrowheads="1"/>
          </p:cNvSpPr>
          <p:nvPr/>
        </p:nvSpPr>
        <p:spPr bwMode="auto">
          <a:xfrm>
            <a:off x="5887193" y="3810000"/>
            <a:ext cx="3256807"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rPr>
              <a:t>A.D.</a:t>
            </a:r>
          </a:p>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rPr>
              <a:t>Look </a:t>
            </a:r>
            <a:br>
              <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rPr>
            </a:br>
            <a:r>
              <a:rPr kumimoji="0" lang="en-US" sz="3200" b="1" i="1" u="none" strike="noStrike" kern="1200" cap="none" spc="0" normalizeH="0" baseline="0" noProof="0" dirty="0">
                <a:ln>
                  <a:noFill/>
                </a:ln>
                <a:solidFill>
                  <a:srgbClr val="FFFFFF"/>
                </a:solidFill>
                <a:effectLst/>
                <a:uLnTx/>
                <a:uFillTx/>
                <a:latin typeface="Helvetica" charset="0"/>
                <a:ea typeface="Osaka" charset="0"/>
                <a:cs typeface="Osaka" charset="0"/>
              </a:rPr>
              <a:t>back</a:t>
            </a:r>
            <a:r>
              <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rPr>
              <a:t> at the</a:t>
            </a:r>
            <a:br>
              <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rPr>
            </a:br>
            <a:r>
              <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rPr>
              <a:t>Cross of Christ</a:t>
            </a:r>
          </a:p>
        </p:txBody>
      </p:sp>
      <p:sp>
        <p:nvSpPr>
          <p:cNvPr id="3" name="Rectangle 2">
            <a:extLst>
              <a:ext uri="{FF2B5EF4-FFF2-40B4-BE49-F238E27FC236}">
                <a16:creationId xmlns:a16="http://schemas.microsoft.com/office/drawing/2014/main" id="{37654FA9-13B9-EE6A-1ED3-99AA8910761B}"/>
              </a:ext>
            </a:extLst>
          </p:cNvPr>
          <p:cNvSpPr txBox="1">
            <a:spLocks noChangeArrowheads="1"/>
          </p:cNvSpPr>
          <p:nvPr/>
        </p:nvSpPr>
        <p:spPr bwMode="auto">
          <a:xfrm>
            <a:off x="0" y="1752560"/>
            <a:ext cx="9144000" cy="103943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Centrality of the Cross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6823"/>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546820"/>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nodePh="1">
                                  <p:stCondLst>
                                    <p:cond delay="0"/>
                                  </p:stCondLst>
                                  <p:endCondLst>
                                    <p:cond evt="begin" delay="0">
                                      <p:tn val="12"/>
                                    </p:cond>
                                  </p:endCondLst>
                                  <p:childTnLst>
                                    <p:set>
                                      <p:cBhvr>
                                        <p:cTn id="13" dur="1" fill="hold">
                                          <p:stCondLst>
                                            <p:cond delay="0"/>
                                          </p:stCondLst>
                                        </p:cTn>
                                        <p:tgtEl>
                                          <p:spTgt spid="546821"/>
                                        </p:tgtEl>
                                        <p:attrNameLst>
                                          <p:attrName>style.visibility</p:attrName>
                                        </p:attrNameLst>
                                      </p:cBhvr>
                                      <p:to>
                                        <p:strVal val="visible"/>
                                      </p:to>
                                    </p:set>
                                  </p:childTnLst>
                                </p:cTn>
                              </p:par>
                            </p:childTnLst>
                          </p:cTn>
                        </p:par>
                        <p:par>
                          <p:cTn id="14" fill="hold" nodeType="afterGroup">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5468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468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6821" grpId="0"/>
      <p:bldP spid="546823" grpId="0" animBg="1"/>
      <p:bldP spid="546824" grpId="0" animBg="1"/>
      <p:bldP spid="54682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Text Box 2"/>
          <p:cNvSpPr txBox="1">
            <a:spLocks noChangeArrowheads="1"/>
          </p:cNvSpPr>
          <p:nvPr/>
        </p:nvSpPr>
        <p:spPr bwMode="auto">
          <a:xfrm>
            <a:off x="8394478" y="42467"/>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solidFill>
                  <a:srgbClr val="FFFFFF"/>
                </a:solidFill>
                <a:latin typeface="Arial" charset="0"/>
                <a:cs typeface="Arial" charset="0"/>
              </a:rPr>
              <a:t>167</a:t>
            </a:r>
          </a:p>
        </p:txBody>
      </p:sp>
      <p:sp>
        <p:nvSpPr>
          <p:cNvPr id="15366" name="Text Box 6"/>
          <p:cNvSpPr txBox="1">
            <a:spLocks noChangeArrowheads="1"/>
          </p:cNvSpPr>
          <p:nvPr/>
        </p:nvSpPr>
        <p:spPr bwMode="auto">
          <a:xfrm>
            <a:off x="304800" y="1628775"/>
            <a:ext cx="8534400" cy="1815882"/>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endParaRPr lang="en-US" altLang="zh-CN" sz="2800" b="1" dirty="0">
              <a:solidFill>
                <a:srgbClr val="FFFFFF"/>
              </a:solidFill>
              <a:latin typeface="Arial" charset="0"/>
              <a:cs typeface="Arial" charset="0"/>
            </a:endParaRPr>
          </a:p>
          <a:p>
            <a:pPr algn="ctr" eaLnBrk="1" hangingPunct="1"/>
            <a:r>
              <a:rPr lang="en-US" altLang="zh-CN" sz="2800" b="1" dirty="0">
                <a:solidFill>
                  <a:srgbClr val="FFFFFF"/>
                </a:solidFill>
                <a:latin typeface="Arial" charset="0"/>
                <a:cs typeface="Arial" charset="0"/>
              </a:rPr>
              <a:t>The reason we cannot be saved by obeying the Law is because Paul’s call, theology and practice all uphold justification by faith.</a:t>
            </a:r>
          </a:p>
        </p:txBody>
      </p:sp>
      <p:sp>
        <p:nvSpPr>
          <p:cNvPr id="15367" name="Text Box 7"/>
          <p:cNvSpPr txBox="1">
            <a:spLocks noChangeArrowheads="1"/>
          </p:cNvSpPr>
          <p:nvPr/>
        </p:nvSpPr>
        <p:spPr bwMode="auto">
          <a:xfrm>
            <a:off x="304800" y="3912281"/>
            <a:ext cx="8610600" cy="2677656"/>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u="sng" dirty="0">
                <a:solidFill>
                  <a:srgbClr val="070000"/>
                </a:solidFill>
                <a:latin typeface="Arial" charset="0"/>
                <a:cs typeface="Arial" charset="0"/>
              </a:rPr>
              <a:t>Application</a:t>
            </a:r>
            <a:endParaRPr lang="en-US" altLang="zh-CN" sz="2800" b="1" dirty="0">
              <a:solidFill>
                <a:srgbClr val="070000"/>
              </a:solidFill>
              <a:latin typeface="Arial" charset="0"/>
              <a:cs typeface="Arial" charset="0"/>
            </a:endParaRPr>
          </a:p>
          <a:p>
            <a:pPr algn="ctr" eaLnBrk="1" hangingPunct="1"/>
            <a:r>
              <a:rPr lang="en-US" altLang="zh-CN" sz="2800" b="1" dirty="0">
                <a:solidFill>
                  <a:srgbClr val="070000"/>
                </a:solidFill>
                <a:latin typeface="Arial" charset="0"/>
                <a:cs typeface="Arial" charset="0"/>
              </a:rPr>
              <a:t>Do you add to faith in Christ </a:t>
            </a:r>
            <a:r>
              <a:rPr lang="en-US" altLang="zh-CN" sz="2800" b="1" i="1" dirty="0">
                <a:solidFill>
                  <a:srgbClr val="070000"/>
                </a:solidFill>
                <a:latin typeface="Arial" charset="0"/>
                <a:cs typeface="Arial" charset="0"/>
              </a:rPr>
              <a:t>any</a:t>
            </a:r>
            <a:r>
              <a:rPr lang="en-US" altLang="zh-CN" sz="2800" b="1" dirty="0">
                <a:solidFill>
                  <a:srgbClr val="070000"/>
                </a:solidFill>
                <a:latin typeface="Arial" charset="0"/>
                <a:cs typeface="Arial" charset="0"/>
              </a:rPr>
              <a:t> other requirements for salvation</a:t>
            </a:r>
          </a:p>
          <a:p>
            <a:pPr algn="ctr" eaLnBrk="1" hangingPunct="1"/>
            <a:r>
              <a:rPr lang="en-US" altLang="zh-CN" sz="2800" b="1" dirty="0">
                <a:solidFill>
                  <a:srgbClr val="070000"/>
                </a:solidFill>
                <a:latin typeface="Arial" charset="0"/>
                <a:cs typeface="Arial" charset="0"/>
              </a:rPr>
              <a:t>—baptism, tongues, good works, etc.?</a:t>
            </a:r>
          </a:p>
          <a:p>
            <a:pPr algn="ctr" eaLnBrk="1" hangingPunct="1"/>
            <a:r>
              <a:rPr lang="en-US" altLang="zh-CN" sz="2800" b="1" dirty="0">
                <a:solidFill>
                  <a:srgbClr val="070000"/>
                </a:solidFill>
                <a:latin typeface="Arial" charset="0"/>
                <a:cs typeface="Arial" charset="0"/>
              </a:rPr>
              <a:t>The logical result of justification by faith is godliness. </a:t>
            </a:r>
            <a:endParaRPr lang="en-US" sz="2800" b="1" dirty="0">
              <a:solidFill>
                <a:srgbClr val="070000"/>
              </a:solidFill>
              <a:latin typeface="Arial" charset="0"/>
              <a:cs typeface="Arial" charset="0"/>
            </a:endParaRPr>
          </a:p>
        </p:txBody>
      </p:sp>
      <p:sp>
        <p:nvSpPr>
          <p:cNvPr id="15368" name="Text Box 8"/>
          <p:cNvSpPr txBox="1">
            <a:spLocks noChangeArrowheads="1"/>
          </p:cNvSpPr>
          <p:nvPr/>
        </p:nvSpPr>
        <p:spPr bwMode="auto">
          <a:xfrm>
            <a:off x="2660272" y="304800"/>
            <a:ext cx="3437553" cy="584776"/>
          </a:xfrm>
          <a:prstGeom prst="rect">
            <a:avLst/>
          </a:prstGeom>
          <a:gradFill rotWithShape="1">
            <a:gsLst>
              <a:gs pos="0">
                <a:srgbClr val="9933FF"/>
              </a:gs>
              <a:gs pos="50000">
                <a:schemeClr val="bg2"/>
              </a:gs>
              <a:gs pos="100000">
                <a:srgbClr val="9933FF"/>
              </a:gs>
            </a:gsLst>
            <a:lin ang="5400000" scaled="1"/>
          </a:gradFill>
          <a:ln w="12700">
            <a:noFill/>
            <a:miter lim="800000"/>
            <a:headEnd type="none" w="sm" len="sm"/>
            <a:tailEnd type="none" w="sm" len="sm"/>
          </a:ln>
          <a:effectLst/>
        </p:spPr>
        <p:txBody>
          <a:bodyPr wrap="square">
            <a:spAutoFit/>
          </a:bodyPr>
          <a:lstStyle/>
          <a:p>
            <a:pPr algn="ctr">
              <a:defRPr/>
            </a:pPr>
            <a:r>
              <a:rPr lang="en-US" sz="3200" b="1">
                <a:solidFill>
                  <a:srgbClr val="FFFFFF"/>
                </a:solidFill>
                <a:latin typeface="Arial"/>
                <a:cs typeface="Arial"/>
              </a:rPr>
              <a:t>Galatians</a:t>
            </a:r>
          </a:p>
        </p:txBody>
      </p:sp>
      <p:sp>
        <p:nvSpPr>
          <p:cNvPr id="15369" name="Rectangle 9"/>
          <p:cNvSpPr>
            <a:spLocks noGrp="1" noChangeArrowheads="1"/>
          </p:cNvSpPr>
          <p:nvPr>
            <p:ph type="title" idx="4294967295"/>
          </p:nvPr>
        </p:nvSpPr>
        <p:spPr>
          <a:xfrm>
            <a:off x="304800" y="1600200"/>
            <a:ext cx="8458200" cy="533400"/>
          </a:xfrm>
        </p:spPr>
        <p:txBody>
          <a:bodyPr/>
          <a:lstStyle/>
          <a:p>
            <a:pPr algn="ctr" eaLnBrk="1" hangingPunct="1">
              <a:defRPr/>
            </a:pPr>
            <a:r>
              <a:rPr lang="en-US" altLang="zh-CN" sz="2800" b="1" u="sng" dirty="0">
                <a:solidFill>
                  <a:schemeClr val="tx1"/>
                </a:solidFill>
                <a:effectLst/>
                <a:latin typeface="Arial" charset="0"/>
                <a:ea typeface="ＭＳ Ｐゴシック" charset="0"/>
                <a:cs typeface="Arial" charset="0"/>
              </a:rPr>
              <a:t>Summary Statement</a:t>
            </a:r>
            <a:endParaRPr lang="en-US" b="1" dirty="0">
              <a:latin typeface="Arial" charset="0"/>
              <a:ea typeface="ＭＳ Ｐゴシック" charset="0"/>
              <a:cs typeface="Arial" charset="0"/>
            </a:endParaRPr>
          </a:p>
        </p:txBody>
      </p:sp>
    </p:spTree>
    <p:extLst>
      <p:ext uri="{BB962C8B-B14F-4D97-AF65-F5344CB8AC3E}">
        <p14:creationId xmlns:p14="http://schemas.microsoft.com/office/powerpoint/2010/main" val="997481828"/>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5366">
                                            <p:txEl>
                                              <p:charRg st="4294967295" end="4294967295"/>
                                            </p:txEl>
                                          </p:spTgt>
                                        </p:tgtEl>
                                        <p:attrNameLst>
                                          <p:attrName>style.visibility</p:attrName>
                                        </p:attrNameLst>
                                      </p:cBhvr>
                                      <p:to>
                                        <p:strVal val="visible"/>
                                      </p:to>
                                    </p:set>
                                    <p:anim calcmode="lin" valueType="num">
                                      <p:cBhvr>
                                        <p:cTn id="7" dur="500" fill="hold"/>
                                        <p:tgtEl>
                                          <p:spTgt spid="15366">
                                            <p:txEl>
                                              <p:charRg st="4294967295" end="4294967295"/>
                                            </p:txEl>
                                          </p:spTgt>
                                        </p:tgtEl>
                                        <p:attrNameLst>
                                          <p:attrName>ppt_w</p:attrName>
                                        </p:attrNameLst>
                                      </p:cBhvr>
                                      <p:tavLst>
                                        <p:tav tm="0">
                                          <p:val>
                                            <p:fltVal val="0"/>
                                          </p:val>
                                        </p:tav>
                                        <p:tav tm="100000">
                                          <p:val>
                                            <p:strVal val="#ppt_w"/>
                                          </p:val>
                                        </p:tav>
                                      </p:tavLst>
                                    </p:anim>
                                    <p:anim calcmode="lin" valueType="num">
                                      <p:cBhvr>
                                        <p:cTn id="8" dur="500" fill="hold"/>
                                        <p:tgtEl>
                                          <p:spTgt spid="15366">
                                            <p:txEl>
                                              <p:charRg st="4294967295" end="4294967295"/>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15367"/>
                                        </p:tgtEl>
                                        <p:attrNameLst>
                                          <p:attrName>style.visibility</p:attrName>
                                        </p:attrNameLst>
                                      </p:cBhvr>
                                      <p:to>
                                        <p:strVal val="visible"/>
                                      </p:to>
                                    </p:set>
                                    <p:animEffect transition="in" filter="checkerboard(across)">
                                      <p:cBhvr>
                                        <p:cTn id="13" dur="500"/>
                                        <p:tgtEl>
                                          <p:spTgt spid="15367"/>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5368"/>
                                        </p:tgtEl>
                                        <p:attrNameLst>
                                          <p:attrName>style.visibility</p:attrName>
                                        </p:attrNameLst>
                                      </p:cBhvr>
                                      <p:to>
                                        <p:strVal val="visible"/>
                                      </p:to>
                                    </p:set>
                                    <p:animEffect transition="in" filter="dissolve">
                                      <p:cBhvr>
                                        <p:cTn id="18" dur="500"/>
                                        <p:tgtEl>
                                          <p:spTgt spid="153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6" grpId="0" autoUpdateAnimBg="0"/>
      <p:bldP spid="15367" grpId="0" animBg="1" autoUpdateAnimBg="0"/>
      <p:bldP spid="1536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36" name="AutoShape 1044"/>
          <p:cNvSpPr>
            <a:spLocks noChangeArrowheads="1"/>
          </p:cNvSpPr>
          <p:nvPr/>
        </p:nvSpPr>
        <p:spPr bwMode="auto">
          <a:xfrm rot="5400000">
            <a:off x="596739" y="3548323"/>
            <a:ext cx="1702122" cy="1371600"/>
          </a:xfrm>
          <a:prstGeom prst="chevron">
            <a:avLst>
              <a:gd name="adj" fmla="val 31944"/>
            </a:avLst>
          </a:prstGeom>
          <a:solidFill>
            <a:srgbClr val="66FFCC"/>
          </a:solidFill>
          <a:ln w="38100" cap="sq">
            <a:solidFill>
              <a:schemeClr val="bg2"/>
            </a:solidFill>
            <a:miter lim="800000"/>
            <a:headEnd/>
            <a:tailEnd/>
          </a:ln>
        </p:spPr>
        <p:txBody>
          <a:bodyPr rot="10800000" vert="eaVert" wrap="none" lIns="0" tIns="0" rIns="0" bIns="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ＭＳ Ｐゴシック" charset="0"/>
              </a:rPr>
              <a:t>Type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ＭＳ Ｐゴシック"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ＭＳ Ｐゴシック" charset="0"/>
              </a:rPr>
              <a:t>Antitype</a:t>
            </a:r>
          </a:p>
        </p:txBody>
      </p:sp>
      <p:sp>
        <p:nvSpPr>
          <p:cNvPr id="521218" name="Rectangle 1026"/>
          <p:cNvSpPr>
            <a:spLocks noGrp="1" noChangeArrowheads="1"/>
          </p:cNvSpPr>
          <p:nvPr>
            <p:ph type="ctrTitle"/>
          </p:nvPr>
        </p:nvSpPr>
        <p:spPr>
          <a:xfrm>
            <a:off x="0" y="0"/>
            <a:ext cx="6619875" cy="692696"/>
          </a:xfrm>
          <a:solidFill>
            <a:srgbClr val="006600"/>
          </a:solidFill>
          <a:effectLst>
            <a:outerShdw blurRad="63500" dist="35921" dir="2700000" algn="ctr" rotWithShape="0">
              <a:schemeClr val="bg2">
                <a:alpha val="74998"/>
              </a:schemeClr>
            </a:outerShdw>
          </a:effectLst>
        </p:spPr>
        <p:txBody>
          <a:bodyPr/>
          <a:lstStyle/>
          <a:p>
            <a:pPr>
              <a:defRPr/>
            </a:pPr>
            <a:r>
              <a:rPr kumimoji="1" lang="en-US" sz="3600" b="1" dirty="0">
                <a:solidFill>
                  <a:schemeClr val="tx1"/>
                </a:solidFill>
                <a:effectLst>
                  <a:outerShdw blurRad="38100" dist="38100" dir="2700000" algn="tl">
                    <a:srgbClr val="000000"/>
                  </a:outerShdw>
                </a:effectLst>
                <a:latin typeface="Arial" charset="0"/>
                <a:ea typeface="ＭＳ Ｐゴシック" charset="0"/>
                <a:cs typeface="ＭＳ Ｐゴシック" charset="0"/>
              </a:rPr>
              <a:t>Salvation &amp; Sanctification</a:t>
            </a:r>
            <a:endParaRPr kumimoji="1" lang="en-US" sz="3600" dirty="0">
              <a:solidFill>
                <a:schemeClr val="tx1"/>
              </a:solidFill>
              <a:latin typeface="Arial" charset="0"/>
              <a:ea typeface="ＭＳ Ｐゴシック" charset="0"/>
              <a:cs typeface="ＭＳ Ｐゴシック" charset="0"/>
            </a:endParaRPr>
          </a:p>
        </p:txBody>
      </p:sp>
      <p:sp>
        <p:nvSpPr>
          <p:cNvPr id="521220" name="Text Box 1028"/>
          <p:cNvSpPr txBox="1">
            <a:spLocks noChangeArrowheads="1"/>
          </p:cNvSpPr>
          <p:nvPr/>
        </p:nvSpPr>
        <p:spPr bwMode="auto">
          <a:xfrm>
            <a:off x="76200" y="2163763"/>
            <a:ext cx="595313" cy="427037"/>
          </a:xfrm>
          <a:prstGeom prst="rect">
            <a:avLst/>
          </a:prstGeom>
          <a:noFill/>
          <a:ln w="12700" cap="sq">
            <a:noFill/>
            <a:miter lim="800000"/>
            <a:headEnd/>
            <a:tailEnd/>
          </a:ln>
          <a:effectLst>
            <a:outerShdw blurRad="63500" dist="107763" dir="18900000" algn="ctr" rotWithShape="0">
              <a:schemeClr val="bg2"/>
            </a:outerShdw>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OT</a:t>
            </a:r>
          </a:p>
        </p:txBody>
      </p:sp>
      <p:sp>
        <p:nvSpPr>
          <p:cNvPr id="521221" name="Text Box 1029"/>
          <p:cNvSpPr txBox="1">
            <a:spLocks noChangeArrowheads="1"/>
          </p:cNvSpPr>
          <p:nvPr/>
        </p:nvSpPr>
        <p:spPr bwMode="auto">
          <a:xfrm>
            <a:off x="76200" y="5243513"/>
            <a:ext cx="595313" cy="427037"/>
          </a:xfrm>
          <a:prstGeom prst="rect">
            <a:avLst/>
          </a:prstGeom>
          <a:noFill/>
          <a:ln w="12700" cap="sq">
            <a:noFill/>
            <a:miter lim="800000"/>
            <a:headEnd/>
            <a:tailEnd/>
          </a:ln>
          <a:effectLst>
            <a:outerShdw blurRad="63500" dist="107763" dir="18900000" algn="ctr" rotWithShape="0">
              <a:schemeClr val="bg2"/>
            </a:outerShdw>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NT</a:t>
            </a:r>
          </a:p>
        </p:txBody>
      </p:sp>
      <p:sp>
        <p:nvSpPr>
          <p:cNvPr id="521222" name="Rectangle 1030"/>
          <p:cNvSpPr>
            <a:spLocks noChangeArrowheads="1"/>
          </p:cNvSpPr>
          <p:nvPr/>
        </p:nvSpPr>
        <p:spPr bwMode="auto">
          <a:xfrm>
            <a:off x="2433637" y="5157192"/>
            <a:ext cx="2282379" cy="5334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t"/>
          <a:lstStyle/>
          <a:p>
            <a:pPr marL="0" marR="0" lvl="0" indent="0" algn="l"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en-US" sz="24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Salvation </a:t>
            </a:r>
            <a:br>
              <a:rPr kumimoji="1" lang="en-US" sz="24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br>
            <a:r>
              <a:rPr kumimoji="1" lang="en-US" sz="24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(1 Cor. 10:1-4)</a:t>
            </a:r>
          </a:p>
        </p:txBody>
      </p:sp>
      <p:sp>
        <p:nvSpPr>
          <p:cNvPr id="521223" name="Rectangle 1031"/>
          <p:cNvSpPr>
            <a:spLocks noChangeArrowheads="1"/>
          </p:cNvSpPr>
          <p:nvPr/>
        </p:nvSpPr>
        <p:spPr bwMode="auto">
          <a:xfrm>
            <a:off x="762000" y="836712"/>
            <a:ext cx="1544638" cy="990600"/>
          </a:xfrm>
          <a:prstGeom prst="rect">
            <a:avLst/>
          </a:prstGeom>
          <a:solidFill>
            <a:schemeClr val="bg2"/>
          </a:solid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l"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en-US" sz="28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Man</a:t>
            </a:r>
            <a:r>
              <a:rPr kumimoji="1" lang="uk-UA" sz="28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a:t>
            </a:r>
            <a:r>
              <a:rPr kumimoji="1" lang="en-US" sz="28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s Role</a:t>
            </a:r>
          </a:p>
        </p:txBody>
      </p:sp>
      <p:sp>
        <p:nvSpPr>
          <p:cNvPr id="521224" name="Rectangle 1032"/>
          <p:cNvSpPr>
            <a:spLocks noChangeArrowheads="1"/>
          </p:cNvSpPr>
          <p:nvPr/>
        </p:nvSpPr>
        <p:spPr bwMode="auto">
          <a:xfrm>
            <a:off x="2541588" y="836712"/>
            <a:ext cx="1985962" cy="990600"/>
          </a:xfrm>
          <a:prstGeom prst="rect">
            <a:avLst/>
          </a:prstGeom>
          <a:solidFill>
            <a:schemeClr val="bg2"/>
          </a:solid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l"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en-US" sz="28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God</a:t>
            </a:r>
            <a:r>
              <a:rPr kumimoji="1" lang="uk-UA" sz="28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a:t>
            </a:r>
            <a:r>
              <a:rPr kumimoji="1" lang="en-US" sz="28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s Response</a:t>
            </a:r>
          </a:p>
        </p:txBody>
      </p:sp>
      <p:sp>
        <p:nvSpPr>
          <p:cNvPr id="521225" name="Rectangle 1033"/>
          <p:cNvSpPr>
            <a:spLocks noChangeArrowheads="1"/>
          </p:cNvSpPr>
          <p:nvPr/>
        </p:nvSpPr>
        <p:spPr bwMode="auto">
          <a:xfrm>
            <a:off x="762000" y="1827312"/>
            <a:ext cx="1865313" cy="17526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l"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en-US" sz="24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Faith in God</a:t>
            </a:r>
            <a:r>
              <a:rPr kumimoji="1" lang="fr-FR" sz="24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 as offered</a:t>
            </a:r>
            <a:r>
              <a:rPr kumimoji="1" lang="en-US" sz="24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 Passover Lamb</a:t>
            </a:r>
          </a:p>
        </p:txBody>
      </p:sp>
      <p:sp>
        <p:nvSpPr>
          <p:cNvPr id="521226" name="Rectangle 1034"/>
          <p:cNvSpPr>
            <a:spLocks noChangeArrowheads="1"/>
          </p:cNvSpPr>
          <p:nvPr/>
        </p:nvSpPr>
        <p:spPr bwMode="auto">
          <a:xfrm>
            <a:off x="762000" y="5089202"/>
            <a:ext cx="1721768" cy="1796182"/>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l"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en-US" sz="24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Faith in Christ as Lamb of God (1 Cor. 5:7)</a:t>
            </a:r>
          </a:p>
        </p:txBody>
      </p:sp>
      <p:sp>
        <p:nvSpPr>
          <p:cNvPr id="521227" name="Rectangle 1035"/>
          <p:cNvSpPr>
            <a:spLocks noChangeArrowheads="1"/>
          </p:cNvSpPr>
          <p:nvPr/>
        </p:nvSpPr>
        <p:spPr bwMode="auto">
          <a:xfrm>
            <a:off x="4648200" y="1979712"/>
            <a:ext cx="1985963" cy="9906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l"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en-US" sz="24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Journey to Canaan</a:t>
            </a:r>
          </a:p>
        </p:txBody>
      </p:sp>
      <p:sp>
        <p:nvSpPr>
          <p:cNvPr id="521228" name="Rectangle 1036"/>
          <p:cNvSpPr>
            <a:spLocks noChangeArrowheads="1"/>
          </p:cNvSpPr>
          <p:nvPr/>
        </p:nvSpPr>
        <p:spPr bwMode="auto">
          <a:xfrm>
            <a:off x="4633912" y="5157192"/>
            <a:ext cx="2170335" cy="5334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t"/>
          <a:lstStyle/>
          <a:p>
            <a:pPr marL="0" marR="0" lvl="0" indent="0" algn="l"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en-US" sz="24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Growth</a:t>
            </a:r>
            <a:br>
              <a:rPr kumimoji="1" lang="en-US" sz="24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br>
            <a:r>
              <a:rPr kumimoji="1" lang="en-US" sz="24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(1 Cor. 10:5)</a:t>
            </a:r>
          </a:p>
        </p:txBody>
      </p:sp>
      <p:sp>
        <p:nvSpPr>
          <p:cNvPr id="521229" name="Rectangle 1037"/>
          <p:cNvSpPr>
            <a:spLocks noChangeArrowheads="1"/>
          </p:cNvSpPr>
          <p:nvPr/>
        </p:nvSpPr>
        <p:spPr bwMode="auto">
          <a:xfrm>
            <a:off x="4724400" y="836712"/>
            <a:ext cx="1985963" cy="990600"/>
          </a:xfrm>
          <a:prstGeom prst="rect">
            <a:avLst/>
          </a:prstGeom>
          <a:solidFill>
            <a:schemeClr val="bg2"/>
          </a:solid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l"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en-US" sz="2800" b="1" i="0" u="none" strike="noStrike" kern="1200" cap="none" spc="0" normalizeH="0" baseline="0" noProof="0">
                <a:ln>
                  <a:noFill/>
                </a:ln>
                <a:solidFill>
                  <a:srgbClr val="FFFFFF"/>
                </a:solidFill>
                <a:effectLst/>
                <a:uLnTx/>
                <a:uFillTx/>
                <a:latin typeface="Arial" pitchFamily="-111" charset="0"/>
                <a:ea typeface="Times New Roman" pitchFamily="-111" charset="0"/>
                <a:cs typeface="Times New Roman" pitchFamily="-111" charset="0"/>
              </a:rPr>
              <a:t>Life of Faith</a:t>
            </a:r>
          </a:p>
        </p:txBody>
      </p:sp>
      <p:sp>
        <p:nvSpPr>
          <p:cNvPr id="521230" name="Rectangle 1038"/>
          <p:cNvSpPr>
            <a:spLocks noChangeArrowheads="1"/>
          </p:cNvSpPr>
          <p:nvPr/>
        </p:nvSpPr>
        <p:spPr bwMode="auto">
          <a:xfrm>
            <a:off x="2433638" y="6127750"/>
            <a:ext cx="2382837" cy="6858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l"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en-US" sz="2400" b="1" i="0" u="none" strike="noStrike" kern="1200" cap="none" spc="0" normalizeH="0" baseline="0" noProof="0">
                <a:ln>
                  <a:noFill/>
                </a:ln>
                <a:solidFill>
                  <a:srgbClr val="FFFFFF"/>
                </a:solidFill>
                <a:effectLst/>
                <a:uLnTx/>
                <a:uFillTx/>
                <a:latin typeface="Arial" pitchFamily="-111" charset="0"/>
                <a:ea typeface="Times New Roman" pitchFamily="-111" charset="0"/>
                <a:cs typeface="Times New Roman" pitchFamily="-111" charset="0"/>
              </a:rPr>
              <a:t>Positional Sanctification</a:t>
            </a:r>
          </a:p>
        </p:txBody>
      </p:sp>
      <p:sp>
        <p:nvSpPr>
          <p:cNvPr id="521231" name="Rectangle 1039"/>
          <p:cNvSpPr>
            <a:spLocks noChangeArrowheads="1"/>
          </p:cNvSpPr>
          <p:nvPr/>
        </p:nvSpPr>
        <p:spPr bwMode="auto">
          <a:xfrm>
            <a:off x="4648200" y="6127750"/>
            <a:ext cx="2382838" cy="6858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l"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en-US" sz="2400" b="1" i="0" u="none" strike="noStrike" kern="1200" cap="none" spc="0" normalizeH="0" baseline="0" noProof="0">
                <a:ln>
                  <a:noFill/>
                </a:ln>
                <a:solidFill>
                  <a:srgbClr val="FFFFFF"/>
                </a:solidFill>
                <a:effectLst/>
                <a:uLnTx/>
                <a:uFillTx/>
                <a:latin typeface="Arial" pitchFamily="-111" charset="0"/>
                <a:ea typeface="Times New Roman" pitchFamily="-111" charset="0"/>
                <a:cs typeface="Times New Roman" pitchFamily="-111" charset="0"/>
              </a:rPr>
              <a:t>Progressive Sanctification</a:t>
            </a:r>
          </a:p>
        </p:txBody>
      </p:sp>
      <p:sp>
        <p:nvSpPr>
          <p:cNvPr id="521232" name="Rectangle 1040"/>
          <p:cNvSpPr>
            <a:spLocks noChangeArrowheads="1"/>
          </p:cNvSpPr>
          <p:nvPr/>
        </p:nvSpPr>
        <p:spPr bwMode="auto">
          <a:xfrm>
            <a:off x="6853238" y="1979712"/>
            <a:ext cx="2290762" cy="9906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l"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en-US" sz="2400" b="1" i="0" u="none" strike="noStrike" kern="1200" cap="none" spc="0" normalizeH="0" baseline="0" noProof="0">
                <a:ln>
                  <a:noFill/>
                </a:ln>
                <a:solidFill>
                  <a:srgbClr val="FFFFFF"/>
                </a:solidFill>
                <a:effectLst/>
                <a:uLnTx/>
                <a:uFillTx/>
                <a:latin typeface="Arial" pitchFamily="-111" charset="0"/>
                <a:ea typeface="Times New Roman" pitchFamily="-111" charset="0"/>
                <a:cs typeface="Times New Roman" pitchFamily="-111" charset="0"/>
              </a:rPr>
              <a:t>Sacrifices</a:t>
            </a:r>
            <a:br>
              <a:rPr kumimoji="1" lang="en-US" sz="2400" b="1" i="0" u="none" strike="noStrike" kern="1200" cap="none" spc="0" normalizeH="0" baseline="0" noProof="0">
                <a:ln>
                  <a:noFill/>
                </a:ln>
                <a:solidFill>
                  <a:srgbClr val="FFFFFF"/>
                </a:solidFill>
                <a:effectLst/>
                <a:uLnTx/>
                <a:uFillTx/>
                <a:latin typeface="Arial" pitchFamily="-111" charset="0"/>
                <a:ea typeface="Times New Roman" pitchFamily="-111" charset="0"/>
                <a:cs typeface="Times New Roman" pitchFamily="-111" charset="0"/>
              </a:rPr>
            </a:br>
            <a:r>
              <a:rPr kumimoji="1" lang="en-US" sz="2400" b="1" i="0" u="none" strike="noStrike" kern="1200" cap="none" spc="0" normalizeH="0" baseline="0" noProof="0">
                <a:ln>
                  <a:noFill/>
                </a:ln>
                <a:solidFill>
                  <a:srgbClr val="FFFFFF"/>
                </a:solidFill>
                <a:effectLst/>
                <a:uLnTx/>
                <a:uFillTx/>
                <a:latin typeface="Arial" pitchFamily="-111" charset="0"/>
                <a:ea typeface="Times New Roman" pitchFamily="-111" charset="0"/>
                <a:cs typeface="Times New Roman" pitchFamily="-111" charset="0"/>
              </a:rPr>
              <a:t>(Sin, Guilt)</a:t>
            </a:r>
          </a:p>
        </p:txBody>
      </p:sp>
      <p:sp>
        <p:nvSpPr>
          <p:cNvPr id="521233" name="Rectangle 1041"/>
          <p:cNvSpPr>
            <a:spLocks noChangeArrowheads="1"/>
          </p:cNvSpPr>
          <p:nvPr/>
        </p:nvSpPr>
        <p:spPr bwMode="auto">
          <a:xfrm>
            <a:off x="6853238" y="5157192"/>
            <a:ext cx="2290762" cy="8382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t"/>
          <a:lstStyle/>
          <a:p>
            <a:pPr marL="0" marR="0" lvl="0" indent="0" algn="l"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en-US" sz="2400" b="1" i="0" u="none" strike="noStrike" kern="1200" cap="none" spc="0" normalizeH="0" baseline="0" noProof="0">
                <a:ln>
                  <a:noFill/>
                </a:ln>
                <a:solidFill>
                  <a:srgbClr val="FFFFFF"/>
                </a:solidFill>
                <a:effectLst/>
                <a:uLnTx/>
                <a:uFillTx/>
                <a:latin typeface="Arial" pitchFamily="-111" charset="0"/>
                <a:ea typeface="Times New Roman" pitchFamily="-111" charset="0"/>
                <a:cs typeface="Times New Roman" pitchFamily="-111" charset="0"/>
              </a:rPr>
              <a:t>Confession</a:t>
            </a:r>
            <a:br>
              <a:rPr kumimoji="1" lang="en-US" sz="2400" b="1" i="0" u="none" strike="noStrike" kern="1200" cap="none" spc="0" normalizeH="0" baseline="0" noProof="0">
                <a:ln>
                  <a:noFill/>
                </a:ln>
                <a:solidFill>
                  <a:srgbClr val="FFFFFF"/>
                </a:solidFill>
                <a:effectLst/>
                <a:uLnTx/>
                <a:uFillTx/>
                <a:latin typeface="Arial" pitchFamily="-111" charset="0"/>
                <a:ea typeface="Times New Roman" pitchFamily="-111" charset="0"/>
                <a:cs typeface="Times New Roman" pitchFamily="-111" charset="0"/>
              </a:rPr>
            </a:br>
            <a:r>
              <a:rPr kumimoji="1" lang="en-US" sz="2400" b="1" i="0" u="none" strike="noStrike" kern="1200" cap="none" spc="0" normalizeH="0" baseline="0" noProof="0">
                <a:ln>
                  <a:noFill/>
                </a:ln>
                <a:solidFill>
                  <a:srgbClr val="FFFFFF"/>
                </a:solidFill>
                <a:effectLst/>
                <a:uLnTx/>
                <a:uFillTx/>
                <a:latin typeface="Arial" pitchFamily="-111" charset="0"/>
                <a:ea typeface="Times New Roman" pitchFamily="-111" charset="0"/>
                <a:cs typeface="Times New Roman" pitchFamily="-111" charset="0"/>
              </a:rPr>
              <a:t>(1 John 1:9)</a:t>
            </a:r>
          </a:p>
        </p:txBody>
      </p:sp>
      <p:sp>
        <p:nvSpPr>
          <p:cNvPr id="521234" name="Rectangle 1042"/>
          <p:cNvSpPr>
            <a:spLocks noChangeArrowheads="1"/>
          </p:cNvSpPr>
          <p:nvPr/>
        </p:nvSpPr>
        <p:spPr bwMode="auto">
          <a:xfrm>
            <a:off x="6929438" y="836712"/>
            <a:ext cx="2214562" cy="990600"/>
          </a:xfrm>
          <a:prstGeom prst="rect">
            <a:avLst/>
          </a:prstGeom>
          <a:solidFill>
            <a:schemeClr val="bg2"/>
          </a:solid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l"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en-US" sz="2800" b="1" i="0" u="none" strike="noStrike" kern="1200" cap="none" spc="0" normalizeH="0" baseline="0" noProof="0">
                <a:ln>
                  <a:noFill/>
                </a:ln>
                <a:solidFill>
                  <a:srgbClr val="FFFFFF"/>
                </a:solidFill>
                <a:effectLst/>
                <a:uLnTx/>
                <a:uFillTx/>
                <a:latin typeface="Arial" pitchFamily="-111" charset="0"/>
                <a:ea typeface="Times New Roman" pitchFamily="-111" charset="0"/>
                <a:cs typeface="Times New Roman" pitchFamily="-111" charset="0"/>
              </a:rPr>
              <a:t>Restored Fellowship</a:t>
            </a:r>
          </a:p>
        </p:txBody>
      </p:sp>
      <p:sp>
        <p:nvSpPr>
          <p:cNvPr id="521238" name="AutoShape 1046"/>
          <p:cNvSpPr>
            <a:spLocks noChangeArrowheads="1"/>
          </p:cNvSpPr>
          <p:nvPr/>
        </p:nvSpPr>
        <p:spPr bwMode="auto">
          <a:xfrm rot="5400000">
            <a:off x="2603339" y="3548323"/>
            <a:ext cx="1702122" cy="1371600"/>
          </a:xfrm>
          <a:prstGeom prst="chevron">
            <a:avLst>
              <a:gd name="adj" fmla="val 31944"/>
            </a:avLst>
          </a:prstGeom>
          <a:solidFill>
            <a:srgbClr val="66FFCC"/>
          </a:solidFill>
          <a:ln w="38100" cap="sq">
            <a:solidFill>
              <a:schemeClr val="bg2"/>
            </a:solidFill>
            <a:miter lim="800000"/>
            <a:headEnd/>
            <a:tailEnd/>
          </a:ln>
        </p:spPr>
        <p:txBody>
          <a:bodyPr rot="10800000" vert="eaVert" wrap="none" lIns="0" tIns="0" rIns="0" bIns="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rPr>
              <a:t>Type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rPr>
              <a:t>Antitype</a:t>
            </a:r>
          </a:p>
        </p:txBody>
      </p:sp>
      <p:sp>
        <p:nvSpPr>
          <p:cNvPr id="521239" name="AutoShape 1047"/>
          <p:cNvSpPr>
            <a:spLocks noChangeArrowheads="1"/>
          </p:cNvSpPr>
          <p:nvPr/>
        </p:nvSpPr>
        <p:spPr bwMode="auto">
          <a:xfrm rot="5400000">
            <a:off x="4609939" y="3548323"/>
            <a:ext cx="1702122" cy="1371600"/>
          </a:xfrm>
          <a:prstGeom prst="chevron">
            <a:avLst>
              <a:gd name="adj" fmla="val 31944"/>
            </a:avLst>
          </a:prstGeom>
          <a:solidFill>
            <a:srgbClr val="66FFCC"/>
          </a:solidFill>
          <a:ln w="38100" cap="sq">
            <a:solidFill>
              <a:schemeClr val="bg2"/>
            </a:solidFill>
            <a:miter lim="800000"/>
            <a:headEnd/>
            <a:tailEnd/>
          </a:ln>
        </p:spPr>
        <p:txBody>
          <a:bodyPr rot="10800000" vert="eaVert" wrap="none" lIns="0" tIns="0" rIns="0" bIns="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rPr>
              <a:t>Type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rPr>
              <a:t>Antitype</a:t>
            </a:r>
          </a:p>
        </p:txBody>
      </p:sp>
      <p:sp>
        <p:nvSpPr>
          <p:cNvPr id="521240" name="AutoShape 1048"/>
          <p:cNvSpPr>
            <a:spLocks noChangeArrowheads="1"/>
          </p:cNvSpPr>
          <p:nvPr/>
        </p:nvSpPr>
        <p:spPr bwMode="auto">
          <a:xfrm rot="5400000">
            <a:off x="6616539" y="3548323"/>
            <a:ext cx="1702122" cy="1371600"/>
          </a:xfrm>
          <a:prstGeom prst="chevron">
            <a:avLst>
              <a:gd name="adj" fmla="val 31944"/>
            </a:avLst>
          </a:prstGeom>
          <a:solidFill>
            <a:srgbClr val="66FFCC"/>
          </a:solidFill>
          <a:ln w="38100" cap="sq">
            <a:solidFill>
              <a:schemeClr val="bg2"/>
            </a:solidFill>
            <a:miter lim="800000"/>
            <a:headEnd/>
            <a:tailEnd/>
          </a:ln>
        </p:spPr>
        <p:txBody>
          <a:bodyPr rot="10800000" vert="eaVert" wrap="none" lIns="0" tIns="0" rIns="0" bIns="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rPr>
              <a:t>Type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rPr>
              <a:t>Antitype</a:t>
            </a:r>
          </a:p>
        </p:txBody>
      </p:sp>
      <p:sp>
        <p:nvSpPr>
          <p:cNvPr id="23" name="Text Box 1045"/>
          <p:cNvSpPr txBox="1">
            <a:spLocks noChangeArrowheads="1"/>
          </p:cNvSpPr>
          <p:nvPr/>
        </p:nvSpPr>
        <p:spPr bwMode="auto">
          <a:xfrm>
            <a:off x="8301038" y="74613"/>
            <a:ext cx="684212" cy="368300"/>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121a</a:t>
            </a:r>
            <a:endParaRPr kumimoji="0" lang="en-US" sz="18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endParaRPr>
          </a:p>
        </p:txBody>
      </p:sp>
      <p:sp>
        <p:nvSpPr>
          <p:cNvPr id="24" name="Rectangle 1033"/>
          <p:cNvSpPr>
            <a:spLocks noChangeArrowheads="1"/>
          </p:cNvSpPr>
          <p:nvPr/>
        </p:nvSpPr>
        <p:spPr bwMode="auto">
          <a:xfrm>
            <a:off x="2627313" y="2122587"/>
            <a:ext cx="1600200" cy="576263"/>
          </a:xfrm>
          <a:prstGeom prst="rect">
            <a:avLst/>
          </a:prstGeom>
          <a:noFill/>
          <a:ln w="9525">
            <a:noFill/>
            <a:miter lim="800000"/>
            <a:headEnd/>
            <a:tailEnd/>
          </a:ln>
          <a:effectLst>
            <a:outerShdw blurRad="63500" dist="107763" dir="18900000" algn="ctr" rotWithShape="0">
              <a:schemeClr val="bg2">
                <a:alpha val="74998"/>
              </a:schemeClr>
            </a:outerShdw>
          </a:effectLst>
        </p:spPr>
        <p:txBody>
          <a:bodyPr/>
          <a:lstStyle/>
          <a:p>
            <a:pPr marL="0" marR="0" lvl="0" indent="0" algn="l"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en-US" sz="24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Exodus</a:t>
            </a:r>
          </a:p>
        </p:txBody>
      </p:sp>
    </p:spTree>
    <p:extLst>
      <p:ext uri="{BB962C8B-B14F-4D97-AF65-F5344CB8AC3E}">
        <p14:creationId xmlns:p14="http://schemas.microsoft.com/office/powerpoint/2010/main" val="6896018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521225"/>
                                        </p:tgtEl>
                                        <p:attrNameLst>
                                          <p:attrName>style.visibility</p:attrName>
                                        </p:attrNameLst>
                                      </p:cBhvr>
                                      <p:to>
                                        <p:strVal val="visible"/>
                                      </p:to>
                                    </p:set>
                                    <p:anim calcmode="lin" valueType="num">
                                      <p:cBhvr>
                                        <p:cTn id="7" dur="500" fill="hold"/>
                                        <p:tgtEl>
                                          <p:spTgt spid="521225"/>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521225"/>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521225"/>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521225"/>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p:cTn id="15" dur="500" fill="hold"/>
                                        <p:tgtEl>
                                          <p:spTgt spid="24"/>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24"/>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24"/>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9" presetClass="entr" presetSubtype="0" accel="100000" fill="hold" grpId="0" nodeType="clickEffect">
                                  <p:stCondLst>
                                    <p:cond delay="0"/>
                                  </p:stCondLst>
                                  <p:childTnLst>
                                    <p:set>
                                      <p:cBhvr>
                                        <p:cTn id="22" dur="1" fill="hold">
                                          <p:stCondLst>
                                            <p:cond delay="0"/>
                                          </p:stCondLst>
                                        </p:cTn>
                                        <p:tgtEl>
                                          <p:spTgt spid="521227"/>
                                        </p:tgtEl>
                                        <p:attrNameLst>
                                          <p:attrName>style.visibility</p:attrName>
                                        </p:attrNameLst>
                                      </p:cBhvr>
                                      <p:to>
                                        <p:strVal val="visible"/>
                                      </p:to>
                                    </p:set>
                                    <p:anim calcmode="lin" valueType="num">
                                      <p:cBhvr>
                                        <p:cTn id="23" dur="500" fill="hold"/>
                                        <p:tgtEl>
                                          <p:spTgt spid="521227"/>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521227"/>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521227"/>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521227"/>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9" presetClass="entr" presetSubtype="0" accel="100000" fill="hold" grpId="0" nodeType="clickEffect">
                                  <p:stCondLst>
                                    <p:cond delay="0"/>
                                  </p:stCondLst>
                                  <p:childTnLst>
                                    <p:set>
                                      <p:cBhvr>
                                        <p:cTn id="30" dur="1" fill="hold">
                                          <p:stCondLst>
                                            <p:cond delay="0"/>
                                          </p:stCondLst>
                                        </p:cTn>
                                        <p:tgtEl>
                                          <p:spTgt spid="521226"/>
                                        </p:tgtEl>
                                        <p:attrNameLst>
                                          <p:attrName>style.visibility</p:attrName>
                                        </p:attrNameLst>
                                      </p:cBhvr>
                                      <p:to>
                                        <p:strVal val="visible"/>
                                      </p:to>
                                    </p:set>
                                    <p:anim calcmode="lin" valueType="num">
                                      <p:cBhvr>
                                        <p:cTn id="31" dur="500" fill="hold"/>
                                        <p:tgtEl>
                                          <p:spTgt spid="521226"/>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521226"/>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521226"/>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521226"/>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9" presetClass="entr" presetSubtype="0" accel="100000" fill="hold" grpId="0" nodeType="clickEffect">
                                  <p:stCondLst>
                                    <p:cond delay="0"/>
                                  </p:stCondLst>
                                  <p:childTnLst>
                                    <p:set>
                                      <p:cBhvr>
                                        <p:cTn id="38" dur="1" fill="hold">
                                          <p:stCondLst>
                                            <p:cond delay="0"/>
                                          </p:stCondLst>
                                        </p:cTn>
                                        <p:tgtEl>
                                          <p:spTgt spid="521222"/>
                                        </p:tgtEl>
                                        <p:attrNameLst>
                                          <p:attrName>style.visibility</p:attrName>
                                        </p:attrNameLst>
                                      </p:cBhvr>
                                      <p:to>
                                        <p:strVal val="visible"/>
                                      </p:to>
                                    </p:set>
                                    <p:anim calcmode="lin" valueType="num">
                                      <p:cBhvr>
                                        <p:cTn id="39" dur="500" fill="hold"/>
                                        <p:tgtEl>
                                          <p:spTgt spid="521222"/>
                                        </p:tgtEl>
                                        <p:attrNameLst>
                                          <p:attrName>ppt_h</p:attrName>
                                        </p:attrNameLst>
                                      </p:cBhvr>
                                      <p:tavLst>
                                        <p:tav tm="0">
                                          <p:val>
                                            <p:strVal val="#ppt_h/20"/>
                                          </p:val>
                                        </p:tav>
                                        <p:tav tm="50000">
                                          <p:val>
                                            <p:strVal val="#ppt_h/20"/>
                                          </p:val>
                                        </p:tav>
                                        <p:tav tm="100000">
                                          <p:val>
                                            <p:strVal val="#ppt_h"/>
                                          </p:val>
                                        </p:tav>
                                      </p:tavLst>
                                    </p:anim>
                                    <p:anim calcmode="lin" valueType="num">
                                      <p:cBhvr>
                                        <p:cTn id="40" dur="500" fill="hold"/>
                                        <p:tgtEl>
                                          <p:spTgt spid="521222"/>
                                        </p:tgtEl>
                                        <p:attrNameLst>
                                          <p:attrName>ppt_w</p:attrName>
                                        </p:attrNameLst>
                                      </p:cBhvr>
                                      <p:tavLst>
                                        <p:tav tm="0">
                                          <p:val>
                                            <p:strVal val="#ppt_w+.3"/>
                                          </p:val>
                                        </p:tav>
                                        <p:tav tm="50000">
                                          <p:val>
                                            <p:strVal val="#ppt_w+.3"/>
                                          </p:val>
                                        </p:tav>
                                        <p:tav tm="100000">
                                          <p:val>
                                            <p:strVal val="#ppt_w"/>
                                          </p:val>
                                        </p:tav>
                                      </p:tavLst>
                                    </p:anim>
                                    <p:anim calcmode="lin" valueType="num">
                                      <p:cBhvr>
                                        <p:cTn id="41" dur="500" fill="hold"/>
                                        <p:tgtEl>
                                          <p:spTgt spid="521222"/>
                                        </p:tgtEl>
                                        <p:attrNameLst>
                                          <p:attrName>ppt_x</p:attrName>
                                        </p:attrNameLst>
                                      </p:cBhvr>
                                      <p:tavLst>
                                        <p:tav tm="0">
                                          <p:val>
                                            <p:strVal val="#ppt_x-.3"/>
                                          </p:val>
                                        </p:tav>
                                        <p:tav tm="50000">
                                          <p:val>
                                            <p:strVal val="#ppt_x"/>
                                          </p:val>
                                        </p:tav>
                                        <p:tav tm="100000">
                                          <p:val>
                                            <p:strVal val="#ppt_x"/>
                                          </p:val>
                                        </p:tav>
                                      </p:tavLst>
                                    </p:anim>
                                    <p:anim calcmode="lin" valueType="num">
                                      <p:cBhvr>
                                        <p:cTn id="42" dur="500" fill="hold"/>
                                        <p:tgtEl>
                                          <p:spTgt spid="521222"/>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39" presetClass="entr" presetSubtype="0" accel="100000" fill="hold" grpId="0" nodeType="clickEffect">
                                  <p:stCondLst>
                                    <p:cond delay="0"/>
                                  </p:stCondLst>
                                  <p:childTnLst>
                                    <p:set>
                                      <p:cBhvr>
                                        <p:cTn id="46" dur="1" fill="hold">
                                          <p:stCondLst>
                                            <p:cond delay="0"/>
                                          </p:stCondLst>
                                        </p:cTn>
                                        <p:tgtEl>
                                          <p:spTgt spid="521228"/>
                                        </p:tgtEl>
                                        <p:attrNameLst>
                                          <p:attrName>style.visibility</p:attrName>
                                        </p:attrNameLst>
                                      </p:cBhvr>
                                      <p:to>
                                        <p:strVal val="visible"/>
                                      </p:to>
                                    </p:set>
                                    <p:anim calcmode="lin" valueType="num">
                                      <p:cBhvr>
                                        <p:cTn id="47" dur="500" fill="hold"/>
                                        <p:tgtEl>
                                          <p:spTgt spid="521228"/>
                                        </p:tgtEl>
                                        <p:attrNameLst>
                                          <p:attrName>ppt_h</p:attrName>
                                        </p:attrNameLst>
                                      </p:cBhvr>
                                      <p:tavLst>
                                        <p:tav tm="0">
                                          <p:val>
                                            <p:strVal val="#ppt_h/20"/>
                                          </p:val>
                                        </p:tav>
                                        <p:tav tm="50000">
                                          <p:val>
                                            <p:strVal val="#ppt_h/20"/>
                                          </p:val>
                                        </p:tav>
                                        <p:tav tm="100000">
                                          <p:val>
                                            <p:strVal val="#ppt_h"/>
                                          </p:val>
                                        </p:tav>
                                      </p:tavLst>
                                    </p:anim>
                                    <p:anim calcmode="lin" valueType="num">
                                      <p:cBhvr>
                                        <p:cTn id="48" dur="500" fill="hold"/>
                                        <p:tgtEl>
                                          <p:spTgt spid="521228"/>
                                        </p:tgtEl>
                                        <p:attrNameLst>
                                          <p:attrName>ppt_w</p:attrName>
                                        </p:attrNameLst>
                                      </p:cBhvr>
                                      <p:tavLst>
                                        <p:tav tm="0">
                                          <p:val>
                                            <p:strVal val="#ppt_w+.3"/>
                                          </p:val>
                                        </p:tav>
                                        <p:tav tm="50000">
                                          <p:val>
                                            <p:strVal val="#ppt_w+.3"/>
                                          </p:val>
                                        </p:tav>
                                        <p:tav tm="100000">
                                          <p:val>
                                            <p:strVal val="#ppt_w"/>
                                          </p:val>
                                        </p:tav>
                                      </p:tavLst>
                                    </p:anim>
                                    <p:anim calcmode="lin" valueType="num">
                                      <p:cBhvr>
                                        <p:cTn id="49" dur="500" fill="hold"/>
                                        <p:tgtEl>
                                          <p:spTgt spid="521228"/>
                                        </p:tgtEl>
                                        <p:attrNameLst>
                                          <p:attrName>ppt_x</p:attrName>
                                        </p:attrNameLst>
                                      </p:cBhvr>
                                      <p:tavLst>
                                        <p:tav tm="0">
                                          <p:val>
                                            <p:strVal val="#ppt_x-.3"/>
                                          </p:val>
                                        </p:tav>
                                        <p:tav tm="50000">
                                          <p:val>
                                            <p:strVal val="#ppt_x"/>
                                          </p:val>
                                        </p:tav>
                                        <p:tav tm="100000">
                                          <p:val>
                                            <p:strVal val="#ppt_x"/>
                                          </p:val>
                                        </p:tav>
                                      </p:tavLst>
                                    </p:anim>
                                    <p:anim calcmode="lin" valueType="num">
                                      <p:cBhvr>
                                        <p:cTn id="50" dur="500" fill="hold"/>
                                        <p:tgtEl>
                                          <p:spTgt spid="521228"/>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39" presetClass="entr" presetSubtype="0" accel="100000" fill="hold" grpId="0" nodeType="clickEffect">
                                  <p:stCondLst>
                                    <p:cond delay="0"/>
                                  </p:stCondLst>
                                  <p:childTnLst>
                                    <p:set>
                                      <p:cBhvr>
                                        <p:cTn id="54" dur="1" fill="hold">
                                          <p:stCondLst>
                                            <p:cond delay="0"/>
                                          </p:stCondLst>
                                        </p:cTn>
                                        <p:tgtEl>
                                          <p:spTgt spid="521230"/>
                                        </p:tgtEl>
                                        <p:attrNameLst>
                                          <p:attrName>style.visibility</p:attrName>
                                        </p:attrNameLst>
                                      </p:cBhvr>
                                      <p:to>
                                        <p:strVal val="visible"/>
                                      </p:to>
                                    </p:set>
                                    <p:anim calcmode="lin" valueType="num">
                                      <p:cBhvr>
                                        <p:cTn id="55" dur="500" fill="hold"/>
                                        <p:tgtEl>
                                          <p:spTgt spid="521230"/>
                                        </p:tgtEl>
                                        <p:attrNameLst>
                                          <p:attrName>ppt_h</p:attrName>
                                        </p:attrNameLst>
                                      </p:cBhvr>
                                      <p:tavLst>
                                        <p:tav tm="0">
                                          <p:val>
                                            <p:strVal val="#ppt_h/20"/>
                                          </p:val>
                                        </p:tav>
                                        <p:tav tm="50000">
                                          <p:val>
                                            <p:strVal val="#ppt_h/20"/>
                                          </p:val>
                                        </p:tav>
                                        <p:tav tm="100000">
                                          <p:val>
                                            <p:strVal val="#ppt_h"/>
                                          </p:val>
                                        </p:tav>
                                      </p:tavLst>
                                    </p:anim>
                                    <p:anim calcmode="lin" valueType="num">
                                      <p:cBhvr>
                                        <p:cTn id="56" dur="500" fill="hold"/>
                                        <p:tgtEl>
                                          <p:spTgt spid="521230"/>
                                        </p:tgtEl>
                                        <p:attrNameLst>
                                          <p:attrName>ppt_w</p:attrName>
                                        </p:attrNameLst>
                                      </p:cBhvr>
                                      <p:tavLst>
                                        <p:tav tm="0">
                                          <p:val>
                                            <p:strVal val="#ppt_w+.3"/>
                                          </p:val>
                                        </p:tav>
                                        <p:tav tm="50000">
                                          <p:val>
                                            <p:strVal val="#ppt_w+.3"/>
                                          </p:val>
                                        </p:tav>
                                        <p:tav tm="100000">
                                          <p:val>
                                            <p:strVal val="#ppt_w"/>
                                          </p:val>
                                        </p:tav>
                                      </p:tavLst>
                                    </p:anim>
                                    <p:anim calcmode="lin" valueType="num">
                                      <p:cBhvr>
                                        <p:cTn id="57" dur="500" fill="hold"/>
                                        <p:tgtEl>
                                          <p:spTgt spid="521230"/>
                                        </p:tgtEl>
                                        <p:attrNameLst>
                                          <p:attrName>ppt_x</p:attrName>
                                        </p:attrNameLst>
                                      </p:cBhvr>
                                      <p:tavLst>
                                        <p:tav tm="0">
                                          <p:val>
                                            <p:strVal val="#ppt_x-.3"/>
                                          </p:val>
                                        </p:tav>
                                        <p:tav tm="50000">
                                          <p:val>
                                            <p:strVal val="#ppt_x"/>
                                          </p:val>
                                        </p:tav>
                                        <p:tav tm="100000">
                                          <p:val>
                                            <p:strVal val="#ppt_x"/>
                                          </p:val>
                                        </p:tav>
                                      </p:tavLst>
                                    </p:anim>
                                    <p:anim calcmode="lin" valueType="num">
                                      <p:cBhvr>
                                        <p:cTn id="58" dur="500" fill="hold"/>
                                        <p:tgtEl>
                                          <p:spTgt spid="521230"/>
                                        </p:tgtEl>
                                        <p:attrNameLst>
                                          <p:attrName>ppt_y</p:attrName>
                                        </p:attrNameLst>
                                      </p:cBhvr>
                                      <p:tavLst>
                                        <p:tav tm="0">
                                          <p:val>
                                            <p:strVal val="#ppt_y"/>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39" presetClass="entr" presetSubtype="0" accel="100000" fill="hold" grpId="0" nodeType="clickEffect">
                                  <p:stCondLst>
                                    <p:cond delay="0"/>
                                  </p:stCondLst>
                                  <p:childTnLst>
                                    <p:set>
                                      <p:cBhvr>
                                        <p:cTn id="62" dur="1" fill="hold">
                                          <p:stCondLst>
                                            <p:cond delay="0"/>
                                          </p:stCondLst>
                                        </p:cTn>
                                        <p:tgtEl>
                                          <p:spTgt spid="521231"/>
                                        </p:tgtEl>
                                        <p:attrNameLst>
                                          <p:attrName>style.visibility</p:attrName>
                                        </p:attrNameLst>
                                      </p:cBhvr>
                                      <p:to>
                                        <p:strVal val="visible"/>
                                      </p:to>
                                    </p:set>
                                    <p:anim calcmode="lin" valueType="num">
                                      <p:cBhvr>
                                        <p:cTn id="63" dur="500" fill="hold"/>
                                        <p:tgtEl>
                                          <p:spTgt spid="521231"/>
                                        </p:tgtEl>
                                        <p:attrNameLst>
                                          <p:attrName>ppt_h</p:attrName>
                                        </p:attrNameLst>
                                      </p:cBhvr>
                                      <p:tavLst>
                                        <p:tav tm="0">
                                          <p:val>
                                            <p:strVal val="#ppt_h/20"/>
                                          </p:val>
                                        </p:tav>
                                        <p:tav tm="50000">
                                          <p:val>
                                            <p:strVal val="#ppt_h/20"/>
                                          </p:val>
                                        </p:tav>
                                        <p:tav tm="100000">
                                          <p:val>
                                            <p:strVal val="#ppt_h"/>
                                          </p:val>
                                        </p:tav>
                                      </p:tavLst>
                                    </p:anim>
                                    <p:anim calcmode="lin" valueType="num">
                                      <p:cBhvr>
                                        <p:cTn id="64" dur="500" fill="hold"/>
                                        <p:tgtEl>
                                          <p:spTgt spid="521231"/>
                                        </p:tgtEl>
                                        <p:attrNameLst>
                                          <p:attrName>ppt_w</p:attrName>
                                        </p:attrNameLst>
                                      </p:cBhvr>
                                      <p:tavLst>
                                        <p:tav tm="0">
                                          <p:val>
                                            <p:strVal val="#ppt_w+.3"/>
                                          </p:val>
                                        </p:tav>
                                        <p:tav tm="50000">
                                          <p:val>
                                            <p:strVal val="#ppt_w+.3"/>
                                          </p:val>
                                        </p:tav>
                                        <p:tav tm="100000">
                                          <p:val>
                                            <p:strVal val="#ppt_w"/>
                                          </p:val>
                                        </p:tav>
                                      </p:tavLst>
                                    </p:anim>
                                    <p:anim calcmode="lin" valueType="num">
                                      <p:cBhvr>
                                        <p:cTn id="65" dur="500" fill="hold"/>
                                        <p:tgtEl>
                                          <p:spTgt spid="521231"/>
                                        </p:tgtEl>
                                        <p:attrNameLst>
                                          <p:attrName>ppt_x</p:attrName>
                                        </p:attrNameLst>
                                      </p:cBhvr>
                                      <p:tavLst>
                                        <p:tav tm="0">
                                          <p:val>
                                            <p:strVal val="#ppt_x-.3"/>
                                          </p:val>
                                        </p:tav>
                                        <p:tav tm="50000">
                                          <p:val>
                                            <p:strVal val="#ppt_x"/>
                                          </p:val>
                                        </p:tav>
                                        <p:tav tm="100000">
                                          <p:val>
                                            <p:strVal val="#ppt_x"/>
                                          </p:val>
                                        </p:tav>
                                      </p:tavLst>
                                    </p:anim>
                                    <p:anim calcmode="lin" valueType="num">
                                      <p:cBhvr>
                                        <p:cTn id="66" dur="500" fill="hold"/>
                                        <p:tgtEl>
                                          <p:spTgt spid="521231"/>
                                        </p:tgtEl>
                                        <p:attrNameLst>
                                          <p:attrName>ppt_y</p:attrName>
                                        </p:attrNameLst>
                                      </p:cBhvr>
                                      <p:tavLst>
                                        <p:tav tm="0">
                                          <p:val>
                                            <p:strVal val="#ppt_y"/>
                                          </p:val>
                                        </p:tav>
                                        <p:tav tm="100000">
                                          <p:val>
                                            <p:strVal val="#ppt_y"/>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39" presetClass="entr" presetSubtype="0" accel="100000" fill="hold" grpId="0" nodeType="clickEffect">
                                  <p:stCondLst>
                                    <p:cond delay="0"/>
                                  </p:stCondLst>
                                  <p:childTnLst>
                                    <p:set>
                                      <p:cBhvr>
                                        <p:cTn id="70" dur="1" fill="hold">
                                          <p:stCondLst>
                                            <p:cond delay="0"/>
                                          </p:stCondLst>
                                        </p:cTn>
                                        <p:tgtEl>
                                          <p:spTgt spid="521232"/>
                                        </p:tgtEl>
                                        <p:attrNameLst>
                                          <p:attrName>style.visibility</p:attrName>
                                        </p:attrNameLst>
                                      </p:cBhvr>
                                      <p:to>
                                        <p:strVal val="visible"/>
                                      </p:to>
                                    </p:set>
                                    <p:anim calcmode="lin" valueType="num">
                                      <p:cBhvr>
                                        <p:cTn id="71" dur="500" fill="hold"/>
                                        <p:tgtEl>
                                          <p:spTgt spid="521232"/>
                                        </p:tgtEl>
                                        <p:attrNameLst>
                                          <p:attrName>ppt_h</p:attrName>
                                        </p:attrNameLst>
                                      </p:cBhvr>
                                      <p:tavLst>
                                        <p:tav tm="0">
                                          <p:val>
                                            <p:strVal val="#ppt_h/20"/>
                                          </p:val>
                                        </p:tav>
                                        <p:tav tm="50000">
                                          <p:val>
                                            <p:strVal val="#ppt_h/20"/>
                                          </p:val>
                                        </p:tav>
                                        <p:tav tm="100000">
                                          <p:val>
                                            <p:strVal val="#ppt_h"/>
                                          </p:val>
                                        </p:tav>
                                      </p:tavLst>
                                    </p:anim>
                                    <p:anim calcmode="lin" valueType="num">
                                      <p:cBhvr>
                                        <p:cTn id="72" dur="500" fill="hold"/>
                                        <p:tgtEl>
                                          <p:spTgt spid="521232"/>
                                        </p:tgtEl>
                                        <p:attrNameLst>
                                          <p:attrName>ppt_w</p:attrName>
                                        </p:attrNameLst>
                                      </p:cBhvr>
                                      <p:tavLst>
                                        <p:tav tm="0">
                                          <p:val>
                                            <p:strVal val="#ppt_w+.3"/>
                                          </p:val>
                                        </p:tav>
                                        <p:tav tm="50000">
                                          <p:val>
                                            <p:strVal val="#ppt_w+.3"/>
                                          </p:val>
                                        </p:tav>
                                        <p:tav tm="100000">
                                          <p:val>
                                            <p:strVal val="#ppt_w"/>
                                          </p:val>
                                        </p:tav>
                                      </p:tavLst>
                                    </p:anim>
                                    <p:anim calcmode="lin" valueType="num">
                                      <p:cBhvr>
                                        <p:cTn id="73" dur="500" fill="hold"/>
                                        <p:tgtEl>
                                          <p:spTgt spid="521232"/>
                                        </p:tgtEl>
                                        <p:attrNameLst>
                                          <p:attrName>ppt_x</p:attrName>
                                        </p:attrNameLst>
                                      </p:cBhvr>
                                      <p:tavLst>
                                        <p:tav tm="0">
                                          <p:val>
                                            <p:strVal val="#ppt_x-.3"/>
                                          </p:val>
                                        </p:tav>
                                        <p:tav tm="50000">
                                          <p:val>
                                            <p:strVal val="#ppt_x"/>
                                          </p:val>
                                        </p:tav>
                                        <p:tav tm="100000">
                                          <p:val>
                                            <p:strVal val="#ppt_x"/>
                                          </p:val>
                                        </p:tav>
                                      </p:tavLst>
                                    </p:anim>
                                    <p:anim calcmode="lin" valueType="num">
                                      <p:cBhvr>
                                        <p:cTn id="74" dur="500" fill="hold"/>
                                        <p:tgtEl>
                                          <p:spTgt spid="521232"/>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39" presetClass="entr" presetSubtype="0" accel="100000" fill="hold" grpId="0" nodeType="clickEffect">
                                  <p:stCondLst>
                                    <p:cond delay="0"/>
                                  </p:stCondLst>
                                  <p:childTnLst>
                                    <p:set>
                                      <p:cBhvr>
                                        <p:cTn id="78" dur="1" fill="hold">
                                          <p:stCondLst>
                                            <p:cond delay="0"/>
                                          </p:stCondLst>
                                        </p:cTn>
                                        <p:tgtEl>
                                          <p:spTgt spid="521233"/>
                                        </p:tgtEl>
                                        <p:attrNameLst>
                                          <p:attrName>style.visibility</p:attrName>
                                        </p:attrNameLst>
                                      </p:cBhvr>
                                      <p:to>
                                        <p:strVal val="visible"/>
                                      </p:to>
                                    </p:set>
                                    <p:anim calcmode="lin" valueType="num">
                                      <p:cBhvr>
                                        <p:cTn id="79" dur="500" fill="hold"/>
                                        <p:tgtEl>
                                          <p:spTgt spid="521233"/>
                                        </p:tgtEl>
                                        <p:attrNameLst>
                                          <p:attrName>ppt_h</p:attrName>
                                        </p:attrNameLst>
                                      </p:cBhvr>
                                      <p:tavLst>
                                        <p:tav tm="0">
                                          <p:val>
                                            <p:strVal val="#ppt_h/20"/>
                                          </p:val>
                                        </p:tav>
                                        <p:tav tm="50000">
                                          <p:val>
                                            <p:strVal val="#ppt_h/20"/>
                                          </p:val>
                                        </p:tav>
                                        <p:tav tm="100000">
                                          <p:val>
                                            <p:strVal val="#ppt_h"/>
                                          </p:val>
                                        </p:tav>
                                      </p:tavLst>
                                    </p:anim>
                                    <p:anim calcmode="lin" valueType="num">
                                      <p:cBhvr>
                                        <p:cTn id="80" dur="500" fill="hold"/>
                                        <p:tgtEl>
                                          <p:spTgt spid="521233"/>
                                        </p:tgtEl>
                                        <p:attrNameLst>
                                          <p:attrName>ppt_w</p:attrName>
                                        </p:attrNameLst>
                                      </p:cBhvr>
                                      <p:tavLst>
                                        <p:tav tm="0">
                                          <p:val>
                                            <p:strVal val="#ppt_w+.3"/>
                                          </p:val>
                                        </p:tav>
                                        <p:tav tm="50000">
                                          <p:val>
                                            <p:strVal val="#ppt_w+.3"/>
                                          </p:val>
                                        </p:tav>
                                        <p:tav tm="100000">
                                          <p:val>
                                            <p:strVal val="#ppt_w"/>
                                          </p:val>
                                        </p:tav>
                                      </p:tavLst>
                                    </p:anim>
                                    <p:anim calcmode="lin" valueType="num">
                                      <p:cBhvr>
                                        <p:cTn id="81" dur="500" fill="hold"/>
                                        <p:tgtEl>
                                          <p:spTgt spid="521233"/>
                                        </p:tgtEl>
                                        <p:attrNameLst>
                                          <p:attrName>ppt_x</p:attrName>
                                        </p:attrNameLst>
                                      </p:cBhvr>
                                      <p:tavLst>
                                        <p:tav tm="0">
                                          <p:val>
                                            <p:strVal val="#ppt_x-.3"/>
                                          </p:val>
                                        </p:tav>
                                        <p:tav tm="50000">
                                          <p:val>
                                            <p:strVal val="#ppt_x"/>
                                          </p:val>
                                        </p:tav>
                                        <p:tav tm="100000">
                                          <p:val>
                                            <p:strVal val="#ppt_x"/>
                                          </p:val>
                                        </p:tav>
                                      </p:tavLst>
                                    </p:anim>
                                    <p:anim calcmode="lin" valueType="num">
                                      <p:cBhvr>
                                        <p:cTn id="82" dur="500" fill="hold"/>
                                        <p:tgtEl>
                                          <p:spTgt spid="521233"/>
                                        </p:tgtEl>
                                        <p:attrNameLst>
                                          <p:attrName>ppt_y</p:attrName>
                                        </p:attrNameLst>
                                      </p:cBhvr>
                                      <p:tavLst>
                                        <p:tav tm="0">
                                          <p:val>
                                            <p:strVal val="#ppt_y"/>
                                          </p:val>
                                        </p:tav>
                                        <p:tav tm="100000">
                                          <p:val>
                                            <p:strVal val="#ppt_y"/>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521236"/>
                                        </p:tgtEl>
                                        <p:attrNameLst>
                                          <p:attrName>style.visibility</p:attrName>
                                        </p:attrNameLst>
                                      </p:cBhvr>
                                      <p:to>
                                        <p:strVal val="visible"/>
                                      </p:to>
                                    </p:set>
                                    <p:animEffect transition="in" filter="wipe(up)">
                                      <p:cBhvr>
                                        <p:cTn id="87" dur="500"/>
                                        <p:tgtEl>
                                          <p:spTgt spid="521236"/>
                                        </p:tgtEl>
                                      </p:cBhvr>
                                    </p:animEffect>
                                  </p:childTnLst>
                                </p:cTn>
                              </p:par>
                            </p:childTnLst>
                          </p:cTn>
                        </p:par>
                        <p:par>
                          <p:cTn id="88" fill="hold" nodeType="afterGroup">
                            <p:stCondLst>
                              <p:cond delay="500"/>
                            </p:stCondLst>
                            <p:childTnLst>
                              <p:par>
                                <p:cTn id="89" presetID="22" presetClass="entr" presetSubtype="1" fill="hold" grpId="0" nodeType="afterEffect">
                                  <p:stCondLst>
                                    <p:cond delay="0"/>
                                  </p:stCondLst>
                                  <p:childTnLst>
                                    <p:set>
                                      <p:cBhvr>
                                        <p:cTn id="90" dur="1" fill="hold">
                                          <p:stCondLst>
                                            <p:cond delay="0"/>
                                          </p:stCondLst>
                                        </p:cTn>
                                        <p:tgtEl>
                                          <p:spTgt spid="521238"/>
                                        </p:tgtEl>
                                        <p:attrNameLst>
                                          <p:attrName>style.visibility</p:attrName>
                                        </p:attrNameLst>
                                      </p:cBhvr>
                                      <p:to>
                                        <p:strVal val="visible"/>
                                      </p:to>
                                    </p:set>
                                    <p:animEffect transition="in" filter="wipe(up)">
                                      <p:cBhvr>
                                        <p:cTn id="91" dur="500"/>
                                        <p:tgtEl>
                                          <p:spTgt spid="521238"/>
                                        </p:tgtEl>
                                      </p:cBhvr>
                                    </p:animEffect>
                                  </p:childTnLst>
                                </p:cTn>
                              </p:par>
                            </p:childTnLst>
                          </p:cTn>
                        </p:par>
                        <p:par>
                          <p:cTn id="92" fill="hold" nodeType="afterGroup">
                            <p:stCondLst>
                              <p:cond delay="1000"/>
                            </p:stCondLst>
                            <p:childTnLst>
                              <p:par>
                                <p:cTn id="93" presetID="22" presetClass="entr" presetSubtype="1" fill="hold" grpId="0" nodeType="afterEffect">
                                  <p:stCondLst>
                                    <p:cond delay="0"/>
                                  </p:stCondLst>
                                  <p:childTnLst>
                                    <p:set>
                                      <p:cBhvr>
                                        <p:cTn id="94" dur="1" fill="hold">
                                          <p:stCondLst>
                                            <p:cond delay="0"/>
                                          </p:stCondLst>
                                        </p:cTn>
                                        <p:tgtEl>
                                          <p:spTgt spid="521239"/>
                                        </p:tgtEl>
                                        <p:attrNameLst>
                                          <p:attrName>style.visibility</p:attrName>
                                        </p:attrNameLst>
                                      </p:cBhvr>
                                      <p:to>
                                        <p:strVal val="visible"/>
                                      </p:to>
                                    </p:set>
                                    <p:animEffect transition="in" filter="wipe(up)">
                                      <p:cBhvr>
                                        <p:cTn id="95" dur="500"/>
                                        <p:tgtEl>
                                          <p:spTgt spid="521239"/>
                                        </p:tgtEl>
                                      </p:cBhvr>
                                    </p:animEffect>
                                  </p:childTnLst>
                                </p:cTn>
                              </p:par>
                            </p:childTnLst>
                          </p:cTn>
                        </p:par>
                        <p:par>
                          <p:cTn id="96" fill="hold" nodeType="afterGroup">
                            <p:stCondLst>
                              <p:cond delay="1500"/>
                            </p:stCondLst>
                            <p:childTnLst>
                              <p:par>
                                <p:cTn id="97" presetID="22" presetClass="entr" presetSubtype="1" fill="hold" grpId="0" nodeType="afterEffect">
                                  <p:stCondLst>
                                    <p:cond delay="0"/>
                                  </p:stCondLst>
                                  <p:childTnLst>
                                    <p:set>
                                      <p:cBhvr>
                                        <p:cTn id="98" dur="1" fill="hold">
                                          <p:stCondLst>
                                            <p:cond delay="0"/>
                                          </p:stCondLst>
                                        </p:cTn>
                                        <p:tgtEl>
                                          <p:spTgt spid="521240"/>
                                        </p:tgtEl>
                                        <p:attrNameLst>
                                          <p:attrName>style.visibility</p:attrName>
                                        </p:attrNameLst>
                                      </p:cBhvr>
                                      <p:to>
                                        <p:strVal val="visible"/>
                                      </p:to>
                                    </p:set>
                                    <p:animEffect transition="in" filter="wipe(up)">
                                      <p:cBhvr>
                                        <p:cTn id="99" dur="500"/>
                                        <p:tgtEl>
                                          <p:spTgt spid="5212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1236" grpId="0" animBg="1"/>
      <p:bldP spid="521222" grpId="0"/>
      <p:bldP spid="521225" grpId="0"/>
      <p:bldP spid="521226" grpId="0"/>
      <p:bldP spid="521227" grpId="0"/>
      <p:bldP spid="521228" grpId="0"/>
      <p:bldP spid="521230" grpId="0"/>
      <p:bldP spid="521231" grpId="0"/>
      <p:bldP spid="521232" grpId="0"/>
      <p:bldP spid="521233" grpId="0"/>
      <p:bldP spid="521238" grpId="0" animBg="1"/>
      <p:bldP spid="521239" grpId="0" animBg="1"/>
      <p:bldP spid="521240" grpId="0" animBg="1"/>
      <p:bldP spid="24" grpId="0"/>
    </p:bldLst>
  </p:timing>
</p:sld>
</file>

<file path=ppt/slides/slide51.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accent1"/>
            </a:gs>
            <a:gs pos="100000">
              <a:schemeClr val="accent1">
                <a:gamma/>
                <a:tint val="62745"/>
                <a:invGamma/>
              </a:schemeClr>
            </a:gs>
          </a:gsLst>
          <a:lin ang="5400000" scaled="1"/>
        </a:gradFill>
        <a:effectLst/>
      </p:bgPr>
    </p:bg>
    <p:spTree>
      <p:nvGrpSpPr>
        <p:cNvPr id="1" name=""/>
        <p:cNvGrpSpPr/>
        <p:nvPr/>
      </p:nvGrpSpPr>
      <p:grpSpPr>
        <a:xfrm>
          <a:off x="0" y="0"/>
          <a:ext cx="0" cy="0"/>
          <a:chOff x="0" y="0"/>
          <a:chExt cx="0" cy="0"/>
        </a:xfrm>
      </p:grpSpPr>
      <p:sp>
        <p:nvSpPr>
          <p:cNvPr id="316418" name="Rectangle 1026"/>
          <p:cNvSpPr>
            <a:spLocks noChangeArrowheads="1"/>
          </p:cNvSpPr>
          <p:nvPr/>
        </p:nvSpPr>
        <p:spPr bwMode="auto">
          <a:xfrm>
            <a:off x="0" y="0"/>
            <a:ext cx="9144000" cy="6858000"/>
          </a:xfrm>
          <a:prstGeom prst="rect">
            <a:avLst/>
          </a:prstGeom>
          <a:gradFill rotWithShape="1">
            <a:gsLst>
              <a:gs pos="0">
                <a:srgbClr val="3366FF"/>
              </a:gs>
              <a:gs pos="100000">
                <a:srgbClr val="000099"/>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0" hangingPunct="0"/>
            <a:endParaRPr lang="en-US">
              <a:solidFill>
                <a:srgbClr val="000099"/>
              </a:solidFill>
            </a:endParaRPr>
          </a:p>
        </p:txBody>
      </p:sp>
      <p:sp>
        <p:nvSpPr>
          <p:cNvPr id="538627" name="Rectangle 1027"/>
          <p:cNvSpPr>
            <a:spLocks noGrp="1" noChangeArrowheads="1"/>
          </p:cNvSpPr>
          <p:nvPr>
            <p:ph type="title"/>
          </p:nvPr>
        </p:nvSpPr>
        <p:spPr>
          <a:xfrm>
            <a:off x="228600" y="12700"/>
            <a:ext cx="7772400" cy="381000"/>
          </a:xfrm>
        </p:spPr>
        <p:txBody>
          <a:bodyPr/>
          <a:lstStyle/>
          <a:p>
            <a:pPr eaLnBrk="1" hangingPunct="1">
              <a:defRPr/>
            </a:pPr>
            <a:r>
              <a:rPr lang="en-US" altLang="zh-CN" sz="3200" b="1" i="0" dirty="0">
                <a:latin typeface="Arial Black" charset="0"/>
                <a:ea typeface="SimSun" charset="0"/>
                <a:cs typeface="SimSun" charset="0"/>
              </a:rPr>
              <a:t>Salvation in the Old Testament</a:t>
            </a:r>
            <a:endParaRPr lang="en-US" sz="3200" b="1" i="0" dirty="0">
              <a:latin typeface="Arial Black" charset="0"/>
              <a:ea typeface="SimSun" charset="0"/>
              <a:cs typeface="SimSun" charset="0"/>
            </a:endParaRPr>
          </a:p>
        </p:txBody>
      </p:sp>
      <p:sp>
        <p:nvSpPr>
          <p:cNvPr id="188420" name="Text Box 1028"/>
          <p:cNvSpPr txBox="1">
            <a:spLocks noChangeArrowheads="1"/>
          </p:cNvSpPr>
          <p:nvPr/>
        </p:nvSpPr>
        <p:spPr bwMode="auto">
          <a:xfrm>
            <a:off x="8175625" y="-26988"/>
            <a:ext cx="8699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ctr">
              <a:defRPr/>
            </a:pPr>
            <a:r>
              <a:rPr lang="en-US" sz="2400" b="1" dirty="0">
                <a:solidFill>
                  <a:srgbClr val="FFFFFF"/>
                </a:solidFill>
                <a:effectLst>
                  <a:outerShdw blurRad="38100" dist="38100" dir="2700000" algn="tl">
                    <a:srgbClr val="000000"/>
                  </a:outerShdw>
                </a:effectLst>
                <a:latin typeface="Arial"/>
                <a:cs typeface="Arial"/>
              </a:rPr>
              <a:t>174e</a:t>
            </a:r>
            <a:endParaRPr lang="en-US" sz="1800" b="1" dirty="0">
              <a:effectLst>
                <a:outerShdw blurRad="38100" dist="38100" dir="2700000" algn="tl">
                  <a:srgbClr val="FFFFFF"/>
                </a:outerShdw>
              </a:effectLst>
              <a:latin typeface="Arial"/>
              <a:cs typeface="Arial"/>
            </a:endParaRPr>
          </a:p>
        </p:txBody>
      </p:sp>
      <p:grpSp>
        <p:nvGrpSpPr>
          <p:cNvPr id="316421" name="Group 1029"/>
          <p:cNvGrpSpPr>
            <a:grpSpLocks/>
          </p:cNvGrpSpPr>
          <p:nvPr/>
        </p:nvGrpSpPr>
        <p:grpSpPr bwMode="auto">
          <a:xfrm>
            <a:off x="0" y="495300"/>
            <a:ext cx="9144000" cy="6259513"/>
            <a:chOff x="43" y="0"/>
            <a:chExt cx="3823" cy="4622"/>
          </a:xfrm>
        </p:grpSpPr>
        <p:sp>
          <p:nvSpPr>
            <p:cNvPr id="316422" name="Rectangle 1030"/>
            <p:cNvSpPr>
              <a:spLocks noChangeArrowheads="1"/>
            </p:cNvSpPr>
            <p:nvPr/>
          </p:nvSpPr>
          <p:spPr bwMode="auto">
            <a:xfrm>
              <a:off x="43" y="0"/>
              <a:ext cx="907" cy="652"/>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en-US" sz="2000">
                  <a:solidFill>
                    <a:srgbClr val="003300"/>
                  </a:solidFill>
                  <a:latin typeface="Arial Narrow" charset="0"/>
                </a:rPr>
                <a:t> </a:t>
              </a:r>
            </a:p>
            <a:p>
              <a:pPr algn="ctr" eaLnBrk="0" hangingPunct="0"/>
              <a:endParaRPr lang="en-US" sz="2000">
                <a:solidFill>
                  <a:srgbClr val="003300"/>
                </a:solidFill>
                <a:latin typeface="Arial Narrow" charset="0"/>
              </a:endParaRPr>
            </a:p>
          </p:txBody>
        </p:sp>
        <p:sp>
          <p:nvSpPr>
            <p:cNvPr id="316423" name="Rectangle 1031"/>
            <p:cNvSpPr>
              <a:spLocks noChangeArrowheads="1"/>
            </p:cNvSpPr>
            <p:nvPr/>
          </p:nvSpPr>
          <p:spPr bwMode="auto">
            <a:xfrm>
              <a:off x="950" y="16"/>
              <a:ext cx="1512" cy="652"/>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en-US" b="1">
                  <a:solidFill>
                    <a:srgbClr val="F1F7E9"/>
                  </a:solidFill>
                  <a:latin typeface="Arial Narrow" charset="0"/>
                </a:rPr>
                <a:t>OT Times</a:t>
              </a:r>
              <a:endParaRPr lang="en-US">
                <a:solidFill>
                  <a:srgbClr val="F1F7E9"/>
                </a:solidFill>
                <a:latin typeface="Arial Narrow" charset="0"/>
              </a:endParaRPr>
            </a:p>
            <a:p>
              <a:pPr algn="ctr" eaLnBrk="0" hangingPunct="0"/>
              <a:r>
                <a:rPr lang="en-US" b="1">
                  <a:solidFill>
                    <a:srgbClr val="F1F7E9"/>
                  </a:solidFill>
                  <a:latin typeface="Arial Narrow" charset="0"/>
                </a:rPr>
                <a:t>(Moses to Christ</a:t>
              </a:r>
              <a:r>
                <a:rPr lang="fr-FR" altLang="ja-JP" b="1">
                  <a:solidFill>
                    <a:srgbClr val="F1F7E9"/>
                  </a:solidFill>
                  <a:latin typeface="Arial Narrow" charset="0"/>
                </a:rPr>
                <a:t>'</a:t>
              </a:r>
              <a:r>
                <a:rPr lang="en-US" b="1">
                  <a:solidFill>
                    <a:srgbClr val="F1F7E9"/>
                  </a:solidFill>
                  <a:latin typeface="Arial Narrow" charset="0"/>
                </a:rPr>
                <a:t>s Death)</a:t>
              </a:r>
              <a:endParaRPr lang="en-US">
                <a:solidFill>
                  <a:srgbClr val="F1F7E9"/>
                </a:solidFill>
                <a:latin typeface="Arial Narrow" charset="0"/>
              </a:endParaRPr>
            </a:p>
          </p:txBody>
        </p:sp>
        <p:sp>
          <p:nvSpPr>
            <p:cNvPr id="316424" name="Rectangle 1032"/>
            <p:cNvSpPr>
              <a:spLocks noChangeArrowheads="1"/>
            </p:cNvSpPr>
            <p:nvPr/>
          </p:nvSpPr>
          <p:spPr bwMode="auto">
            <a:xfrm>
              <a:off x="2462" y="0"/>
              <a:ext cx="1404" cy="652"/>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en-US" b="1">
                  <a:solidFill>
                    <a:srgbClr val="F1F7E9"/>
                  </a:solidFill>
                  <a:latin typeface="Arial Narrow" charset="0"/>
                </a:rPr>
                <a:t>NT Times</a:t>
              </a:r>
              <a:endParaRPr lang="en-US">
                <a:solidFill>
                  <a:srgbClr val="F1F7E9"/>
                </a:solidFill>
                <a:latin typeface="Arial Narrow" charset="0"/>
              </a:endParaRPr>
            </a:p>
            <a:p>
              <a:pPr algn="ctr" eaLnBrk="0" hangingPunct="0"/>
              <a:r>
                <a:rPr lang="en-US" b="1">
                  <a:solidFill>
                    <a:srgbClr val="F1F7E9"/>
                  </a:solidFill>
                  <a:latin typeface="Arial Narrow" charset="0"/>
                </a:rPr>
                <a:t>(Christ</a:t>
              </a:r>
              <a:r>
                <a:rPr lang="fr-FR" altLang="ja-JP" b="1">
                  <a:solidFill>
                    <a:srgbClr val="F1F7E9"/>
                  </a:solidFill>
                  <a:latin typeface="Arial Narrow" charset="0"/>
                </a:rPr>
                <a:t>'</a:t>
              </a:r>
              <a:r>
                <a:rPr lang="en-US" b="1">
                  <a:solidFill>
                    <a:srgbClr val="F1F7E9"/>
                  </a:solidFill>
                  <a:latin typeface="Arial Narrow" charset="0"/>
                </a:rPr>
                <a:t>s Death to Today)</a:t>
              </a:r>
              <a:endParaRPr lang="en-US">
                <a:solidFill>
                  <a:srgbClr val="F1F7E9"/>
                </a:solidFill>
                <a:latin typeface="Arial Narrow" charset="0"/>
              </a:endParaRPr>
            </a:p>
          </p:txBody>
        </p:sp>
        <p:sp>
          <p:nvSpPr>
            <p:cNvPr id="316425" name="Rectangle 1033"/>
            <p:cNvSpPr>
              <a:spLocks noChangeArrowheads="1"/>
            </p:cNvSpPr>
            <p:nvPr/>
          </p:nvSpPr>
          <p:spPr bwMode="auto">
            <a:xfrm>
              <a:off x="43" y="652"/>
              <a:ext cx="907" cy="863"/>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en-US" sz="2000" b="1" i="1">
                  <a:solidFill>
                    <a:srgbClr val="F1F7E9"/>
                  </a:solidFill>
                  <a:latin typeface="Arial Narrow" charset="0"/>
                </a:rPr>
                <a:t>Basis</a:t>
              </a:r>
              <a:r>
                <a:rPr lang="en-US" sz="2000" b="1">
                  <a:solidFill>
                    <a:srgbClr val="F1F7E9"/>
                  </a:solidFill>
                  <a:latin typeface="Arial Narrow" charset="0"/>
                </a:rPr>
                <a:t> </a:t>
              </a:r>
              <a:endParaRPr lang="en-US" sz="2000">
                <a:solidFill>
                  <a:srgbClr val="F1F7E9"/>
                </a:solidFill>
                <a:latin typeface="Arial Narrow" charset="0"/>
              </a:endParaRPr>
            </a:p>
            <a:p>
              <a:pPr algn="ctr" eaLnBrk="0" hangingPunct="0"/>
              <a:r>
                <a:rPr lang="en-US" sz="2000" b="1">
                  <a:solidFill>
                    <a:srgbClr val="F1F7E9"/>
                  </a:solidFill>
                  <a:latin typeface="Arial Narrow" charset="0"/>
                </a:rPr>
                <a:t>of Salvation</a:t>
              </a:r>
              <a:endParaRPr lang="en-US" sz="2000">
                <a:solidFill>
                  <a:srgbClr val="F1F7E9"/>
                </a:solidFill>
                <a:latin typeface="Arial Narrow" charset="0"/>
              </a:endParaRPr>
            </a:p>
          </p:txBody>
        </p:sp>
        <p:sp>
          <p:nvSpPr>
            <p:cNvPr id="316426" name="Rectangle 1034"/>
            <p:cNvSpPr>
              <a:spLocks noChangeArrowheads="1"/>
            </p:cNvSpPr>
            <p:nvPr/>
          </p:nvSpPr>
          <p:spPr bwMode="auto">
            <a:xfrm>
              <a:off x="950" y="652"/>
              <a:ext cx="1512" cy="863"/>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en-US" sz="2000" dirty="0">
                  <a:solidFill>
                    <a:srgbClr val="F1F7E9"/>
                  </a:solidFill>
                  <a:latin typeface="Arial Narrow" charset="0"/>
                </a:rPr>
                <a:t>God</a:t>
              </a:r>
              <a:r>
                <a:rPr lang="fr-FR" altLang="ja-JP" sz="2000" dirty="0">
                  <a:solidFill>
                    <a:srgbClr val="F1F7E9"/>
                  </a:solidFill>
                  <a:latin typeface="Arial Narrow" charset="0"/>
                </a:rPr>
                <a:t>'</a:t>
              </a:r>
              <a:r>
                <a:rPr lang="en-US" sz="2000" dirty="0">
                  <a:solidFill>
                    <a:srgbClr val="F1F7E9"/>
                  </a:solidFill>
                  <a:latin typeface="Arial Narrow" charset="0"/>
                </a:rPr>
                <a:t>s gracious provision of the death of Christ since </a:t>
              </a:r>
              <a:r>
                <a:rPr lang="ru-RU" altLang="ja-JP" sz="2000" dirty="0">
                  <a:solidFill>
                    <a:srgbClr val="F1F7E9"/>
                  </a:solidFill>
                  <a:latin typeface="Arial Narrow" charset="0"/>
                </a:rPr>
                <a:t>"</a:t>
              </a:r>
              <a:r>
                <a:rPr lang="en-US" altLang="ja-JP" sz="2000" dirty="0">
                  <a:solidFill>
                    <a:srgbClr val="F1F7E9"/>
                  </a:solidFill>
                  <a:latin typeface="Arial Narrow" charset="0"/>
                </a:rPr>
                <a:t>it is the blood that makes atonement for one</a:t>
              </a:r>
              <a:r>
                <a:rPr lang="fr-FR" altLang="ja-JP" sz="2000" dirty="0">
                  <a:solidFill>
                    <a:srgbClr val="F1F7E9"/>
                  </a:solidFill>
                  <a:latin typeface="Arial Narrow" charset="0"/>
                </a:rPr>
                <a:t>'</a:t>
              </a:r>
              <a:r>
                <a:rPr lang="en-US" altLang="ja-JP" sz="2000" dirty="0">
                  <a:solidFill>
                    <a:srgbClr val="F1F7E9"/>
                  </a:solidFill>
                  <a:latin typeface="Arial Narrow" charset="0"/>
                </a:rPr>
                <a:t>s life</a:t>
              </a:r>
              <a:r>
                <a:rPr lang="ru-RU" altLang="ja-JP" sz="2000" dirty="0">
                  <a:solidFill>
                    <a:srgbClr val="F1F7E9"/>
                  </a:solidFill>
                  <a:latin typeface="Arial Narrow" charset="0"/>
                </a:rPr>
                <a:t>"</a:t>
              </a:r>
              <a:r>
                <a:rPr lang="en-US" altLang="ja-JP" sz="2000" dirty="0">
                  <a:solidFill>
                    <a:srgbClr val="F1F7E9"/>
                  </a:solidFill>
                  <a:latin typeface="Arial Narrow" charset="0"/>
                </a:rPr>
                <a:t> </a:t>
              </a:r>
            </a:p>
            <a:p>
              <a:pPr algn="ctr" eaLnBrk="0" hangingPunct="0"/>
              <a:r>
                <a:rPr lang="en-US" sz="2000" dirty="0">
                  <a:solidFill>
                    <a:srgbClr val="F1F7E9"/>
                  </a:solidFill>
                  <a:latin typeface="Arial Narrow" charset="0"/>
                </a:rPr>
                <a:t>(Lev. 17:11b)</a:t>
              </a:r>
            </a:p>
          </p:txBody>
        </p:sp>
        <p:sp>
          <p:nvSpPr>
            <p:cNvPr id="316427" name="Rectangle 1035"/>
            <p:cNvSpPr>
              <a:spLocks noChangeArrowheads="1"/>
            </p:cNvSpPr>
            <p:nvPr/>
          </p:nvSpPr>
          <p:spPr bwMode="auto">
            <a:xfrm>
              <a:off x="2462" y="652"/>
              <a:ext cx="1404" cy="863"/>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en-US" sz="2000" dirty="0">
                  <a:solidFill>
                    <a:srgbClr val="F1F7E9"/>
                  </a:solidFill>
                  <a:latin typeface="Arial Narrow" charset="0"/>
                </a:rPr>
                <a:t>God</a:t>
              </a:r>
              <a:r>
                <a:rPr lang="fr-FR" altLang="ja-JP" sz="2000" dirty="0">
                  <a:solidFill>
                    <a:srgbClr val="F1F7E9"/>
                  </a:solidFill>
                  <a:latin typeface="Arial Narrow" charset="0"/>
                </a:rPr>
                <a:t>'</a:t>
              </a:r>
              <a:r>
                <a:rPr lang="en-US" sz="2000" dirty="0">
                  <a:solidFill>
                    <a:srgbClr val="F1F7E9"/>
                  </a:solidFill>
                  <a:latin typeface="Arial Narrow" charset="0"/>
                </a:rPr>
                <a:t>s gracious provision of the death of Christ (</a:t>
              </a:r>
              <a:r>
                <a:rPr lang="ru-RU" altLang="ja-JP" sz="2000" dirty="0">
                  <a:solidFill>
                    <a:srgbClr val="F1F7E9"/>
                  </a:solidFill>
                  <a:latin typeface="Arial Narrow" charset="0"/>
                </a:rPr>
                <a:t>"</a:t>
              </a:r>
              <a:r>
                <a:rPr lang="en-US" altLang="ja-JP" sz="2000" dirty="0">
                  <a:solidFill>
                    <a:srgbClr val="F1F7E9"/>
                  </a:solidFill>
                  <a:latin typeface="Arial Narrow" charset="0"/>
                </a:rPr>
                <a:t>without the shedding of blood there is no forgiveness,</a:t>
              </a:r>
              <a:r>
                <a:rPr lang="ru-RU" altLang="ja-JP" sz="2000" dirty="0">
                  <a:solidFill>
                    <a:srgbClr val="F1F7E9"/>
                  </a:solidFill>
                  <a:latin typeface="Arial Narrow" charset="0"/>
                </a:rPr>
                <a:t>"</a:t>
              </a:r>
              <a:r>
                <a:rPr lang="en-US" altLang="ja-JP" sz="2000" dirty="0">
                  <a:solidFill>
                    <a:srgbClr val="F1F7E9"/>
                  </a:solidFill>
                  <a:latin typeface="Arial Narrow" charset="0"/>
                </a:rPr>
                <a:t> Heb. 9:22)</a:t>
              </a:r>
              <a:endParaRPr lang="en-US" sz="2000" dirty="0">
                <a:solidFill>
                  <a:srgbClr val="F1F7E9"/>
                </a:solidFill>
                <a:latin typeface="Arial Narrow" charset="0"/>
              </a:endParaRPr>
            </a:p>
          </p:txBody>
        </p:sp>
        <p:sp>
          <p:nvSpPr>
            <p:cNvPr id="316428" name="Rectangle 1036"/>
            <p:cNvSpPr>
              <a:spLocks noChangeArrowheads="1"/>
            </p:cNvSpPr>
            <p:nvPr/>
          </p:nvSpPr>
          <p:spPr bwMode="auto">
            <a:xfrm>
              <a:off x="43" y="1515"/>
              <a:ext cx="907" cy="74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en-US" sz="2000" b="1" i="1">
                  <a:solidFill>
                    <a:srgbClr val="F1F7E9"/>
                  </a:solidFill>
                  <a:latin typeface="Arial Narrow" charset="0"/>
                </a:rPr>
                <a:t>Requirement</a:t>
              </a:r>
              <a:r>
                <a:rPr lang="en-US" sz="2000" b="1">
                  <a:solidFill>
                    <a:srgbClr val="F1F7E9"/>
                  </a:solidFill>
                  <a:latin typeface="Arial Narrow" charset="0"/>
                </a:rPr>
                <a:t> </a:t>
              </a:r>
              <a:endParaRPr lang="en-US" sz="2000">
                <a:solidFill>
                  <a:srgbClr val="F1F7E9"/>
                </a:solidFill>
                <a:latin typeface="Arial Narrow" charset="0"/>
              </a:endParaRPr>
            </a:p>
            <a:p>
              <a:pPr algn="ctr" eaLnBrk="0" hangingPunct="0"/>
              <a:r>
                <a:rPr lang="en-US" sz="2000" b="1">
                  <a:solidFill>
                    <a:srgbClr val="F1F7E9"/>
                  </a:solidFill>
                  <a:latin typeface="Arial Narrow" charset="0"/>
                </a:rPr>
                <a:t>of Salvation</a:t>
              </a:r>
              <a:endParaRPr lang="en-US" sz="2000">
                <a:solidFill>
                  <a:srgbClr val="F1F7E9"/>
                </a:solidFill>
                <a:latin typeface="Arial Narrow" charset="0"/>
              </a:endParaRPr>
            </a:p>
          </p:txBody>
        </p:sp>
        <p:sp>
          <p:nvSpPr>
            <p:cNvPr id="316429" name="Rectangle 1037"/>
            <p:cNvSpPr>
              <a:spLocks noChangeArrowheads="1"/>
            </p:cNvSpPr>
            <p:nvPr/>
          </p:nvSpPr>
          <p:spPr bwMode="auto">
            <a:xfrm>
              <a:off x="950" y="1515"/>
              <a:ext cx="1512" cy="74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en-US" sz="2000">
                  <a:solidFill>
                    <a:srgbClr val="F1F7E9"/>
                  </a:solidFill>
                  <a:latin typeface="Arial Narrow" charset="0"/>
                </a:rPr>
                <a:t>Faith in the provision that God has revealed—as a gift (Ps. 51:16-17)</a:t>
              </a:r>
            </a:p>
          </p:txBody>
        </p:sp>
        <p:sp>
          <p:nvSpPr>
            <p:cNvPr id="316430" name="Rectangle 1038"/>
            <p:cNvSpPr>
              <a:spLocks noChangeArrowheads="1"/>
            </p:cNvSpPr>
            <p:nvPr/>
          </p:nvSpPr>
          <p:spPr bwMode="auto">
            <a:xfrm>
              <a:off x="2462" y="1515"/>
              <a:ext cx="1404" cy="74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en-US" sz="2000">
                  <a:solidFill>
                    <a:srgbClr val="F1F7E9"/>
                  </a:solidFill>
                  <a:latin typeface="Arial Narrow" charset="0"/>
                </a:rPr>
                <a:t>Faith in the provision that God has revealed—as a gift (Gal. 2:16)</a:t>
              </a:r>
            </a:p>
          </p:txBody>
        </p:sp>
        <p:sp>
          <p:nvSpPr>
            <p:cNvPr id="316431" name="Rectangle 1039"/>
            <p:cNvSpPr>
              <a:spLocks noChangeArrowheads="1"/>
            </p:cNvSpPr>
            <p:nvPr/>
          </p:nvSpPr>
          <p:spPr bwMode="auto">
            <a:xfrm>
              <a:off x="43" y="2263"/>
              <a:ext cx="907" cy="74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en-US" sz="2000" b="1" i="1">
                  <a:solidFill>
                    <a:srgbClr val="F1F7E9"/>
                  </a:solidFill>
                  <a:latin typeface="Arial Narrow" charset="0"/>
                </a:rPr>
                <a:t>Ultimate Content</a:t>
              </a:r>
              <a:r>
                <a:rPr lang="en-US" sz="2000" b="1">
                  <a:solidFill>
                    <a:srgbClr val="F1F7E9"/>
                  </a:solidFill>
                  <a:latin typeface="Arial Narrow" charset="0"/>
                </a:rPr>
                <a:t> </a:t>
              </a:r>
              <a:endParaRPr lang="en-US" sz="2000">
                <a:solidFill>
                  <a:srgbClr val="F1F7E9"/>
                </a:solidFill>
                <a:latin typeface="Arial Narrow" charset="0"/>
              </a:endParaRPr>
            </a:p>
            <a:p>
              <a:pPr algn="ctr" eaLnBrk="0" hangingPunct="0"/>
              <a:r>
                <a:rPr lang="en-US" sz="2000" b="1">
                  <a:solidFill>
                    <a:srgbClr val="F1F7E9"/>
                  </a:solidFill>
                  <a:latin typeface="Arial Narrow" charset="0"/>
                </a:rPr>
                <a:t>of Salvation</a:t>
              </a:r>
              <a:endParaRPr lang="en-US" sz="2000">
                <a:solidFill>
                  <a:srgbClr val="F1F7E9"/>
                </a:solidFill>
                <a:latin typeface="Arial Narrow" charset="0"/>
              </a:endParaRPr>
            </a:p>
          </p:txBody>
        </p:sp>
        <p:sp>
          <p:nvSpPr>
            <p:cNvPr id="316432" name="Rectangle 1040"/>
            <p:cNvSpPr>
              <a:spLocks noChangeArrowheads="1"/>
            </p:cNvSpPr>
            <p:nvPr/>
          </p:nvSpPr>
          <p:spPr bwMode="auto">
            <a:xfrm>
              <a:off x="950" y="2263"/>
              <a:ext cx="1512" cy="74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en-US" sz="2000">
                  <a:solidFill>
                    <a:srgbClr val="F1F7E9"/>
                  </a:solidFill>
                  <a:latin typeface="Arial Narrow" charset="0"/>
                </a:rPr>
                <a:t>Object of faith is God Himself—prophets exhorted repentance, not sacrifices (Jer. 3:12)</a:t>
              </a:r>
            </a:p>
          </p:txBody>
        </p:sp>
        <p:sp>
          <p:nvSpPr>
            <p:cNvPr id="316433" name="Rectangle 1041"/>
            <p:cNvSpPr>
              <a:spLocks noChangeArrowheads="1"/>
            </p:cNvSpPr>
            <p:nvPr/>
          </p:nvSpPr>
          <p:spPr bwMode="auto">
            <a:xfrm>
              <a:off x="2462" y="2263"/>
              <a:ext cx="1404" cy="74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en-US" sz="2000">
                  <a:solidFill>
                    <a:srgbClr val="F1F7E9"/>
                  </a:solidFill>
                  <a:latin typeface="Arial Narrow" charset="0"/>
                </a:rPr>
                <a:t>Object of faith is God Himself—heroes of faith are cited to exhort faith in God (Heb. 11)</a:t>
              </a:r>
            </a:p>
          </p:txBody>
        </p:sp>
        <p:sp>
          <p:nvSpPr>
            <p:cNvPr id="316434" name="Rectangle 1042"/>
            <p:cNvSpPr>
              <a:spLocks noChangeArrowheads="1"/>
            </p:cNvSpPr>
            <p:nvPr/>
          </p:nvSpPr>
          <p:spPr bwMode="auto">
            <a:xfrm>
              <a:off x="43" y="3011"/>
              <a:ext cx="907" cy="97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en-US" sz="2000" b="1" i="1">
                  <a:solidFill>
                    <a:srgbClr val="F1F7E9"/>
                  </a:solidFill>
                  <a:latin typeface="Arial Narrow" charset="0"/>
                </a:rPr>
                <a:t>Specific </a:t>
              </a:r>
              <a:endParaRPr lang="en-US" sz="2000">
                <a:solidFill>
                  <a:srgbClr val="F1F7E9"/>
                </a:solidFill>
                <a:latin typeface="Arial Narrow" charset="0"/>
              </a:endParaRPr>
            </a:p>
            <a:p>
              <a:pPr algn="ctr" eaLnBrk="0" hangingPunct="0"/>
              <a:r>
                <a:rPr lang="en-US" sz="2000" b="1" i="1">
                  <a:solidFill>
                    <a:srgbClr val="F1F7E9"/>
                  </a:solidFill>
                  <a:latin typeface="Arial Narrow" charset="0"/>
                </a:rPr>
                <a:t>Revealed Content</a:t>
              </a:r>
              <a:r>
                <a:rPr lang="en-US" sz="2000" b="1">
                  <a:solidFill>
                    <a:srgbClr val="F1F7E9"/>
                  </a:solidFill>
                  <a:latin typeface="Arial Narrow" charset="0"/>
                </a:rPr>
                <a:t> </a:t>
              </a:r>
              <a:endParaRPr lang="en-US" sz="2000">
                <a:solidFill>
                  <a:srgbClr val="F1F7E9"/>
                </a:solidFill>
                <a:latin typeface="Arial Narrow" charset="0"/>
              </a:endParaRPr>
            </a:p>
            <a:p>
              <a:pPr algn="ctr" eaLnBrk="0" hangingPunct="0"/>
              <a:r>
                <a:rPr lang="en-US" sz="2000" b="1">
                  <a:solidFill>
                    <a:srgbClr val="F1F7E9"/>
                  </a:solidFill>
                  <a:latin typeface="Arial Narrow" charset="0"/>
                </a:rPr>
                <a:t>of Salvation</a:t>
              </a:r>
              <a:endParaRPr lang="en-US" sz="2000">
                <a:solidFill>
                  <a:srgbClr val="F1F7E9"/>
                </a:solidFill>
                <a:latin typeface="Arial Narrow" charset="0"/>
              </a:endParaRPr>
            </a:p>
          </p:txBody>
        </p:sp>
        <p:sp>
          <p:nvSpPr>
            <p:cNvPr id="316435" name="Rectangle 1043"/>
            <p:cNvSpPr>
              <a:spLocks noChangeArrowheads="1"/>
            </p:cNvSpPr>
            <p:nvPr/>
          </p:nvSpPr>
          <p:spPr bwMode="auto">
            <a:xfrm>
              <a:off x="950" y="3011"/>
              <a:ext cx="1512" cy="97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en-US" sz="2000">
                  <a:solidFill>
                    <a:srgbClr val="F1F7E9"/>
                  </a:solidFill>
                  <a:latin typeface="Arial Narrow" charset="0"/>
                </a:rPr>
                <a:t>Cumulative content of faith had sacrifices &amp; promises: animals (Gen. 3:21), Abel</a:t>
              </a:r>
              <a:r>
                <a:rPr lang="fr-FR" altLang="ja-JP" sz="2000">
                  <a:solidFill>
                    <a:srgbClr val="F1F7E9"/>
                  </a:solidFill>
                  <a:latin typeface="Arial Narrow" charset="0"/>
                </a:rPr>
                <a:t>'</a:t>
              </a:r>
              <a:r>
                <a:rPr lang="en-US" sz="2000">
                  <a:solidFill>
                    <a:srgbClr val="F1F7E9"/>
                  </a:solidFill>
                  <a:latin typeface="Arial Narrow" charset="0"/>
                </a:rPr>
                <a:t>s sacrifice (Gen. 4:4), Abrahamic covenant (Gen. 15)</a:t>
              </a:r>
            </a:p>
          </p:txBody>
        </p:sp>
        <p:sp>
          <p:nvSpPr>
            <p:cNvPr id="316436" name="Rectangle 1044"/>
            <p:cNvSpPr>
              <a:spLocks noChangeArrowheads="1"/>
            </p:cNvSpPr>
            <p:nvPr/>
          </p:nvSpPr>
          <p:spPr bwMode="auto">
            <a:xfrm>
              <a:off x="2462" y="3011"/>
              <a:ext cx="1404" cy="97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en-US" sz="2000">
                  <a:solidFill>
                    <a:srgbClr val="F1F7E9"/>
                  </a:solidFill>
                  <a:latin typeface="Arial Narrow" charset="0"/>
                </a:rPr>
                <a:t>New content of faith is the shed blood of Jesus Christ (1 Pet. 1:18-21) which removes sin while OT sacrifices merely covered sin</a:t>
              </a:r>
            </a:p>
          </p:txBody>
        </p:sp>
        <p:sp>
          <p:nvSpPr>
            <p:cNvPr id="316437" name="Rectangle 1045"/>
            <p:cNvSpPr>
              <a:spLocks noChangeArrowheads="1"/>
            </p:cNvSpPr>
            <p:nvPr/>
          </p:nvSpPr>
          <p:spPr bwMode="auto">
            <a:xfrm>
              <a:off x="43" y="3989"/>
              <a:ext cx="907" cy="633"/>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en-US" sz="2000" b="1" i="1">
                  <a:solidFill>
                    <a:srgbClr val="F1F7E9"/>
                  </a:solidFill>
                  <a:latin typeface="Arial Narrow" charset="0"/>
                </a:rPr>
                <a:t>Believer</a:t>
              </a:r>
              <a:r>
                <a:rPr lang="fr-FR" altLang="ja-JP" sz="2000" b="1" i="1">
                  <a:solidFill>
                    <a:srgbClr val="F1F7E9"/>
                  </a:solidFill>
                  <a:latin typeface="Arial Narrow" charset="0"/>
                </a:rPr>
                <a:t>'</a:t>
              </a:r>
              <a:r>
                <a:rPr lang="en-US" sz="2000" b="1" i="1">
                  <a:solidFill>
                    <a:srgbClr val="F1F7E9"/>
                  </a:solidFill>
                  <a:latin typeface="Arial Narrow" charset="0"/>
                </a:rPr>
                <a:t>s Expression </a:t>
              </a:r>
              <a:endParaRPr lang="en-US" sz="2000">
                <a:solidFill>
                  <a:srgbClr val="F1F7E9"/>
                </a:solidFill>
                <a:latin typeface="Arial Narrow" charset="0"/>
              </a:endParaRPr>
            </a:p>
            <a:p>
              <a:pPr algn="ctr" eaLnBrk="0" hangingPunct="0"/>
              <a:r>
                <a:rPr lang="en-US" sz="2000" b="1">
                  <a:solidFill>
                    <a:srgbClr val="F1F7E9"/>
                  </a:solidFill>
                  <a:latin typeface="Arial Narrow" charset="0"/>
                </a:rPr>
                <a:t>of Salvation</a:t>
              </a:r>
              <a:endParaRPr lang="en-US" sz="2000">
                <a:solidFill>
                  <a:srgbClr val="F1F7E9"/>
                </a:solidFill>
                <a:latin typeface="Arial Narrow" charset="0"/>
              </a:endParaRPr>
            </a:p>
          </p:txBody>
        </p:sp>
        <p:sp>
          <p:nvSpPr>
            <p:cNvPr id="316438" name="Rectangle 1046"/>
            <p:cNvSpPr>
              <a:spLocks noChangeArrowheads="1"/>
            </p:cNvSpPr>
            <p:nvPr/>
          </p:nvSpPr>
          <p:spPr bwMode="auto">
            <a:xfrm>
              <a:off x="950" y="3989"/>
              <a:ext cx="1512" cy="633"/>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en-US" sz="2000">
                  <a:solidFill>
                    <a:srgbClr val="F1F7E9"/>
                  </a:solidFill>
                  <a:latin typeface="Arial Narrow" charset="0"/>
                </a:rPr>
                <a:t>Obey moral law, offer animal sacrifices, obey Mosaic law (civil </a:t>
              </a:r>
            </a:p>
            <a:p>
              <a:pPr algn="ctr" eaLnBrk="0" hangingPunct="0"/>
              <a:r>
                <a:rPr lang="en-US" sz="2000">
                  <a:solidFill>
                    <a:srgbClr val="F1F7E9"/>
                  </a:solidFill>
                  <a:latin typeface="Arial Narrow" charset="0"/>
                </a:rPr>
                <a:t>and ceremonial aspects)</a:t>
              </a:r>
            </a:p>
          </p:txBody>
        </p:sp>
        <p:sp>
          <p:nvSpPr>
            <p:cNvPr id="316439" name="Rectangle 1047"/>
            <p:cNvSpPr>
              <a:spLocks noChangeArrowheads="1"/>
            </p:cNvSpPr>
            <p:nvPr/>
          </p:nvSpPr>
          <p:spPr bwMode="auto">
            <a:xfrm>
              <a:off x="2462" y="3989"/>
              <a:ext cx="1404" cy="633"/>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en-US" sz="2000">
                  <a:solidFill>
                    <a:srgbClr val="F1F7E9"/>
                  </a:solidFill>
                  <a:latin typeface="Arial Narrow" charset="0"/>
                </a:rPr>
                <a:t>Obey moral law, observe Lord</a:t>
              </a:r>
              <a:r>
                <a:rPr lang="fr-FR" altLang="ja-JP" sz="2000">
                  <a:solidFill>
                    <a:srgbClr val="F1F7E9"/>
                  </a:solidFill>
                  <a:latin typeface="Arial Narrow" charset="0"/>
                </a:rPr>
                <a:t>'</a:t>
              </a:r>
              <a:r>
                <a:rPr lang="en-US" sz="2000">
                  <a:solidFill>
                    <a:srgbClr val="F1F7E9"/>
                  </a:solidFill>
                  <a:latin typeface="Arial Narrow" charset="0"/>
                </a:rPr>
                <a:t>s Supper and baptism, etc. through the Spirit</a:t>
              </a:r>
              <a:r>
                <a:rPr lang="fr-FR" altLang="ja-JP" sz="2000">
                  <a:solidFill>
                    <a:srgbClr val="F1F7E9"/>
                  </a:solidFill>
                  <a:latin typeface="Arial Narrow" charset="0"/>
                </a:rPr>
                <a:t>'</a:t>
              </a:r>
              <a:r>
                <a:rPr lang="en-US" sz="2000">
                  <a:solidFill>
                    <a:srgbClr val="F1F7E9"/>
                  </a:solidFill>
                  <a:latin typeface="Arial Narrow" charset="0"/>
                </a:rPr>
                <a:t>s enabling (Rom. 8:9)</a:t>
              </a:r>
            </a:p>
          </p:txBody>
        </p:sp>
      </p:gr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318466" name="Picture 8" descr="Temple Alta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73025"/>
            <a:ext cx="9144000" cy="693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794" name="Rectangle 2"/>
          <p:cNvSpPr>
            <a:spLocks noGrp="1" noChangeArrowheads="1"/>
          </p:cNvSpPr>
          <p:nvPr>
            <p:ph type="title"/>
          </p:nvPr>
        </p:nvSpPr>
        <p:spPr>
          <a:xfrm>
            <a:off x="685800" y="-274638"/>
            <a:ext cx="7772400" cy="1143001"/>
          </a:xfrm>
          <a:effectLst>
            <a:outerShdw blurRad="63500" dist="38099" dir="2700000" algn="ctr" rotWithShape="0">
              <a:schemeClr val="accent2">
                <a:alpha val="74998"/>
              </a:schemeClr>
            </a:outerShdw>
          </a:effectLst>
        </p:spPr>
        <p:txBody>
          <a:bodyPr/>
          <a:lstStyle/>
          <a:p>
            <a:pPr>
              <a:defRPr/>
            </a:pPr>
            <a:r>
              <a:rPr lang="en-US" b="1" dirty="0">
                <a:solidFill>
                  <a:schemeClr val="bg2"/>
                </a:solidFill>
                <a:latin typeface="Impact" pitchFamily="-111" charset="0"/>
              </a:rPr>
              <a:t>Leviticus Synthesis</a:t>
            </a:r>
          </a:p>
        </p:txBody>
      </p:sp>
      <p:sp>
        <p:nvSpPr>
          <p:cNvPr id="318468" name="Text Box 4"/>
          <p:cNvSpPr txBox="1">
            <a:spLocks noChangeArrowheads="1"/>
          </p:cNvSpPr>
          <p:nvPr/>
        </p:nvSpPr>
        <p:spPr bwMode="auto">
          <a:xfrm>
            <a:off x="7607300" y="-26988"/>
            <a:ext cx="1501775" cy="461963"/>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solidFill>
                  <a:srgbClr val="CBCBCB"/>
                </a:solidFill>
                <a:latin typeface="Arial" charset="0"/>
              </a:rPr>
              <a:t>OTS, 124</a:t>
            </a:r>
          </a:p>
        </p:txBody>
      </p:sp>
      <p:sp>
        <p:nvSpPr>
          <p:cNvPr id="33797" name="Text Box 5"/>
          <p:cNvSpPr txBox="1">
            <a:spLocks noChangeArrowheads="1"/>
          </p:cNvSpPr>
          <p:nvPr/>
        </p:nvSpPr>
        <p:spPr bwMode="auto">
          <a:xfrm>
            <a:off x="4191000" y="5445125"/>
            <a:ext cx="4495800" cy="946150"/>
          </a:xfrm>
          <a:prstGeom prst="rect">
            <a:avLst/>
          </a:prstGeom>
          <a:solidFill>
            <a:srgbClr val="FF0000"/>
          </a:solidFill>
          <a:ln w="9525">
            <a:noFill/>
            <a:miter lim="800000"/>
            <a:headEnd/>
            <a:tailEnd/>
          </a:ln>
          <a:effectLst>
            <a:outerShdw blurRad="63500" dist="161645" dir="2700000" algn="ctr" rotWithShape="0">
              <a:schemeClr val="bg2">
                <a:alpha val="74998"/>
              </a:schemeClr>
            </a:outerShdw>
          </a:effectLst>
        </p:spPr>
        <p:txBody>
          <a:bodyPr>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a:defRPr/>
            </a:pPr>
            <a:r>
              <a:rPr lang="en-US" altLang="zh-CN" sz="2800">
                <a:solidFill>
                  <a:srgbClr val="CCFFFF"/>
                </a:solidFill>
                <a:effectLst>
                  <a:outerShdw blurRad="38100" dist="38100" dir="2700000" algn="tl">
                    <a:srgbClr val="000000"/>
                  </a:outerShdw>
                </a:effectLst>
                <a:latin typeface="Arial Black" charset="0"/>
                <a:ea typeface="SimSun" charset="0"/>
                <a:cs typeface="SimSun" charset="0"/>
              </a:rPr>
              <a:t>11–27	Separation</a:t>
            </a:r>
          </a:p>
          <a:p>
            <a:pPr algn="ctr">
              <a:defRPr/>
            </a:pPr>
            <a:r>
              <a:rPr lang="en-US" altLang="zh-CN" sz="2800" dirty="0">
                <a:solidFill>
                  <a:srgbClr val="CCFFFF"/>
                </a:solidFill>
                <a:effectLst>
                  <a:outerShdw blurRad="38100" dist="38100" dir="2700000" algn="tl">
                    <a:srgbClr val="000000"/>
                  </a:outerShdw>
                </a:effectLst>
                <a:latin typeface="Arial Black" charset="0"/>
                <a:ea typeface="SimSun" charset="0"/>
                <a:cs typeface="SimSun" charset="0"/>
              </a:rPr>
              <a:t>(walking with God)</a:t>
            </a:r>
          </a:p>
        </p:txBody>
      </p:sp>
      <p:sp>
        <p:nvSpPr>
          <p:cNvPr id="33798" name="Text Box 6"/>
          <p:cNvSpPr txBox="1">
            <a:spLocks noChangeArrowheads="1"/>
          </p:cNvSpPr>
          <p:nvPr/>
        </p:nvSpPr>
        <p:spPr bwMode="auto">
          <a:xfrm>
            <a:off x="152400" y="5445125"/>
            <a:ext cx="3924300" cy="946150"/>
          </a:xfrm>
          <a:prstGeom prst="rect">
            <a:avLst/>
          </a:prstGeom>
          <a:solidFill>
            <a:srgbClr val="FF0000"/>
          </a:solidFill>
          <a:ln w="9525">
            <a:noFill/>
            <a:miter lim="800000"/>
            <a:headEnd/>
            <a:tailEnd/>
          </a:ln>
          <a:effectLst>
            <a:outerShdw blurRad="63500" dist="161645" dir="2700000" algn="ctr" rotWithShape="0">
              <a:schemeClr val="bg2">
                <a:alpha val="74998"/>
              </a:schemeClr>
            </a:outerShdw>
          </a:effectLst>
        </p:spPr>
        <p:txBody>
          <a:bodyPr>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a:defRPr/>
            </a:pPr>
            <a:r>
              <a:rPr lang="en-US" altLang="zh-CN" sz="2800" dirty="0">
                <a:solidFill>
                  <a:srgbClr val="CCFFFF"/>
                </a:solidFill>
                <a:effectLst>
                  <a:outerShdw blurRad="38100" dist="38100" dir="2700000" algn="tl">
                    <a:srgbClr val="000000"/>
                  </a:outerShdw>
                </a:effectLst>
                <a:latin typeface="Arial Black" charset="0"/>
                <a:ea typeface="SimSun" charset="0"/>
                <a:cs typeface="SimSun" charset="0"/>
              </a:rPr>
              <a:t>1–10		Sacrifice</a:t>
            </a:r>
          </a:p>
          <a:p>
            <a:pPr algn="ctr">
              <a:defRPr/>
            </a:pPr>
            <a:r>
              <a:rPr lang="en-US" altLang="zh-CN" sz="2800" dirty="0">
                <a:solidFill>
                  <a:srgbClr val="CCFFFF"/>
                </a:solidFill>
                <a:effectLst>
                  <a:outerShdw blurRad="38100" dist="38100" dir="2700000" algn="tl">
                    <a:srgbClr val="000000"/>
                  </a:outerShdw>
                </a:effectLst>
                <a:latin typeface="Arial Black" charset="0"/>
                <a:ea typeface="SimSun" charset="0"/>
                <a:cs typeface="SimSun" charset="0"/>
              </a:rPr>
              <a:t>(worshipping God) </a:t>
            </a:r>
          </a:p>
        </p:txBody>
      </p:sp>
      <p:sp>
        <p:nvSpPr>
          <p:cNvPr id="33799" name="Text Box 7"/>
          <p:cNvSpPr txBox="1">
            <a:spLocks noChangeArrowheads="1"/>
          </p:cNvSpPr>
          <p:nvPr/>
        </p:nvSpPr>
        <p:spPr bwMode="auto">
          <a:xfrm>
            <a:off x="1676400" y="873125"/>
            <a:ext cx="6096000" cy="955675"/>
          </a:xfrm>
          <a:prstGeom prst="rect">
            <a:avLst/>
          </a:prstGeom>
          <a:solidFill>
            <a:schemeClr val="tx1"/>
          </a:solidFill>
          <a:ln w="9525">
            <a:solidFill>
              <a:srgbClr val="000000"/>
            </a:solidFill>
            <a:miter lim="800000"/>
            <a:headEnd/>
            <a:tailEnd/>
          </a:ln>
          <a:effectLst>
            <a:outerShdw blurRad="63500" dist="38099" dir="2700000" algn="ctr" rotWithShape="0">
              <a:srgbClr val="66FFCC">
                <a:alpha val="74998"/>
              </a:srgbClr>
            </a:outerShdw>
          </a:effectLst>
        </p:spPr>
        <p:txBody>
          <a:bodyPr>
            <a:spAutoFit/>
          </a:bodyPr>
          <a:lstStyle/>
          <a:p>
            <a:pPr algn="ctr">
              <a:defRPr/>
            </a:pPr>
            <a:r>
              <a:rPr lang="en-US" altLang="zh-CN" sz="2800" b="1">
                <a:solidFill>
                  <a:srgbClr val="000000"/>
                </a:solidFill>
                <a:latin typeface="Arial Black" pitchFamily="-111" charset="0"/>
                <a:ea typeface="SimSun" pitchFamily="2" charset="-122"/>
                <a:cs typeface="SimSun" pitchFamily="2" charset="-122"/>
              </a:rPr>
              <a:t>Sanctification through sacrifice and separation</a:t>
            </a: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3798"/>
                                        </p:tgtEl>
                                        <p:attrNameLst>
                                          <p:attrName>style.visibility</p:attrName>
                                        </p:attrNameLst>
                                      </p:cBhvr>
                                      <p:to>
                                        <p:strVal val="visible"/>
                                      </p:to>
                                    </p:set>
                                    <p:anim calcmode="lin" valueType="num">
                                      <p:cBhvr additive="base">
                                        <p:cTn id="7" dur="500" fill="hold"/>
                                        <p:tgtEl>
                                          <p:spTgt spid="33798"/>
                                        </p:tgtEl>
                                        <p:attrNameLst>
                                          <p:attrName>ppt_x</p:attrName>
                                        </p:attrNameLst>
                                      </p:cBhvr>
                                      <p:tavLst>
                                        <p:tav tm="0">
                                          <p:val>
                                            <p:strVal val="0-#ppt_w/2"/>
                                          </p:val>
                                        </p:tav>
                                        <p:tav tm="100000">
                                          <p:val>
                                            <p:strVal val="#ppt_x"/>
                                          </p:val>
                                        </p:tav>
                                      </p:tavLst>
                                    </p:anim>
                                    <p:anim calcmode="lin" valueType="num">
                                      <p:cBhvr additive="base">
                                        <p:cTn id="8" dur="500" fill="hold"/>
                                        <p:tgtEl>
                                          <p:spTgt spid="3379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3797"/>
                                        </p:tgtEl>
                                        <p:attrNameLst>
                                          <p:attrName>style.visibility</p:attrName>
                                        </p:attrNameLst>
                                      </p:cBhvr>
                                      <p:to>
                                        <p:strVal val="visible"/>
                                      </p:to>
                                    </p:set>
                                    <p:anim calcmode="lin" valueType="num">
                                      <p:cBhvr additive="base">
                                        <p:cTn id="13" dur="500" fill="hold"/>
                                        <p:tgtEl>
                                          <p:spTgt spid="33797"/>
                                        </p:tgtEl>
                                        <p:attrNameLst>
                                          <p:attrName>ppt_x</p:attrName>
                                        </p:attrNameLst>
                                      </p:cBhvr>
                                      <p:tavLst>
                                        <p:tav tm="0">
                                          <p:val>
                                            <p:strVal val="0-#ppt_w/2"/>
                                          </p:val>
                                        </p:tav>
                                        <p:tav tm="100000">
                                          <p:val>
                                            <p:strVal val="#ppt_x"/>
                                          </p:val>
                                        </p:tav>
                                      </p:tavLst>
                                    </p:anim>
                                    <p:anim calcmode="lin" valueType="num">
                                      <p:cBhvr additive="base">
                                        <p:cTn id="14" dur="500" fill="hold"/>
                                        <p:tgtEl>
                                          <p:spTgt spid="3379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7" grpId="0" animBg="1" autoUpdateAnimBg="0"/>
      <p:bldP spid="33798" grpId="0" animBg="1"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omans Title Hands Grasping.jpg">
            <a:extLst>
              <a:ext uri="{FF2B5EF4-FFF2-40B4-BE49-F238E27FC236}">
                <a16:creationId xmlns:a16="http://schemas.microsoft.com/office/drawing/2014/main" id="{0F80E82A-AD5B-BF56-EDA9-5B796706E90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99319" y="0"/>
            <a:ext cx="6912768" cy="6899474"/>
          </a:xfrm>
          <a:prstGeom prst="rect">
            <a:avLst/>
          </a:prstGeom>
        </p:spPr>
      </p:pic>
      <p:sp>
        <p:nvSpPr>
          <p:cNvPr id="2" name="Title 1"/>
          <p:cNvSpPr>
            <a:spLocks noGrp="1"/>
          </p:cNvSpPr>
          <p:nvPr>
            <p:ph type="title"/>
          </p:nvPr>
        </p:nvSpPr>
        <p:spPr/>
        <p:txBody>
          <a:bodyPr/>
          <a:lstStyle/>
          <a:p>
            <a:pPr>
              <a:defRPr/>
            </a:pPr>
            <a:r>
              <a:rPr lang="en-US" sz="3600" b="1">
                <a:effectLst>
                  <a:glow rad="266700">
                    <a:schemeClr val="bg1">
                      <a:alpha val="75000"/>
                    </a:schemeClr>
                  </a:glow>
                  <a:outerShdw blurRad="247650" dist="330200" dir="2700000" algn="tl">
                    <a:srgbClr val="000000"/>
                  </a:outerShdw>
                </a:effectLst>
                <a:ea typeface="ＭＳ Ｐゴシック" charset="-128"/>
                <a:cs typeface="ＭＳ Ｐゴシック" charset="-128"/>
              </a:rPr>
              <a:t>In Other Words…</a:t>
            </a:r>
          </a:p>
        </p:txBody>
      </p:sp>
      <p:sp>
        <p:nvSpPr>
          <p:cNvPr id="3" name="Content Placeholder 2"/>
          <p:cNvSpPr>
            <a:spLocks noGrp="1"/>
          </p:cNvSpPr>
          <p:nvPr>
            <p:ph idx="1"/>
          </p:nvPr>
        </p:nvSpPr>
        <p:spPr>
          <a:xfrm>
            <a:off x="1331913" y="4077072"/>
            <a:ext cx="6480175" cy="2053853"/>
          </a:xfrm>
        </p:spPr>
        <p:txBody>
          <a:bodyPr>
            <a:normAutofit fontScale="92500" lnSpcReduction="10000"/>
          </a:bodyPr>
          <a:lstStyle/>
          <a:p>
            <a:pPr marL="0" indent="0" algn="ctr">
              <a:buFont typeface="Wingdings" charset="2"/>
              <a:buNone/>
              <a:defRPr/>
            </a:pPr>
            <a:r>
              <a:rPr lang="en-US" sz="4800" b="1" dirty="0">
                <a:effectLst>
                  <a:glow rad="266700">
                    <a:schemeClr val="bg1">
                      <a:alpha val="75000"/>
                    </a:schemeClr>
                  </a:glow>
                  <a:outerShdw blurRad="247650" dist="330200" dir="2700000" algn="tl">
                    <a:srgbClr val="000000"/>
                  </a:outerShdw>
                </a:effectLst>
                <a:ea typeface="ＭＳ Ｐゴシック" charset="-128"/>
                <a:cs typeface="ＭＳ Ｐゴシック" charset="-128"/>
              </a:rPr>
              <a:t>Salvation has </a:t>
            </a:r>
            <a:br>
              <a:rPr lang="en-US" sz="4800" b="1" dirty="0">
                <a:effectLst>
                  <a:glow rad="266700">
                    <a:schemeClr val="bg1">
                      <a:alpha val="75000"/>
                    </a:schemeClr>
                  </a:glow>
                  <a:outerShdw blurRad="247650" dist="330200" dir="2700000" algn="tl">
                    <a:srgbClr val="000000"/>
                  </a:outerShdw>
                </a:effectLst>
                <a:ea typeface="ＭＳ Ｐゴシック" charset="-128"/>
                <a:cs typeface="ＭＳ Ｐゴシック" charset="-128"/>
              </a:rPr>
            </a:br>
            <a:r>
              <a:rPr lang="en-US" sz="4800" b="1" dirty="0">
                <a:effectLst>
                  <a:glow rad="266700">
                    <a:schemeClr val="bg1">
                      <a:alpha val="75000"/>
                    </a:schemeClr>
                  </a:glow>
                  <a:outerShdw blurRad="247650" dist="330200" dir="2700000" algn="tl">
                    <a:srgbClr val="000000"/>
                  </a:outerShdw>
                </a:effectLst>
                <a:ea typeface="ＭＳ Ｐゴシック" charset="-128"/>
                <a:cs typeface="ＭＳ Ｐゴシック" charset="-128"/>
              </a:rPr>
              <a:t>ALWAYS been </a:t>
            </a:r>
            <a:r>
              <a:rPr lang="en-US" sz="4800" b="1" dirty="0">
                <a:solidFill>
                  <a:srgbClr val="FFFF00"/>
                </a:solidFill>
                <a:effectLst>
                  <a:glow rad="266700">
                    <a:schemeClr val="bg1">
                      <a:alpha val="75000"/>
                    </a:schemeClr>
                  </a:glow>
                  <a:outerShdw blurRad="247650" dist="330200" dir="2700000" algn="tl">
                    <a:srgbClr val="000000">
                      <a:alpha val="43137"/>
                    </a:srgbClr>
                  </a:outerShdw>
                </a:effectLst>
                <a:ea typeface="ＭＳ Ｐゴシック" charset="-128"/>
                <a:cs typeface="ＭＳ Ｐゴシック" charset="-128"/>
              </a:rPr>
              <a:t>through</a:t>
            </a:r>
            <a:r>
              <a:rPr lang="en-US" sz="4800" b="1" dirty="0">
                <a:effectLst>
                  <a:glow rad="266700">
                    <a:schemeClr val="bg1">
                      <a:alpha val="75000"/>
                    </a:schemeClr>
                  </a:glow>
                  <a:outerShdw blurRad="247650" dist="330200" dir="2700000" algn="tl">
                    <a:srgbClr val="000000">
                      <a:alpha val="43137"/>
                    </a:srgbClr>
                  </a:outerShdw>
                </a:effectLst>
                <a:ea typeface="ＭＳ Ｐゴシック" charset="-128"/>
                <a:cs typeface="ＭＳ Ｐゴシック" charset="-128"/>
              </a:rPr>
              <a:t> </a:t>
            </a:r>
            <a:r>
              <a:rPr lang="en-US" sz="4800" b="1" dirty="0">
                <a:solidFill>
                  <a:srgbClr val="FFFF00"/>
                </a:solidFill>
                <a:effectLst>
                  <a:glow rad="266700">
                    <a:schemeClr val="bg1">
                      <a:alpha val="75000"/>
                    </a:schemeClr>
                  </a:glow>
                  <a:outerShdw blurRad="247650" dist="330200" dir="2700000" algn="tl">
                    <a:srgbClr val="000000">
                      <a:alpha val="43137"/>
                    </a:srgbClr>
                  </a:outerShdw>
                </a:effectLst>
                <a:ea typeface="ＭＳ Ｐゴシック" charset="-128"/>
                <a:cs typeface="ＭＳ Ｐゴシック" charset="-128"/>
              </a:rPr>
              <a:t>faith alone</a:t>
            </a:r>
            <a:r>
              <a:rPr lang="en-US" sz="4800" b="1" dirty="0">
                <a:effectLst>
                  <a:glow rad="266700">
                    <a:schemeClr val="bg1">
                      <a:alpha val="75000"/>
                    </a:schemeClr>
                  </a:glow>
                  <a:outerShdw blurRad="247650" dist="330200" dir="2700000" algn="tl">
                    <a:srgbClr val="000000"/>
                  </a:outerShdw>
                </a:effectLst>
                <a:ea typeface="ＭＳ Ｐゴシック" charset="-128"/>
                <a:cs typeface="ＭＳ Ｐゴシック" charset="-128"/>
              </a:rPr>
              <a:t>!</a:t>
            </a:r>
          </a:p>
        </p:txBody>
      </p:sp>
      <p:sp>
        <p:nvSpPr>
          <p:cNvPr id="320516" name="Text Box 9"/>
          <p:cNvSpPr txBox="1">
            <a:spLocks noChangeArrowheads="1"/>
          </p:cNvSpPr>
          <p:nvPr/>
        </p:nvSpPr>
        <p:spPr bwMode="auto">
          <a:xfrm>
            <a:off x="838200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153</a:t>
            </a: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3B6F9E-6F46-43D4-BD81-1A9960C041C7}"/>
            </a:ext>
          </a:extLst>
        </p:cNvPr>
        <p:cNvGrpSpPr/>
        <p:nvPr/>
      </p:nvGrpSpPr>
      <p:grpSpPr>
        <a:xfrm>
          <a:off x="0" y="0"/>
          <a:ext cx="0" cy="0"/>
          <a:chOff x="0" y="0"/>
          <a:chExt cx="0" cy="0"/>
        </a:xfrm>
      </p:grpSpPr>
      <p:sp>
        <p:nvSpPr>
          <p:cNvPr id="6" name="Oval 5">
            <a:extLst>
              <a:ext uri="{FF2B5EF4-FFF2-40B4-BE49-F238E27FC236}">
                <a16:creationId xmlns:a16="http://schemas.microsoft.com/office/drawing/2014/main" id="{6291F322-E996-F8B9-A012-C09D2CFF5BC2}"/>
              </a:ext>
            </a:extLst>
          </p:cNvPr>
          <p:cNvSpPr>
            <a:spLocks noChangeAspect="1"/>
          </p:cNvSpPr>
          <p:nvPr/>
        </p:nvSpPr>
        <p:spPr bwMode="auto">
          <a:xfrm>
            <a:off x="3294313" y="1135629"/>
            <a:ext cx="5214258" cy="5214258"/>
          </a:xfrm>
          <a:prstGeom prst="ellipse">
            <a:avLst/>
          </a:prstGeom>
          <a:gradFill>
            <a:gsLst>
              <a:gs pos="0">
                <a:schemeClr val="bg2">
                  <a:alpha val="50132"/>
                </a:schemeClr>
              </a:gs>
              <a:gs pos="100000">
                <a:schemeClr val="bg1">
                  <a:lumMod val="75000"/>
                  <a:alpha val="49039"/>
                </a:schemeClr>
              </a:gs>
            </a:gsLst>
            <a:lin ang="5400000" scaled="1"/>
          </a:gra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05" charset="0"/>
              <a:ea typeface="ＭＳ Ｐゴシック" charset="-128"/>
            </a:endParaRPr>
          </a:p>
        </p:txBody>
      </p:sp>
      <p:sp>
        <p:nvSpPr>
          <p:cNvPr id="2" name="Title 1">
            <a:extLst>
              <a:ext uri="{FF2B5EF4-FFF2-40B4-BE49-F238E27FC236}">
                <a16:creationId xmlns:a16="http://schemas.microsoft.com/office/drawing/2014/main" id="{AEF271CE-7A2C-612C-6DDF-2A7721052D1E}"/>
              </a:ext>
            </a:extLst>
          </p:cNvPr>
          <p:cNvSpPr>
            <a:spLocks noGrp="1"/>
          </p:cNvSpPr>
          <p:nvPr>
            <p:ph type="ctrTitle" sz="quarter"/>
          </p:nvPr>
        </p:nvSpPr>
        <p:spPr>
          <a:xfrm>
            <a:off x="736171" y="44624"/>
            <a:ext cx="7772400" cy="881256"/>
          </a:xfrm>
        </p:spPr>
        <p:txBody>
          <a:bodyPr/>
          <a:lstStyle/>
          <a:p>
            <a:r>
              <a:rPr lang="en-US" b="1" dirty="0">
                <a:solidFill>
                  <a:schemeClr val="tx1"/>
                </a:solidFill>
                <a:latin typeface="Arial" panose="020B0604020202020204" pitchFamily="34" charset="0"/>
                <a:cs typeface="Arial" panose="020B0604020202020204" pitchFamily="34" charset="0"/>
              </a:rPr>
              <a:t>Two Emphases</a:t>
            </a:r>
          </a:p>
        </p:txBody>
      </p:sp>
      <p:sp>
        <p:nvSpPr>
          <p:cNvPr id="5" name="Oval 4">
            <a:extLst>
              <a:ext uri="{FF2B5EF4-FFF2-40B4-BE49-F238E27FC236}">
                <a16:creationId xmlns:a16="http://schemas.microsoft.com/office/drawing/2014/main" id="{E09FA282-D7BE-BDF3-B275-BDB18B10D14F}"/>
              </a:ext>
            </a:extLst>
          </p:cNvPr>
          <p:cNvSpPr>
            <a:spLocks noChangeAspect="1"/>
          </p:cNvSpPr>
          <p:nvPr/>
        </p:nvSpPr>
        <p:spPr bwMode="auto">
          <a:xfrm>
            <a:off x="736171" y="1124744"/>
            <a:ext cx="5214258" cy="5214258"/>
          </a:xfrm>
          <a:prstGeom prst="ellipse">
            <a:avLst/>
          </a:prstGeom>
          <a:gradFill>
            <a:gsLst>
              <a:gs pos="0">
                <a:schemeClr val="bg2">
                  <a:alpha val="50132"/>
                </a:schemeClr>
              </a:gs>
              <a:gs pos="100000">
                <a:schemeClr val="bg1">
                  <a:lumMod val="75000"/>
                  <a:alpha val="49039"/>
                </a:schemeClr>
              </a:gs>
            </a:gsLst>
            <a:lin ang="5400000" scaled="1"/>
          </a:gra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05" charset="0"/>
              <a:ea typeface="ＭＳ Ｐゴシック" charset="-128"/>
            </a:endParaRPr>
          </a:p>
        </p:txBody>
      </p:sp>
      <p:sp>
        <p:nvSpPr>
          <p:cNvPr id="3" name="Subtitle 2">
            <a:extLst>
              <a:ext uri="{FF2B5EF4-FFF2-40B4-BE49-F238E27FC236}">
                <a16:creationId xmlns:a16="http://schemas.microsoft.com/office/drawing/2014/main" id="{C1F8D307-7696-4607-6EAF-AAFCEE08D2F7}"/>
              </a:ext>
            </a:extLst>
          </p:cNvPr>
          <p:cNvSpPr>
            <a:spLocks noGrp="1"/>
          </p:cNvSpPr>
          <p:nvPr>
            <p:ph type="subTitle" sz="quarter" idx="1"/>
          </p:nvPr>
        </p:nvSpPr>
        <p:spPr>
          <a:xfrm>
            <a:off x="1331640" y="1508191"/>
            <a:ext cx="3240360" cy="648072"/>
          </a:xfrm>
        </p:spPr>
        <p:txBody>
          <a:bodyPr/>
          <a:lstStyle/>
          <a:p>
            <a:r>
              <a:rPr lang="en-US" b="1" dirty="0">
                <a:latin typeface="Arial" panose="020B0604020202020204" pitchFamily="34" charset="0"/>
                <a:cs typeface="Arial" panose="020B0604020202020204" pitchFamily="34" charset="0"/>
              </a:rPr>
              <a:t>Galatians</a:t>
            </a:r>
          </a:p>
        </p:txBody>
      </p:sp>
      <p:sp>
        <p:nvSpPr>
          <p:cNvPr id="4" name="Subtitle 2">
            <a:extLst>
              <a:ext uri="{FF2B5EF4-FFF2-40B4-BE49-F238E27FC236}">
                <a16:creationId xmlns:a16="http://schemas.microsoft.com/office/drawing/2014/main" id="{B87B9FB7-ABC0-5BE9-C8B6-7D205F1ADEFD}"/>
              </a:ext>
            </a:extLst>
          </p:cNvPr>
          <p:cNvSpPr txBox="1">
            <a:spLocks/>
          </p:cNvSpPr>
          <p:nvPr/>
        </p:nvSpPr>
        <p:spPr bwMode="auto">
          <a:xfrm>
            <a:off x="4564896" y="1498031"/>
            <a:ext cx="3607504" cy="648072"/>
          </a:xfrm>
          <a:prstGeom prst="rect">
            <a:avLst/>
          </a:prstGeom>
          <a:noFill/>
          <a:ln w="9525" cap="sq">
            <a:noFill/>
            <a:miter lim="800000"/>
            <a:headEnd type="none" w="sm" len="sm"/>
            <a:tailEnd type="none" w="sm" len="sm"/>
          </a:ln>
          <a:effec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tx2"/>
              </a:buClr>
              <a:buSzPct val="75000"/>
              <a:buFont typeface="Wingdings" pitchFamily="-105" charset="2"/>
              <a:buNone/>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1"/>
              </a:buClr>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75000"/>
              <a:buFont typeface="Wingdings" charset="2"/>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9pPr>
          </a:lstStyle>
          <a:p>
            <a:pPr marL="0" marR="0" lvl="0" indent="0" algn="ctr" defTabSz="914400" rtl="0" eaLnBrk="0" fontAlgn="base" latinLnBrk="0" hangingPunct="0">
              <a:lnSpc>
                <a:spcPct val="100000"/>
              </a:lnSpc>
              <a:spcBef>
                <a:spcPct val="20000"/>
              </a:spcBef>
              <a:spcAft>
                <a:spcPct val="0"/>
              </a:spcAft>
              <a:buClr>
                <a:srgbClr val="FFFF00"/>
              </a:buClr>
              <a:buSzPct val="75000"/>
              <a:buFont typeface="Wingdings" pitchFamily="-105" charset="2"/>
              <a:buNone/>
              <a:tabLst/>
              <a:defRPr/>
            </a:pPr>
            <a:r>
              <a:rPr kumimoji="0" lang="en-US" sz="32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2" charset="-128"/>
                <a:cs typeface="Arial" panose="020B0604020202020204" pitchFamily="34" charset="0"/>
              </a:rPr>
              <a:t>Romans</a:t>
            </a:r>
          </a:p>
        </p:txBody>
      </p:sp>
      <p:sp>
        <p:nvSpPr>
          <p:cNvPr id="7" name="Subtitle 2">
            <a:extLst>
              <a:ext uri="{FF2B5EF4-FFF2-40B4-BE49-F238E27FC236}">
                <a16:creationId xmlns:a16="http://schemas.microsoft.com/office/drawing/2014/main" id="{DC46B9C1-79A8-0F4D-C75B-B6B0B40A2C4A}"/>
              </a:ext>
            </a:extLst>
          </p:cNvPr>
          <p:cNvSpPr txBox="1">
            <a:spLocks/>
          </p:cNvSpPr>
          <p:nvPr/>
        </p:nvSpPr>
        <p:spPr bwMode="auto">
          <a:xfrm>
            <a:off x="785165" y="3878374"/>
            <a:ext cx="2509148" cy="648072"/>
          </a:xfrm>
          <a:prstGeom prst="rect">
            <a:avLst/>
          </a:prstGeom>
          <a:noFill/>
          <a:ln w="9525" cap="sq">
            <a:noFill/>
            <a:miter lim="800000"/>
            <a:headEnd type="none" w="sm" len="sm"/>
            <a:tailEnd type="none" w="sm" len="sm"/>
          </a:ln>
          <a:effec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tx2"/>
              </a:buClr>
              <a:buSzPct val="75000"/>
              <a:buFont typeface="Wingdings" pitchFamily="-105" charset="2"/>
              <a:buNone/>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1"/>
              </a:buClr>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75000"/>
              <a:buFont typeface="Wingdings" charset="2"/>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9pPr>
          </a:lstStyle>
          <a:p>
            <a:pPr marL="0" marR="0" lvl="0" indent="0" algn="ctr" defTabSz="914400" rtl="0" eaLnBrk="0" fontAlgn="base" latinLnBrk="0" hangingPunct="0">
              <a:lnSpc>
                <a:spcPct val="100000"/>
              </a:lnSpc>
              <a:spcBef>
                <a:spcPct val="20000"/>
              </a:spcBef>
              <a:spcAft>
                <a:spcPct val="0"/>
              </a:spcAft>
              <a:buClr>
                <a:srgbClr val="FFFF00"/>
              </a:buClr>
              <a:buSzPct val="75000"/>
              <a:buFont typeface="Wingdings" pitchFamily="-105" charset="2"/>
              <a:buNone/>
              <a:tabLst/>
              <a:defRPr/>
            </a:pPr>
            <a:r>
              <a:rPr kumimoji="0" lang="en-US"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2" charset="-128"/>
                <a:cs typeface="Arial" panose="020B0604020202020204" pitchFamily="34" charset="0"/>
              </a:rPr>
              <a:t>Not by Law</a:t>
            </a:r>
          </a:p>
        </p:txBody>
      </p:sp>
      <p:sp>
        <p:nvSpPr>
          <p:cNvPr id="8" name="Subtitle 2">
            <a:extLst>
              <a:ext uri="{FF2B5EF4-FFF2-40B4-BE49-F238E27FC236}">
                <a16:creationId xmlns:a16="http://schemas.microsoft.com/office/drawing/2014/main" id="{4BDE503D-0D58-2A05-8A76-BF7ECA3B442C}"/>
              </a:ext>
            </a:extLst>
          </p:cNvPr>
          <p:cNvSpPr txBox="1">
            <a:spLocks/>
          </p:cNvSpPr>
          <p:nvPr/>
        </p:nvSpPr>
        <p:spPr bwMode="auto">
          <a:xfrm>
            <a:off x="5637154" y="3878374"/>
            <a:ext cx="3138760" cy="881256"/>
          </a:xfrm>
          <a:prstGeom prst="rect">
            <a:avLst/>
          </a:prstGeom>
          <a:noFill/>
          <a:ln w="9525" cap="sq">
            <a:noFill/>
            <a:miter lim="800000"/>
            <a:headEnd type="none" w="sm" len="sm"/>
            <a:tailEnd type="none" w="sm" len="sm"/>
          </a:ln>
          <a:effec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tx2"/>
              </a:buClr>
              <a:buSzPct val="75000"/>
              <a:buFont typeface="Wingdings" pitchFamily="-105" charset="2"/>
              <a:buNone/>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1"/>
              </a:buClr>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75000"/>
              <a:buFont typeface="Wingdings" charset="2"/>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9pPr>
          </a:lstStyle>
          <a:p>
            <a:pPr marL="0" marR="0" lvl="0" indent="0" algn="ctr" defTabSz="914400" rtl="0" eaLnBrk="0" fontAlgn="base" latinLnBrk="0" hangingPunct="0">
              <a:lnSpc>
                <a:spcPct val="100000"/>
              </a:lnSpc>
              <a:spcBef>
                <a:spcPct val="20000"/>
              </a:spcBef>
              <a:spcAft>
                <a:spcPct val="0"/>
              </a:spcAft>
              <a:buClr>
                <a:srgbClr val="FFFF00"/>
              </a:buClr>
              <a:buSzPct val="75000"/>
              <a:buFont typeface="Wingdings" pitchFamily="-105" charset="2"/>
              <a:buNone/>
              <a:tabLst/>
              <a:defRPr/>
            </a:pPr>
            <a:r>
              <a:rPr kumimoji="0" lang="en-US"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2" charset="-128"/>
                <a:cs typeface="Arial" panose="020B0604020202020204" pitchFamily="34" charset="0"/>
              </a:rPr>
              <a:t>Righteousness of God</a:t>
            </a:r>
          </a:p>
        </p:txBody>
      </p:sp>
      <p:sp>
        <p:nvSpPr>
          <p:cNvPr id="9" name="Subtitle 2">
            <a:extLst>
              <a:ext uri="{FF2B5EF4-FFF2-40B4-BE49-F238E27FC236}">
                <a16:creationId xmlns:a16="http://schemas.microsoft.com/office/drawing/2014/main" id="{1D3A8342-98AB-6828-264F-DDB10419A251}"/>
              </a:ext>
            </a:extLst>
          </p:cNvPr>
          <p:cNvSpPr txBox="1">
            <a:spLocks/>
          </p:cNvSpPr>
          <p:nvPr/>
        </p:nvSpPr>
        <p:spPr bwMode="auto">
          <a:xfrm>
            <a:off x="3378684" y="3010338"/>
            <a:ext cx="2555377" cy="881256"/>
          </a:xfrm>
          <a:prstGeom prst="rect">
            <a:avLst/>
          </a:prstGeom>
          <a:noFill/>
          <a:ln w="9525" cap="sq">
            <a:noFill/>
            <a:miter lim="800000"/>
            <a:headEnd type="none" w="sm" len="sm"/>
            <a:tailEnd type="none" w="sm" len="sm"/>
          </a:ln>
          <a:effec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tx2"/>
              </a:buClr>
              <a:buSzPct val="75000"/>
              <a:buFont typeface="Wingdings" pitchFamily="-105" charset="2"/>
              <a:buNone/>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1"/>
              </a:buClr>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75000"/>
              <a:buFont typeface="Wingdings" charset="2"/>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9pPr>
          </a:lstStyle>
          <a:p>
            <a:pPr marL="0" marR="0" lvl="0" indent="0" algn="ctr" defTabSz="914400" rtl="0" eaLnBrk="0" fontAlgn="base" latinLnBrk="0" hangingPunct="0">
              <a:lnSpc>
                <a:spcPct val="100000"/>
              </a:lnSpc>
              <a:spcBef>
                <a:spcPct val="20000"/>
              </a:spcBef>
              <a:spcAft>
                <a:spcPct val="0"/>
              </a:spcAft>
              <a:buClr>
                <a:srgbClr val="FFFF00"/>
              </a:buClr>
              <a:buSzPct val="75000"/>
              <a:buFont typeface="Wingdings" pitchFamily="-105" charset="2"/>
              <a:buNone/>
              <a:tabLst/>
              <a:defRPr/>
            </a:pPr>
            <a:r>
              <a:rPr kumimoji="0" lang="en-US"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2" charset="-128"/>
                <a:cs typeface="Arial" panose="020B0604020202020204" pitchFamily="34" charset="0"/>
              </a:rPr>
              <a:t>Justification by Faith</a:t>
            </a:r>
          </a:p>
        </p:txBody>
      </p:sp>
      <p:sp>
        <p:nvSpPr>
          <p:cNvPr id="10" name="Subtitle 2">
            <a:extLst>
              <a:ext uri="{FF2B5EF4-FFF2-40B4-BE49-F238E27FC236}">
                <a16:creationId xmlns:a16="http://schemas.microsoft.com/office/drawing/2014/main" id="{CBF63A05-BE1A-339F-76B9-D95587E9EFDC}"/>
              </a:ext>
            </a:extLst>
          </p:cNvPr>
          <p:cNvSpPr txBox="1">
            <a:spLocks/>
          </p:cNvSpPr>
          <p:nvPr/>
        </p:nvSpPr>
        <p:spPr bwMode="auto">
          <a:xfrm>
            <a:off x="0" y="6339001"/>
            <a:ext cx="9100028" cy="480701"/>
          </a:xfrm>
          <a:prstGeom prst="rect">
            <a:avLst/>
          </a:prstGeom>
          <a:noFill/>
          <a:ln w="9525" cap="sq">
            <a:noFill/>
            <a:miter lim="800000"/>
            <a:headEnd type="none" w="sm" len="sm"/>
            <a:tailEnd type="none" w="sm" len="sm"/>
          </a:ln>
          <a:effectLst/>
        </p:spPr>
        <p:txBody>
          <a:bodyPr vert="horz" wrap="square" lIns="92075" tIns="46038" rIns="92075" bIns="46038" numCol="1" anchor="ctr" anchorCtr="0" compatLnSpc="1">
            <a:prstTxWarp prst="textNoShape">
              <a:avLst/>
            </a:prstTxWarp>
          </a:bodyPr>
          <a:lstStyle>
            <a:lvl1pPr marL="0" indent="0" algn="ctr" rtl="0" eaLnBrk="0" fontAlgn="base" hangingPunct="0">
              <a:spcBef>
                <a:spcPct val="20000"/>
              </a:spcBef>
              <a:spcAft>
                <a:spcPct val="0"/>
              </a:spcAft>
              <a:buClr>
                <a:schemeClr val="tx2"/>
              </a:buClr>
              <a:buSzPct val="75000"/>
              <a:buFont typeface="Wingdings" pitchFamily="-105" charset="2"/>
              <a:buNone/>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1"/>
              </a:buClr>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75000"/>
              <a:buFont typeface="Wingdings" charset="2"/>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9pPr>
          </a:lstStyle>
          <a:p>
            <a:pPr marL="0" marR="0" lvl="0" indent="0" algn="r" defTabSz="914400" rtl="0" eaLnBrk="0" fontAlgn="base" latinLnBrk="0" hangingPunct="0">
              <a:lnSpc>
                <a:spcPct val="100000"/>
              </a:lnSpc>
              <a:spcBef>
                <a:spcPct val="20000"/>
              </a:spcBef>
              <a:spcAft>
                <a:spcPct val="0"/>
              </a:spcAft>
              <a:buClr>
                <a:srgbClr val="FFFF00"/>
              </a:buClr>
              <a:buSzPct val="75000"/>
              <a:buFont typeface="Wingdings" pitchFamily="-105" charset="2"/>
              <a:buNone/>
              <a:tabLst/>
              <a:defRPr/>
            </a:pPr>
            <a:r>
              <a:rPr kumimoji="0" lang="en-US" sz="16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2" charset="-128"/>
                <a:cs typeface="Arial" panose="020B0604020202020204" pitchFamily="34" charset="0"/>
              </a:rPr>
              <a:t>Romans</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2" charset="-128"/>
                <a:cs typeface="Arial" panose="020B0604020202020204" pitchFamily="34" charset="0"/>
              </a:rPr>
              <a:t> (Colorado Springs, CO: BEE World, 2018), 16</a:t>
            </a:r>
          </a:p>
        </p:txBody>
      </p:sp>
    </p:spTree>
    <p:extLst>
      <p:ext uri="{BB962C8B-B14F-4D97-AF65-F5344CB8AC3E}">
        <p14:creationId xmlns:p14="http://schemas.microsoft.com/office/powerpoint/2010/main" val="583850141"/>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CC132-E8E9-5A19-C380-F828FA6F0F38}"/>
              </a:ext>
            </a:extLst>
          </p:cNvPr>
          <p:cNvSpPr>
            <a:spLocks noGrp="1"/>
          </p:cNvSpPr>
          <p:nvPr>
            <p:ph type="ctrTitle" sz="quarter"/>
          </p:nvPr>
        </p:nvSpPr>
        <p:spPr>
          <a:xfrm>
            <a:off x="0" y="0"/>
            <a:ext cx="9144000" cy="781864"/>
          </a:xfrm>
          <a:solidFill>
            <a:schemeClr val="bg2"/>
          </a:solidFill>
        </p:spPr>
        <p:txBody>
          <a:bodyPr/>
          <a:lstStyle/>
          <a:p>
            <a:r>
              <a:rPr lang="en-US" sz="4000" b="1" dirty="0">
                <a:solidFill>
                  <a:schemeClr val="tx1"/>
                </a:solidFill>
                <a:latin typeface="Arial" panose="020B0604020202020204" pitchFamily="34" charset="0"/>
                <a:cs typeface="Arial" panose="020B0604020202020204" pitchFamily="34" charset="0"/>
              </a:rPr>
              <a:t>Chart of Topics</a:t>
            </a:r>
          </a:p>
        </p:txBody>
      </p:sp>
      <p:sp>
        <p:nvSpPr>
          <p:cNvPr id="10" name="Subtitle 2">
            <a:extLst>
              <a:ext uri="{FF2B5EF4-FFF2-40B4-BE49-F238E27FC236}">
                <a16:creationId xmlns:a16="http://schemas.microsoft.com/office/drawing/2014/main" id="{C72F5BC1-2F1A-6FEF-9FCC-3146571AB1A0}"/>
              </a:ext>
            </a:extLst>
          </p:cNvPr>
          <p:cNvSpPr txBox="1">
            <a:spLocks/>
          </p:cNvSpPr>
          <p:nvPr/>
        </p:nvSpPr>
        <p:spPr bwMode="auto">
          <a:xfrm>
            <a:off x="0" y="6339001"/>
            <a:ext cx="9100028" cy="480701"/>
          </a:xfrm>
          <a:prstGeom prst="rect">
            <a:avLst/>
          </a:prstGeom>
          <a:noFill/>
          <a:ln w="9525" cap="sq">
            <a:noFill/>
            <a:miter lim="800000"/>
            <a:headEnd type="none" w="sm" len="sm"/>
            <a:tailEnd type="none" w="sm" len="sm"/>
          </a:ln>
          <a:effectLst/>
        </p:spPr>
        <p:txBody>
          <a:bodyPr vert="horz" wrap="square" lIns="92075" tIns="46038" rIns="92075" bIns="46038" numCol="1" anchor="ctr" anchorCtr="0" compatLnSpc="1">
            <a:prstTxWarp prst="textNoShape">
              <a:avLst/>
            </a:prstTxWarp>
          </a:bodyPr>
          <a:lstStyle>
            <a:lvl1pPr marL="0" indent="0" algn="ctr" rtl="0" eaLnBrk="0" fontAlgn="base" hangingPunct="0">
              <a:spcBef>
                <a:spcPct val="20000"/>
              </a:spcBef>
              <a:spcAft>
                <a:spcPct val="0"/>
              </a:spcAft>
              <a:buClr>
                <a:schemeClr val="tx2"/>
              </a:buClr>
              <a:buSzPct val="75000"/>
              <a:buFont typeface="Wingdings" pitchFamily="-105" charset="2"/>
              <a:buNone/>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1"/>
              </a:buClr>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75000"/>
              <a:buFont typeface="Wingdings" charset="2"/>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9pPr>
          </a:lstStyle>
          <a:p>
            <a:pPr marL="0" marR="0" lvl="0" indent="0" algn="r" defTabSz="914400" rtl="0" eaLnBrk="0" fontAlgn="base" latinLnBrk="0" hangingPunct="0">
              <a:lnSpc>
                <a:spcPct val="100000"/>
              </a:lnSpc>
              <a:spcBef>
                <a:spcPct val="20000"/>
              </a:spcBef>
              <a:spcAft>
                <a:spcPct val="0"/>
              </a:spcAft>
              <a:buClr>
                <a:srgbClr val="FFFF00"/>
              </a:buClr>
              <a:buSzPct val="75000"/>
              <a:buFont typeface="Wingdings" pitchFamily="-105" charset="2"/>
              <a:buNone/>
              <a:tabLst/>
              <a:defRPr/>
            </a:pPr>
            <a:r>
              <a:rPr kumimoji="0" lang="en-US" sz="16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2" charset="-128"/>
                <a:cs typeface="Arial" panose="020B0604020202020204" pitchFamily="34" charset="0"/>
              </a:rPr>
              <a:t>Romans</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2" charset="-128"/>
                <a:cs typeface="Arial" panose="020B0604020202020204" pitchFamily="34" charset="0"/>
              </a:rPr>
              <a:t> (Colorado Springs, CO: BEE World, 2018), 16</a:t>
            </a:r>
          </a:p>
        </p:txBody>
      </p:sp>
      <p:graphicFrame>
        <p:nvGraphicFramePr>
          <p:cNvPr id="13" name="Table 12">
            <a:extLst>
              <a:ext uri="{FF2B5EF4-FFF2-40B4-BE49-F238E27FC236}">
                <a16:creationId xmlns:a16="http://schemas.microsoft.com/office/drawing/2014/main" id="{6DF7B5C2-314C-DC7A-AF06-BC971165DE3E}"/>
              </a:ext>
            </a:extLst>
          </p:cNvPr>
          <p:cNvGraphicFramePr>
            <a:graphicFrameLocks noGrp="1"/>
          </p:cNvGraphicFramePr>
          <p:nvPr/>
        </p:nvGraphicFramePr>
        <p:xfrm>
          <a:off x="699" y="781863"/>
          <a:ext cx="9143301" cy="5669321"/>
        </p:xfrm>
        <a:graphic>
          <a:graphicData uri="http://schemas.openxmlformats.org/drawingml/2006/table">
            <a:tbl>
              <a:tblPr firstRow="1" bandRow="1">
                <a:tableStyleId>{D27102A9-8310-4765-A935-A1911B00CA55}</a:tableStyleId>
              </a:tblPr>
              <a:tblGrid>
                <a:gridCol w="3047767">
                  <a:extLst>
                    <a:ext uri="{9D8B030D-6E8A-4147-A177-3AD203B41FA5}">
                      <a16:colId xmlns:a16="http://schemas.microsoft.com/office/drawing/2014/main" val="2109943953"/>
                    </a:ext>
                  </a:extLst>
                </a:gridCol>
                <a:gridCol w="3047767">
                  <a:extLst>
                    <a:ext uri="{9D8B030D-6E8A-4147-A177-3AD203B41FA5}">
                      <a16:colId xmlns:a16="http://schemas.microsoft.com/office/drawing/2014/main" val="2286225903"/>
                    </a:ext>
                  </a:extLst>
                </a:gridCol>
                <a:gridCol w="3047767">
                  <a:extLst>
                    <a:ext uri="{9D8B030D-6E8A-4147-A177-3AD203B41FA5}">
                      <a16:colId xmlns:a16="http://schemas.microsoft.com/office/drawing/2014/main" val="442776493"/>
                    </a:ext>
                  </a:extLst>
                </a:gridCol>
              </a:tblGrid>
              <a:tr h="566765">
                <a:tc>
                  <a:txBody>
                    <a:bodyPr/>
                    <a:lstStyle/>
                    <a:p>
                      <a:pPr algn="ctr"/>
                      <a:r>
                        <a:rPr lang="en-US" sz="2400" dirty="0">
                          <a:latin typeface="Arial" panose="020B0604020202020204" pitchFamily="34" charset="0"/>
                          <a:cs typeface="Arial" panose="020B0604020202020204" pitchFamily="34" charset="0"/>
                        </a:rPr>
                        <a:t>Galatians</a:t>
                      </a:r>
                    </a:p>
                  </a:txBody>
                  <a:tcPr anchor="ctr">
                    <a:solidFill>
                      <a:schemeClr val="accent4">
                        <a:lumMod val="25000"/>
                      </a:schemeClr>
                    </a:solidFill>
                  </a:tcPr>
                </a:tc>
                <a:tc>
                  <a:txBody>
                    <a:bodyPr/>
                    <a:lstStyle/>
                    <a:p>
                      <a:pPr algn="ctr"/>
                      <a:r>
                        <a:rPr lang="en-US" sz="2400" dirty="0">
                          <a:latin typeface="Arial" panose="020B0604020202020204" pitchFamily="34" charset="0"/>
                          <a:cs typeface="Arial" panose="020B0604020202020204" pitchFamily="34" charset="0"/>
                        </a:rPr>
                        <a:t>Galatians and Romans</a:t>
                      </a:r>
                    </a:p>
                  </a:txBody>
                  <a:tcPr anchor="ctr">
                    <a:solidFill>
                      <a:schemeClr val="bg1">
                        <a:lumMod val="50000"/>
                      </a:schemeClr>
                    </a:solidFill>
                  </a:tcPr>
                </a:tc>
                <a:tc>
                  <a:txBody>
                    <a:bodyPr/>
                    <a:lstStyle/>
                    <a:p>
                      <a:pPr algn="ctr"/>
                      <a:r>
                        <a:rPr lang="en-US" sz="2400" dirty="0">
                          <a:latin typeface="Arial" panose="020B0604020202020204" pitchFamily="34" charset="0"/>
                          <a:cs typeface="Arial" panose="020B0604020202020204" pitchFamily="34" charset="0"/>
                        </a:rPr>
                        <a:t>Romans</a:t>
                      </a:r>
                    </a:p>
                  </a:txBody>
                  <a:tcPr anchor="ctr">
                    <a:solidFill>
                      <a:schemeClr val="accent4">
                        <a:lumMod val="25000"/>
                      </a:schemeClr>
                    </a:solidFill>
                  </a:tcPr>
                </a:tc>
                <a:extLst>
                  <a:ext uri="{0D108BD9-81ED-4DB2-BD59-A6C34878D82A}">
                    <a16:rowId xmlns:a16="http://schemas.microsoft.com/office/drawing/2014/main" val="1254360908"/>
                  </a:ext>
                </a:extLst>
              </a:tr>
              <a:tr h="372797">
                <a:tc>
                  <a:txBody>
                    <a:bodyPr/>
                    <a:lstStyle/>
                    <a:p>
                      <a:r>
                        <a:rPr lang="en-US" b="1" dirty="0">
                          <a:latin typeface="Arial" panose="020B0604020202020204" pitchFamily="34" charset="0"/>
                          <a:cs typeface="Arial" panose="020B0604020202020204" pitchFamily="34" charset="0"/>
                        </a:rPr>
                        <a:t>Defense of Apostleship</a:t>
                      </a:r>
                    </a:p>
                  </a:txBody>
                  <a:tcPr anchor="ctr"/>
                </a:tc>
                <a:tc>
                  <a:txBody>
                    <a:bodyPr/>
                    <a:lstStyle/>
                    <a:p>
                      <a:r>
                        <a:rPr lang="en-US" b="1" dirty="0">
                          <a:latin typeface="Arial" panose="020B0604020202020204" pitchFamily="34" charset="0"/>
                          <a:cs typeface="Arial" panose="020B0604020202020204" pitchFamily="34" charset="0"/>
                        </a:rPr>
                        <a:t>Justification by Faith</a:t>
                      </a:r>
                    </a:p>
                  </a:txBody>
                  <a:tcPr anchor="ctr"/>
                </a:tc>
                <a:tc>
                  <a:txBody>
                    <a:bodyPr/>
                    <a:lstStyle/>
                    <a:p>
                      <a:r>
                        <a:rPr lang="en-US" b="1" dirty="0">
                          <a:latin typeface="Arial" panose="020B0604020202020204" pitchFamily="34" charset="0"/>
                          <a:cs typeface="Arial" panose="020B0604020202020204" pitchFamily="34" charset="0"/>
                        </a:rPr>
                        <a:t>Origin of Sin</a:t>
                      </a:r>
                    </a:p>
                  </a:txBody>
                  <a:tcPr anchor="ctr"/>
                </a:tc>
                <a:extLst>
                  <a:ext uri="{0D108BD9-81ED-4DB2-BD59-A6C34878D82A}">
                    <a16:rowId xmlns:a16="http://schemas.microsoft.com/office/drawing/2014/main" val="3044319905"/>
                  </a:ext>
                </a:extLst>
              </a:tr>
              <a:tr h="372797">
                <a:tc>
                  <a:txBody>
                    <a:bodyPr/>
                    <a:lstStyle/>
                    <a:p>
                      <a:r>
                        <a:rPr lang="en-US" b="1" dirty="0">
                          <a:latin typeface="Arial" panose="020B0604020202020204" pitchFamily="34" charset="0"/>
                          <a:cs typeface="Arial" panose="020B0604020202020204" pitchFamily="34" charset="0"/>
                        </a:rPr>
                        <a:t>Testimony of Conversion</a:t>
                      </a:r>
                    </a:p>
                  </a:txBody>
                  <a:tcPr anchor="ctr"/>
                </a:tc>
                <a:tc>
                  <a:txBody>
                    <a:bodyPr/>
                    <a:lstStyle/>
                    <a:p>
                      <a:r>
                        <a:rPr lang="en-US" b="1" dirty="0">
                          <a:latin typeface="Arial" panose="020B0604020202020204" pitchFamily="34" charset="0"/>
                          <a:cs typeface="Arial" panose="020B0604020202020204" pitchFamily="34" charset="0"/>
                        </a:rPr>
                        <a:t>Faith versus Works</a:t>
                      </a:r>
                    </a:p>
                  </a:txBody>
                  <a:tcPr anchor="ctr"/>
                </a:tc>
                <a:tc>
                  <a:txBody>
                    <a:bodyPr/>
                    <a:lstStyle/>
                    <a:p>
                      <a:r>
                        <a:rPr lang="en-US" b="1" dirty="0">
                          <a:latin typeface="Arial" panose="020B0604020202020204" pitchFamily="34" charset="0"/>
                          <a:cs typeface="Arial" panose="020B0604020202020204" pitchFamily="34" charset="0"/>
                        </a:rPr>
                        <a:t>Universal Condemnation</a:t>
                      </a:r>
                    </a:p>
                  </a:txBody>
                  <a:tcPr anchor="ctr"/>
                </a:tc>
                <a:extLst>
                  <a:ext uri="{0D108BD9-81ED-4DB2-BD59-A6C34878D82A}">
                    <a16:rowId xmlns:a16="http://schemas.microsoft.com/office/drawing/2014/main" val="1570674705"/>
                  </a:ext>
                </a:extLst>
              </a:tr>
              <a:tr h="372797">
                <a:tc>
                  <a:txBody>
                    <a:bodyPr/>
                    <a:lstStyle/>
                    <a:p>
                      <a:r>
                        <a:rPr lang="en-US" b="1" dirty="0">
                          <a:latin typeface="Arial" panose="020B0604020202020204" pitchFamily="34" charset="0"/>
                          <a:cs typeface="Arial" panose="020B0604020202020204" pitchFamily="34" charset="0"/>
                        </a:rPr>
                        <a:t>Judaizers</a:t>
                      </a:r>
                    </a:p>
                  </a:txBody>
                  <a:tcPr anchor="ctr"/>
                </a:tc>
                <a:tc>
                  <a:txBody>
                    <a:bodyPr/>
                    <a:lstStyle/>
                    <a:p>
                      <a:r>
                        <a:rPr lang="en-US" b="1" dirty="0">
                          <a:latin typeface="Arial" panose="020B0604020202020204" pitchFamily="34" charset="0"/>
                          <a:cs typeface="Arial" panose="020B0604020202020204" pitchFamily="34" charset="0"/>
                        </a:rPr>
                        <a:t>Spirit versus Flesh</a:t>
                      </a:r>
                    </a:p>
                  </a:txBody>
                  <a:tcPr anchor="ctr"/>
                </a:tc>
                <a:tc>
                  <a:txBody>
                    <a:bodyPr/>
                    <a:lstStyle/>
                    <a:p>
                      <a:r>
                        <a:rPr lang="en-US" b="1" dirty="0">
                          <a:latin typeface="Arial" panose="020B0604020202020204" pitchFamily="34" charset="0"/>
                          <a:cs typeface="Arial" panose="020B0604020202020204" pitchFamily="34" charset="0"/>
                        </a:rPr>
                        <a:t>Scope of Salvation</a:t>
                      </a:r>
                    </a:p>
                  </a:txBody>
                  <a:tcPr anchor="ctr"/>
                </a:tc>
                <a:extLst>
                  <a:ext uri="{0D108BD9-81ED-4DB2-BD59-A6C34878D82A}">
                    <a16:rowId xmlns:a16="http://schemas.microsoft.com/office/drawing/2014/main" val="4181079010"/>
                  </a:ext>
                </a:extLst>
              </a:tr>
              <a:tr h="372797">
                <a:tc>
                  <a:txBody>
                    <a:bodyPr/>
                    <a:lstStyle/>
                    <a:p>
                      <a:r>
                        <a:rPr lang="en-US" b="1" dirty="0">
                          <a:latin typeface="Arial" panose="020B0604020202020204" pitchFamily="34" charset="0"/>
                          <a:cs typeface="Arial" panose="020B0604020202020204" pitchFamily="34" charset="0"/>
                        </a:rPr>
                        <a:t>Conflict with Peter</a:t>
                      </a:r>
                    </a:p>
                  </a:txBody>
                  <a:tcPr anchor="ctr"/>
                </a:tc>
                <a:tc>
                  <a:txBody>
                    <a:bodyPr/>
                    <a:lstStyle/>
                    <a:p>
                      <a:r>
                        <a:rPr lang="en-US" b="1" dirty="0">
                          <a:latin typeface="Arial" panose="020B0604020202020204" pitchFamily="34" charset="0"/>
                          <a:cs typeface="Arial" panose="020B0604020202020204" pitchFamily="34" charset="0"/>
                        </a:rPr>
                        <a:t>Failure of Self-effort</a:t>
                      </a:r>
                    </a:p>
                  </a:txBody>
                  <a:tcPr anchor="ctr"/>
                </a:tc>
                <a:tc>
                  <a:txBody>
                    <a:bodyPr/>
                    <a:lstStyle/>
                    <a:p>
                      <a:r>
                        <a:rPr lang="en-US" b="1" dirty="0">
                          <a:latin typeface="Arial" panose="020B0604020202020204" pitchFamily="34" charset="0"/>
                          <a:cs typeface="Arial" panose="020B0604020202020204" pitchFamily="34" charset="0"/>
                        </a:rPr>
                        <a:t>Israel's Destiny</a:t>
                      </a:r>
                    </a:p>
                  </a:txBody>
                  <a:tcPr anchor="ctr"/>
                </a:tc>
                <a:extLst>
                  <a:ext uri="{0D108BD9-81ED-4DB2-BD59-A6C34878D82A}">
                    <a16:rowId xmlns:a16="http://schemas.microsoft.com/office/drawing/2014/main" val="1564950355"/>
                  </a:ext>
                </a:extLst>
              </a:tr>
              <a:tr h="372797">
                <a:tc>
                  <a:txBody>
                    <a:bodyPr/>
                    <a:lstStyle/>
                    <a:p>
                      <a:r>
                        <a:rPr lang="en-US" b="1" dirty="0">
                          <a:latin typeface="Arial" panose="020B0604020202020204" pitchFamily="34" charset="0"/>
                          <a:cs typeface="Arial" panose="020B0604020202020204" pitchFamily="34" charset="0"/>
                        </a:rPr>
                        <a:t>Concern for Galatians</a:t>
                      </a:r>
                    </a:p>
                  </a:txBody>
                  <a:tcPr anchor="ctr"/>
                </a:tc>
                <a:tc>
                  <a:txBody>
                    <a:bodyPr/>
                    <a:lstStyle/>
                    <a:p>
                      <a:r>
                        <a:rPr lang="en-US" b="1" dirty="0">
                          <a:latin typeface="Arial" panose="020B0604020202020204" pitchFamily="34" charset="0"/>
                          <a:cs typeface="Arial" panose="020B0604020202020204" pitchFamily="34" charset="0"/>
                        </a:rPr>
                        <a:t>Promise to Abraham</a:t>
                      </a:r>
                    </a:p>
                  </a:txBody>
                  <a:tcPr anchor="ctr"/>
                </a:tc>
                <a:tc>
                  <a:txBody>
                    <a:bodyPr/>
                    <a:lstStyle/>
                    <a:p>
                      <a:r>
                        <a:rPr lang="en-US" b="1" dirty="0">
                          <a:latin typeface="Arial" panose="020B0604020202020204" pitchFamily="34" charset="0"/>
                          <a:cs typeface="Arial" panose="020B0604020202020204" pitchFamily="34" charset="0"/>
                        </a:rPr>
                        <a:t>Concern for Israel</a:t>
                      </a:r>
                    </a:p>
                  </a:txBody>
                  <a:tcPr anchor="ctr"/>
                </a:tc>
                <a:extLst>
                  <a:ext uri="{0D108BD9-81ED-4DB2-BD59-A6C34878D82A}">
                    <a16:rowId xmlns:a16="http://schemas.microsoft.com/office/drawing/2014/main" val="724308551"/>
                  </a:ext>
                </a:extLst>
              </a:tr>
              <a:tr h="372797">
                <a:tc>
                  <a:txBody>
                    <a:bodyPr/>
                    <a:lstStyle/>
                    <a:p>
                      <a:r>
                        <a:rPr lang="en-US" b="1" dirty="0">
                          <a:latin typeface="Arial" panose="020B0604020202020204" pitchFamily="34" charset="0"/>
                          <a:cs typeface="Arial" panose="020B0604020202020204" pitchFamily="34" charset="0"/>
                        </a:rPr>
                        <a:t>Sarah and Hagar</a:t>
                      </a:r>
                    </a:p>
                  </a:txBody>
                  <a:tcPr anchor="ctr"/>
                </a:tc>
                <a:tc>
                  <a:txBody>
                    <a:bodyPr/>
                    <a:lstStyle/>
                    <a:p>
                      <a:r>
                        <a:rPr lang="en-US" b="1" dirty="0">
                          <a:latin typeface="Arial" panose="020B0604020202020204" pitchFamily="34" charset="0"/>
                          <a:cs typeface="Arial" panose="020B0604020202020204" pitchFamily="34" charset="0"/>
                        </a:rPr>
                        <a:t>Plan of Salvation</a:t>
                      </a:r>
                    </a:p>
                  </a:txBody>
                  <a:tcPr anchor="ctr"/>
                </a:tc>
                <a:tc>
                  <a:txBody>
                    <a:bodyPr/>
                    <a:lstStyle/>
                    <a:p>
                      <a:r>
                        <a:rPr lang="en-US" b="1" dirty="0">
                          <a:latin typeface="Arial" panose="020B0604020202020204" pitchFamily="34" charset="0"/>
                          <a:cs typeface="Arial" panose="020B0604020202020204" pitchFamily="34" charset="0"/>
                        </a:rPr>
                        <a:t>Jews and Gentiles</a:t>
                      </a:r>
                    </a:p>
                  </a:txBody>
                  <a:tcPr anchor="ctr"/>
                </a:tc>
                <a:extLst>
                  <a:ext uri="{0D108BD9-81ED-4DB2-BD59-A6C34878D82A}">
                    <a16:rowId xmlns:a16="http://schemas.microsoft.com/office/drawing/2014/main" val="3832025015"/>
                  </a:ext>
                </a:extLst>
              </a:tr>
              <a:tr h="372797">
                <a:tc>
                  <a:txBody>
                    <a:bodyPr/>
                    <a:lstStyle/>
                    <a:p>
                      <a:r>
                        <a:rPr lang="en-US" b="1" dirty="0">
                          <a:latin typeface="Arial" panose="020B0604020202020204" pitchFamily="34" charset="0"/>
                          <a:cs typeface="Arial" panose="020B0604020202020204" pitchFamily="34" charset="0"/>
                        </a:rPr>
                        <a:t>Servants and Sons</a:t>
                      </a:r>
                    </a:p>
                  </a:txBody>
                  <a:tcPr anchor="ctr"/>
                </a:tc>
                <a:tc>
                  <a:txBody>
                    <a:bodyPr/>
                    <a:lstStyle/>
                    <a:p>
                      <a:r>
                        <a:rPr lang="en-US" b="1" dirty="0">
                          <a:latin typeface="Arial" panose="020B0604020202020204" pitchFamily="34" charset="0"/>
                          <a:cs typeface="Arial" panose="020B0604020202020204" pitchFamily="34" charset="0"/>
                        </a:rPr>
                        <a:t>Divine Love</a:t>
                      </a:r>
                    </a:p>
                  </a:txBody>
                  <a:tcPr anchor="ctr"/>
                </a:tc>
                <a:tc>
                  <a:txBody>
                    <a:bodyPr/>
                    <a:lstStyle/>
                    <a:p>
                      <a:r>
                        <a:rPr lang="en-US" b="1" dirty="0">
                          <a:latin typeface="Arial" panose="020B0604020202020204" pitchFamily="34" charset="0"/>
                          <a:cs typeface="Arial" panose="020B0604020202020204" pitchFamily="34" charset="0"/>
                        </a:rPr>
                        <a:t>Government</a:t>
                      </a:r>
                    </a:p>
                  </a:txBody>
                  <a:tcPr anchor="ctr"/>
                </a:tc>
                <a:extLst>
                  <a:ext uri="{0D108BD9-81ED-4DB2-BD59-A6C34878D82A}">
                    <a16:rowId xmlns:a16="http://schemas.microsoft.com/office/drawing/2014/main" val="391259076"/>
                  </a:ext>
                </a:extLst>
              </a:tr>
              <a:tr h="372797">
                <a:tc>
                  <a:txBody>
                    <a:bodyPr/>
                    <a:lstStyle/>
                    <a:p>
                      <a:endParaRPr lang="en-US" b="1" dirty="0">
                        <a:latin typeface="Arial" panose="020B0604020202020204" pitchFamily="34" charset="0"/>
                        <a:cs typeface="Arial" panose="020B0604020202020204" pitchFamily="34" charset="0"/>
                      </a:endParaRPr>
                    </a:p>
                  </a:txBody>
                  <a:tcPr anchor="ctr"/>
                </a:tc>
                <a:tc>
                  <a:txBody>
                    <a:bodyPr/>
                    <a:lstStyle/>
                    <a:p>
                      <a:r>
                        <a:rPr lang="en-US" b="1" dirty="0">
                          <a:latin typeface="Arial" panose="020B0604020202020204" pitchFamily="34" charset="0"/>
                          <a:cs typeface="Arial" panose="020B0604020202020204" pitchFamily="34" charset="0"/>
                        </a:rPr>
                        <a:t>Union with Christ</a:t>
                      </a:r>
                    </a:p>
                  </a:txBody>
                  <a:tcPr anchor="ctr"/>
                </a:tc>
                <a:tc>
                  <a:txBody>
                    <a:bodyPr/>
                    <a:lstStyle/>
                    <a:p>
                      <a:r>
                        <a:rPr lang="en-US" b="1" dirty="0">
                          <a:latin typeface="Arial" panose="020B0604020202020204" pitchFamily="34" charset="0"/>
                          <a:cs typeface="Arial" panose="020B0604020202020204" pitchFamily="34" charset="0"/>
                        </a:rPr>
                        <a:t>Weak Christians</a:t>
                      </a:r>
                    </a:p>
                  </a:txBody>
                  <a:tcPr anchor="ctr"/>
                </a:tc>
                <a:extLst>
                  <a:ext uri="{0D108BD9-81ED-4DB2-BD59-A6C34878D82A}">
                    <a16:rowId xmlns:a16="http://schemas.microsoft.com/office/drawing/2014/main" val="3430691608"/>
                  </a:ext>
                </a:extLst>
              </a:tr>
              <a:tr h="372797">
                <a:tc>
                  <a:txBody>
                    <a:bodyPr/>
                    <a:lstStyle/>
                    <a:p>
                      <a:endParaRPr lang="en-US" b="1" dirty="0">
                        <a:latin typeface="Arial" panose="020B0604020202020204" pitchFamily="34" charset="0"/>
                        <a:cs typeface="Arial" panose="020B0604020202020204" pitchFamily="34" charset="0"/>
                      </a:endParaRPr>
                    </a:p>
                  </a:txBody>
                  <a:tcPr anchor="ctr"/>
                </a:tc>
                <a:tc>
                  <a:txBody>
                    <a:bodyPr/>
                    <a:lstStyle/>
                    <a:p>
                      <a:r>
                        <a:rPr lang="en-US" b="1" dirty="0">
                          <a:latin typeface="Arial" panose="020B0604020202020204" pitchFamily="34" charset="0"/>
                          <a:cs typeface="Arial" panose="020B0604020202020204" pitchFamily="34" charset="0"/>
                        </a:rPr>
                        <a:t>Circumcision</a:t>
                      </a:r>
                    </a:p>
                  </a:txBody>
                  <a:tcPr anchor="ctr"/>
                </a:tc>
                <a:tc>
                  <a:txBody>
                    <a:bodyPr/>
                    <a:lstStyle/>
                    <a:p>
                      <a:r>
                        <a:rPr lang="en-US" b="1" dirty="0">
                          <a:latin typeface="Arial" panose="020B0604020202020204" pitchFamily="34" charset="0"/>
                          <a:cs typeface="Arial" panose="020B0604020202020204" pitchFamily="34" charset="0"/>
                        </a:rPr>
                        <a:t>Personal Plans</a:t>
                      </a:r>
                    </a:p>
                  </a:txBody>
                  <a:tcPr anchor="ctr"/>
                </a:tc>
                <a:extLst>
                  <a:ext uri="{0D108BD9-81ED-4DB2-BD59-A6C34878D82A}">
                    <a16:rowId xmlns:a16="http://schemas.microsoft.com/office/drawing/2014/main" val="1465465814"/>
                  </a:ext>
                </a:extLst>
              </a:tr>
              <a:tr h="372797">
                <a:tc>
                  <a:txBody>
                    <a:bodyPr/>
                    <a:lstStyle/>
                    <a:p>
                      <a:endParaRPr lang="en-US" b="1" dirty="0">
                        <a:latin typeface="Arial" panose="020B0604020202020204" pitchFamily="34" charset="0"/>
                        <a:cs typeface="Arial" panose="020B0604020202020204" pitchFamily="34" charset="0"/>
                      </a:endParaRPr>
                    </a:p>
                  </a:txBody>
                  <a:tcPr anchor="ctr"/>
                </a:tc>
                <a:tc>
                  <a:txBody>
                    <a:bodyPr/>
                    <a:lstStyle/>
                    <a:p>
                      <a:r>
                        <a:rPr lang="en-US" b="1" dirty="0">
                          <a:latin typeface="Arial" panose="020B0604020202020204" pitchFamily="34" charset="0"/>
                          <a:cs typeface="Arial" panose="020B0604020202020204" pitchFamily="34" charset="0"/>
                        </a:rPr>
                        <a:t>Relationship to Law</a:t>
                      </a:r>
                    </a:p>
                  </a:txBody>
                  <a:tcPr anchor="ctr"/>
                </a:tc>
                <a:tc>
                  <a:txBody>
                    <a:bodyPr/>
                    <a:lstStyle/>
                    <a:p>
                      <a:r>
                        <a:rPr lang="en-US" b="1" dirty="0">
                          <a:latin typeface="Arial" panose="020B0604020202020204" pitchFamily="34" charset="0"/>
                          <a:cs typeface="Arial" panose="020B0604020202020204" pitchFamily="34" charset="0"/>
                        </a:rPr>
                        <a:t>Missions and Offerings</a:t>
                      </a:r>
                    </a:p>
                  </a:txBody>
                  <a:tcPr anchor="ctr"/>
                </a:tc>
                <a:extLst>
                  <a:ext uri="{0D108BD9-81ED-4DB2-BD59-A6C34878D82A}">
                    <a16:rowId xmlns:a16="http://schemas.microsoft.com/office/drawing/2014/main" val="223297705"/>
                  </a:ext>
                </a:extLst>
              </a:tr>
              <a:tr h="372797">
                <a:tc>
                  <a:txBody>
                    <a:bodyPr/>
                    <a:lstStyle/>
                    <a:p>
                      <a:endParaRPr lang="en-US" b="1" dirty="0">
                        <a:latin typeface="Arial" panose="020B0604020202020204" pitchFamily="34" charset="0"/>
                        <a:cs typeface="Arial" panose="020B0604020202020204" pitchFamily="34" charset="0"/>
                      </a:endParaRPr>
                    </a:p>
                  </a:txBody>
                  <a:tcPr anchor="ctr"/>
                </a:tc>
                <a:tc>
                  <a:txBody>
                    <a:bodyPr/>
                    <a:lstStyle/>
                    <a:p>
                      <a:r>
                        <a:rPr lang="en-US" b="1" dirty="0">
                          <a:latin typeface="Arial" panose="020B0604020202020204" pitchFamily="34" charset="0"/>
                          <a:cs typeface="Arial" panose="020B0604020202020204" pitchFamily="34" charset="0"/>
                        </a:rPr>
                        <a:t>Relations to Others</a:t>
                      </a:r>
                    </a:p>
                  </a:txBody>
                  <a:tcPr anchor="ctr"/>
                </a:tc>
                <a:tc>
                  <a:txBody>
                    <a:bodyPr/>
                    <a:lstStyle/>
                    <a:p>
                      <a:r>
                        <a:rPr lang="en-US" b="1" dirty="0">
                          <a:latin typeface="Arial" panose="020B0604020202020204" pitchFamily="34" charset="0"/>
                          <a:cs typeface="Arial" panose="020B0604020202020204" pitchFamily="34" charset="0"/>
                        </a:rPr>
                        <a:t>Congratulations</a:t>
                      </a:r>
                    </a:p>
                  </a:txBody>
                  <a:tcPr anchor="ctr"/>
                </a:tc>
                <a:extLst>
                  <a:ext uri="{0D108BD9-81ED-4DB2-BD59-A6C34878D82A}">
                    <a16:rowId xmlns:a16="http://schemas.microsoft.com/office/drawing/2014/main" val="299925011"/>
                  </a:ext>
                </a:extLst>
              </a:tr>
              <a:tr h="372797">
                <a:tc>
                  <a:txBody>
                    <a:bodyPr/>
                    <a:lstStyle/>
                    <a:p>
                      <a:endParaRPr lang="en-US" b="1" dirty="0">
                        <a:latin typeface="Arial" panose="020B0604020202020204" pitchFamily="34" charset="0"/>
                        <a:cs typeface="Arial" panose="020B0604020202020204" pitchFamily="34" charset="0"/>
                      </a:endParaRPr>
                    </a:p>
                  </a:txBody>
                  <a:tcPr anchor="ctr"/>
                </a:tc>
                <a:tc>
                  <a:txBody>
                    <a:bodyPr/>
                    <a:lstStyle/>
                    <a:p>
                      <a:r>
                        <a:rPr lang="en-US" b="1" dirty="0">
                          <a:latin typeface="Arial" panose="020B0604020202020204" pitchFamily="34" charset="0"/>
                          <a:cs typeface="Arial" panose="020B0604020202020204" pitchFamily="34" charset="0"/>
                        </a:rPr>
                        <a:t>Water Baptism</a:t>
                      </a:r>
                    </a:p>
                  </a:txBody>
                  <a:tcPr anchor="ctr"/>
                </a:tc>
                <a:tc>
                  <a:txBody>
                    <a:bodyPr/>
                    <a:lstStyle/>
                    <a:p>
                      <a:r>
                        <a:rPr lang="en-US" b="1" dirty="0">
                          <a:latin typeface="Arial" panose="020B0604020202020204" pitchFamily="34" charset="0"/>
                          <a:cs typeface="Arial" panose="020B0604020202020204" pitchFamily="34" charset="0"/>
                        </a:rPr>
                        <a:t>Personal Greetings</a:t>
                      </a:r>
                    </a:p>
                  </a:txBody>
                  <a:tcPr anchor="ctr"/>
                </a:tc>
                <a:extLst>
                  <a:ext uri="{0D108BD9-81ED-4DB2-BD59-A6C34878D82A}">
                    <a16:rowId xmlns:a16="http://schemas.microsoft.com/office/drawing/2014/main" val="164006222"/>
                  </a:ext>
                </a:extLst>
              </a:tr>
              <a:tr h="372797">
                <a:tc>
                  <a:txBody>
                    <a:bodyPr/>
                    <a:lstStyle/>
                    <a:p>
                      <a:endParaRPr lang="en-US" b="1" dirty="0">
                        <a:latin typeface="Arial" panose="020B0604020202020204" pitchFamily="34" charset="0"/>
                        <a:cs typeface="Arial" panose="020B0604020202020204" pitchFamily="34" charset="0"/>
                      </a:endParaRPr>
                    </a:p>
                  </a:txBody>
                  <a:tcPr anchor="ctr"/>
                </a:tc>
                <a:tc>
                  <a:txBody>
                    <a:bodyPr/>
                    <a:lstStyle/>
                    <a:p>
                      <a:r>
                        <a:rPr lang="en-US" b="1" dirty="0">
                          <a:latin typeface="Arial" panose="020B0604020202020204" pitchFamily="34" charset="0"/>
                          <a:cs typeface="Arial" panose="020B0604020202020204" pitchFamily="34" charset="0"/>
                        </a:rPr>
                        <a:t>False Teachers</a:t>
                      </a:r>
                    </a:p>
                  </a:txBody>
                  <a:tcPr anchor="ctr"/>
                </a:tc>
                <a:tc>
                  <a:txBody>
                    <a:bodyPr/>
                    <a:lstStyle/>
                    <a:p>
                      <a:endParaRPr lang="en-US"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884462317"/>
                  </a:ext>
                </a:extLst>
              </a:tr>
            </a:tbl>
          </a:graphicData>
        </a:graphic>
      </p:graphicFrame>
    </p:spTree>
    <p:extLst>
      <p:ext uri="{BB962C8B-B14F-4D97-AF65-F5344CB8AC3E}">
        <p14:creationId xmlns:p14="http://schemas.microsoft.com/office/powerpoint/2010/main" val="2747369705"/>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Text Box 2"/>
          <p:cNvSpPr txBox="1">
            <a:spLocks noChangeArrowheads="1"/>
          </p:cNvSpPr>
          <p:nvPr/>
        </p:nvSpPr>
        <p:spPr bwMode="auto">
          <a:xfrm>
            <a:off x="8153400" y="71438"/>
            <a:ext cx="869950" cy="461962"/>
          </a:xfrm>
          <a:prstGeom prst="rect">
            <a:avLst/>
          </a:prstGeom>
          <a:noFill/>
          <a:ln w="12700">
            <a:noFill/>
            <a:miter lim="800000"/>
            <a:headEnd type="none" w="sm" len="sm"/>
            <a:tailEnd type="none" w="sm" len="sm"/>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Arial" charset="0"/>
                <a:cs typeface="Arial" charset="0"/>
              </a:rPr>
              <a:t>173a</a:t>
            </a:r>
          </a:p>
        </p:txBody>
      </p:sp>
      <p:graphicFrame>
        <p:nvGraphicFramePr>
          <p:cNvPr id="109582" name="Table 109581"/>
          <p:cNvGraphicFramePr>
            <a:graphicFrameLocks noGrp="1"/>
          </p:cNvGraphicFramePr>
          <p:nvPr/>
        </p:nvGraphicFramePr>
        <p:xfrm>
          <a:off x="0" y="0"/>
          <a:ext cx="6660231" cy="6858002"/>
        </p:xfrm>
        <a:graphic>
          <a:graphicData uri="http://schemas.openxmlformats.org/drawingml/2006/table">
            <a:tbl>
              <a:tblPr firstRow="1" bandRow="1">
                <a:tableStyleId>{BDBED569-4797-4DF1-A0F4-6AAB3CD982D8}</a:tableStyleId>
              </a:tblPr>
              <a:tblGrid>
                <a:gridCol w="2220077">
                  <a:extLst>
                    <a:ext uri="{9D8B030D-6E8A-4147-A177-3AD203B41FA5}">
                      <a16:colId xmlns:a16="http://schemas.microsoft.com/office/drawing/2014/main" val="20000"/>
                    </a:ext>
                  </a:extLst>
                </a:gridCol>
                <a:gridCol w="2220077">
                  <a:extLst>
                    <a:ext uri="{9D8B030D-6E8A-4147-A177-3AD203B41FA5}">
                      <a16:colId xmlns:a16="http://schemas.microsoft.com/office/drawing/2014/main" val="20001"/>
                    </a:ext>
                  </a:extLst>
                </a:gridCol>
                <a:gridCol w="2220077">
                  <a:extLst>
                    <a:ext uri="{9D8B030D-6E8A-4147-A177-3AD203B41FA5}">
                      <a16:colId xmlns:a16="http://schemas.microsoft.com/office/drawing/2014/main" val="20002"/>
                    </a:ext>
                  </a:extLst>
                </a:gridCol>
              </a:tblGrid>
              <a:tr h="441087">
                <a:tc>
                  <a:txBody>
                    <a:bodyPr/>
                    <a:lstStyle/>
                    <a:p>
                      <a:pPr algn="ctr"/>
                      <a:endParaRPr lang="en-US" sz="2000" b="1" dirty="0">
                        <a:solidFill>
                          <a:schemeClr val="tx1"/>
                        </a:solidFill>
                        <a:latin typeface="Arial"/>
                        <a:cs typeface="Arial"/>
                      </a:endParaRPr>
                    </a:p>
                  </a:txBody>
                  <a:tcPr anchor="ctr">
                    <a:solidFill>
                      <a:srgbClr val="000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dirty="0">
                          <a:solidFill>
                            <a:srgbClr val="FFFFFF"/>
                          </a:solidFill>
                          <a:latin typeface="Arial"/>
                          <a:ea typeface="Arial" charset="0"/>
                          <a:cs typeface="Arial"/>
                        </a:rPr>
                        <a:t>Galatians</a:t>
                      </a:r>
                    </a:p>
                  </a:txBody>
                  <a:tcPr anchor="ctr">
                    <a:solidFill>
                      <a:srgbClr val="000000"/>
                    </a:solidFill>
                  </a:tcPr>
                </a:tc>
                <a:tc>
                  <a:txBody>
                    <a:bodyPr/>
                    <a:lstStyle/>
                    <a:p>
                      <a:pPr algn="ctr"/>
                      <a:r>
                        <a:rPr lang="en-US" altLang="zh-CN" sz="2000" b="1" dirty="0">
                          <a:solidFill>
                            <a:srgbClr val="FFFFFF"/>
                          </a:solidFill>
                          <a:latin typeface="Arial"/>
                          <a:ea typeface="Arial" charset="0"/>
                          <a:cs typeface="Arial"/>
                        </a:rPr>
                        <a:t>Romans</a:t>
                      </a:r>
                      <a:endParaRPr lang="en-US" sz="2000" b="1" dirty="0">
                        <a:latin typeface="Arial"/>
                        <a:cs typeface="Arial"/>
                      </a:endParaRPr>
                    </a:p>
                  </a:txBody>
                  <a:tcPr anchor="ctr">
                    <a:solidFill>
                      <a:srgbClr val="000000"/>
                    </a:solidFill>
                  </a:tcPr>
                </a:tc>
                <a:extLst>
                  <a:ext uri="{0D108BD9-81ED-4DB2-BD59-A6C34878D82A}">
                    <a16:rowId xmlns:a16="http://schemas.microsoft.com/office/drawing/2014/main" val="10000"/>
                  </a:ext>
                </a:extLst>
              </a:tr>
              <a:tr h="761329">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i="1" dirty="0">
                          <a:solidFill>
                            <a:schemeClr val="tx1"/>
                          </a:solidFill>
                          <a:latin typeface="Arial"/>
                          <a:ea typeface="Arial" charset="0"/>
                          <a:cs typeface="Arial"/>
                        </a:rPr>
                        <a:t> Influence of Cities</a:t>
                      </a:r>
                    </a:p>
                  </a:txBody>
                  <a:tcPr anchor="ctr">
                    <a:solidFill>
                      <a:srgbClr val="000000"/>
                    </a:solidFill>
                  </a:tcPr>
                </a:tc>
                <a:tc>
                  <a:txBody>
                    <a:bodyPr/>
                    <a:lstStyle/>
                    <a:p>
                      <a:pPr algn="ctr"/>
                      <a:r>
                        <a:rPr lang="en-US" sz="2000" b="1" dirty="0">
                          <a:latin typeface="Arial"/>
                          <a:cs typeface="Arial"/>
                        </a:rPr>
                        <a:t>Minor</a:t>
                      </a:r>
                    </a:p>
                  </a:txBody>
                  <a:tcPr anchor="ctr">
                    <a:solidFill>
                      <a:srgbClr val="000055"/>
                    </a:solidFill>
                  </a:tcPr>
                </a:tc>
                <a:tc>
                  <a:txBody>
                    <a:bodyPr/>
                    <a:lstStyle/>
                    <a:p>
                      <a:pPr algn="ctr"/>
                      <a:r>
                        <a:rPr lang="en-US" sz="2000" b="1" dirty="0">
                          <a:latin typeface="Arial"/>
                          <a:cs typeface="Arial"/>
                        </a:rPr>
                        <a:t>Major</a:t>
                      </a:r>
                    </a:p>
                  </a:txBody>
                  <a:tcPr anchor="ctr">
                    <a:solidFill>
                      <a:srgbClr val="000055"/>
                    </a:solidFill>
                  </a:tcPr>
                </a:tc>
                <a:extLst>
                  <a:ext uri="{0D108BD9-81ED-4DB2-BD59-A6C34878D82A}">
                    <a16:rowId xmlns:a16="http://schemas.microsoft.com/office/drawing/2014/main" val="10001"/>
                  </a:ext>
                </a:extLst>
              </a:tr>
              <a:tr h="761329">
                <a:tc>
                  <a:txBody>
                    <a:bodyPr/>
                    <a:lstStyle/>
                    <a:p>
                      <a:pPr algn="ctr"/>
                      <a:r>
                        <a:rPr lang="en-US" sz="2000" b="1" i="1" dirty="0">
                          <a:solidFill>
                            <a:schemeClr val="tx1"/>
                          </a:solidFill>
                          <a:latin typeface="Arial"/>
                          <a:cs typeface="Arial"/>
                        </a:rPr>
                        <a:t>Number of Churches</a:t>
                      </a:r>
                    </a:p>
                  </a:txBody>
                  <a:tcPr anchor="ctr">
                    <a:solidFill>
                      <a:srgbClr val="000000"/>
                    </a:solidFill>
                  </a:tcPr>
                </a:tc>
                <a:tc>
                  <a:txBody>
                    <a:bodyPr/>
                    <a:lstStyle/>
                    <a:p>
                      <a:pPr algn="ctr"/>
                      <a:r>
                        <a:rPr lang="en-US" altLang="zh-CN" sz="2000" b="1" dirty="0">
                          <a:solidFill>
                            <a:srgbClr val="FFFFFF"/>
                          </a:solidFill>
                          <a:latin typeface="Arial"/>
                          <a:ea typeface="Arial" charset="0"/>
                          <a:cs typeface="Arial"/>
                        </a:rPr>
                        <a:t>Several Cities </a:t>
                      </a:r>
                    </a:p>
                    <a:p>
                      <a:pPr algn="ctr" eaLnBrk="0" hangingPunct="0"/>
                      <a:r>
                        <a:rPr lang="en-US" altLang="zh-CN" sz="2000" b="1" dirty="0">
                          <a:solidFill>
                            <a:srgbClr val="FFFFFF"/>
                          </a:solidFill>
                          <a:latin typeface="Arial"/>
                          <a:ea typeface="Arial" charset="0"/>
                          <a:cs typeface="Arial"/>
                        </a:rPr>
                        <a:t>(</a:t>
                      </a:r>
                      <a:r>
                        <a:rPr lang="en-US" altLang="zh-CN" sz="2000" b="1" dirty="0" err="1">
                          <a:solidFill>
                            <a:srgbClr val="FFFFFF"/>
                          </a:solidFill>
                          <a:latin typeface="Arial"/>
                          <a:ea typeface="Arial" charset="0"/>
                          <a:cs typeface="Arial"/>
                        </a:rPr>
                        <a:t>Lystra</a:t>
                      </a:r>
                      <a:r>
                        <a:rPr lang="en-US" altLang="zh-CN" sz="2000" b="1" dirty="0">
                          <a:solidFill>
                            <a:srgbClr val="FFFFFF"/>
                          </a:solidFill>
                          <a:latin typeface="Arial"/>
                          <a:ea typeface="Arial" charset="0"/>
                          <a:cs typeface="Arial"/>
                        </a:rPr>
                        <a:t>, </a:t>
                      </a:r>
                      <a:r>
                        <a:rPr lang="en-US" altLang="zh-CN" sz="2000" b="1" dirty="0" err="1">
                          <a:solidFill>
                            <a:srgbClr val="FFFFFF"/>
                          </a:solidFill>
                          <a:latin typeface="Arial"/>
                          <a:ea typeface="Arial" charset="0"/>
                          <a:cs typeface="Arial"/>
                        </a:rPr>
                        <a:t>Derbe</a:t>
                      </a:r>
                      <a:r>
                        <a:rPr lang="en-US" altLang="zh-CN" sz="2000" b="1" dirty="0">
                          <a:solidFill>
                            <a:srgbClr val="FFFFFF"/>
                          </a:solidFill>
                          <a:latin typeface="Arial"/>
                          <a:ea typeface="Arial" charset="0"/>
                          <a:cs typeface="Arial"/>
                        </a:rPr>
                        <a:t>)</a:t>
                      </a:r>
                    </a:p>
                  </a:txBody>
                  <a:tcPr anchor="ctr">
                    <a:solidFill>
                      <a:srgbClr val="000055"/>
                    </a:solidFill>
                  </a:tcPr>
                </a:tc>
                <a:tc>
                  <a:txBody>
                    <a:bodyPr/>
                    <a:lstStyle/>
                    <a:p>
                      <a:pPr algn="ctr"/>
                      <a:r>
                        <a:rPr lang="en-US" altLang="zh-CN" sz="2000" b="1" dirty="0">
                          <a:solidFill>
                            <a:srgbClr val="FFFFFF"/>
                          </a:solidFill>
                          <a:latin typeface="Arial"/>
                          <a:ea typeface="Arial" charset="0"/>
                          <a:cs typeface="Arial"/>
                        </a:rPr>
                        <a:t>Single City</a:t>
                      </a:r>
                    </a:p>
                    <a:p>
                      <a:pPr algn="ctr" eaLnBrk="0" hangingPunct="0"/>
                      <a:r>
                        <a:rPr lang="en-US" altLang="zh-CN" sz="2000" b="1" dirty="0">
                          <a:solidFill>
                            <a:srgbClr val="FFFFFF"/>
                          </a:solidFill>
                          <a:latin typeface="Arial"/>
                          <a:ea typeface="Arial" charset="0"/>
                          <a:cs typeface="Arial"/>
                        </a:rPr>
                        <a:t>(Rome)</a:t>
                      </a:r>
                    </a:p>
                  </a:txBody>
                  <a:tcPr anchor="ctr">
                    <a:solidFill>
                      <a:srgbClr val="000055"/>
                    </a:solidFill>
                  </a:tcPr>
                </a:tc>
                <a:extLst>
                  <a:ext uri="{0D108BD9-81ED-4DB2-BD59-A6C34878D82A}">
                    <a16:rowId xmlns:a16="http://schemas.microsoft.com/office/drawing/2014/main" val="10002"/>
                  </a:ext>
                </a:extLst>
              </a:tr>
              <a:tr h="761329">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i="1" dirty="0">
                          <a:solidFill>
                            <a:schemeClr val="tx1"/>
                          </a:solidFill>
                          <a:latin typeface="Arial"/>
                          <a:ea typeface="Arial" charset="0"/>
                          <a:cs typeface="Arial"/>
                        </a:rPr>
                        <a:t>Church Founded</a:t>
                      </a:r>
                    </a:p>
                  </a:txBody>
                  <a:tcPr anchor="ctr">
                    <a:solidFill>
                      <a:srgbClr val="000000"/>
                    </a:solidFill>
                  </a:tcPr>
                </a:tc>
                <a:tc>
                  <a:txBody>
                    <a:bodyPr/>
                    <a:lstStyle/>
                    <a:p>
                      <a:pPr algn="ctr"/>
                      <a:r>
                        <a:rPr lang="en-US" altLang="zh-CN" sz="2000" b="1" dirty="0">
                          <a:solidFill>
                            <a:srgbClr val="FFFFFF"/>
                          </a:solidFill>
                          <a:latin typeface="Arial"/>
                          <a:ea typeface="Arial" charset="0"/>
                          <a:cs typeface="Arial"/>
                        </a:rPr>
                        <a:t>AD 48-49 –</a:t>
                      </a:r>
                    </a:p>
                    <a:p>
                      <a:pPr algn="ctr"/>
                      <a:r>
                        <a:rPr lang="en-US" altLang="zh-CN" sz="2000" b="1" dirty="0">
                          <a:solidFill>
                            <a:srgbClr val="FFFFFF"/>
                          </a:solidFill>
                          <a:latin typeface="Arial"/>
                          <a:ea typeface="Arial" charset="0"/>
                          <a:cs typeface="Arial"/>
                        </a:rPr>
                        <a:t>1st journey</a:t>
                      </a:r>
                    </a:p>
                  </a:txBody>
                  <a:tcPr anchor="ctr">
                    <a:solidFill>
                      <a:srgbClr val="000055"/>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dirty="0">
                          <a:solidFill>
                            <a:srgbClr val="FFFFFF"/>
                          </a:solidFill>
                          <a:latin typeface="Arial"/>
                          <a:ea typeface="Arial" charset="0"/>
                          <a:cs typeface="Arial"/>
                        </a:rPr>
                        <a:t>AD 33-56 (no one knows)</a:t>
                      </a:r>
                    </a:p>
                  </a:txBody>
                  <a:tcPr anchor="ctr">
                    <a:solidFill>
                      <a:srgbClr val="000055"/>
                    </a:solidFill>
                  </a:tcPr>
                </a:tc>
                <a:extLst>
                  <a:ext uri="{0D108BD9-81ED-4DB2-BD59-A6C34878D82A}">
                    <a16:rowId xmlns:a16="http://schemas.microsoft.com/office/drawing/2014/main" val="10003"/>
                  </a:ext>
                </a:extLst>
              </a:tr>
              <a:tr h="761329">
                <a:tc>
                  <a:txBody>
                    <a:bodyPr/>
                    <a:lstStyle/>
                    <a:p>
                      <a:pPr algn="ctr"/>
                      <a:r>
                        <a:rPr lang="en-US" altLang="zh-CN" sz="2000" b="1" i="1" dirty="0">
                          <a:solidFill>
                            <a:schemeClr val="tx1"/>
                          </a:solidFill>
                          <a:latin typeface="Arial"/>
                          <a:ea typeface="Arial" charset="0"/>
                          <a:cs typeface="Arial"/>
                        </a:rPr>
                        <a:t>Founder</a:t>
                      </a:r>
                    </a:p>
                  </a:txBody>
                  <a:tcPr anchor="ctr">
                    <a:solidFill>
                      <a:srgbClr val="000000"/>
                    </a:solidFill>
                  </a:tcPr>
                </a:tc>
                <a:tc>
                  <a:txBody>
                    <a:bodyPr/>
                    <a:lstStyle/>
                    <a:p>
                      <a:pPr algn="ctr"/>
                      <a:r>
                        <a:rPr lang="en-US" sz="2000" b="1" dirty="0">
                          <a:latin typeface="Arial"/>
                          <a:cs typeface="Arial"/>
                        </a:rPr>
                        <a:t>Paul</a:t>
                      </a:r>
                    </a:p>
                  </a:txBody>
                  <a:tcPr anchor="ctr">
                    <a:solidFill>
                      <a:srgbClr val="000055"/>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dirty="0">
                          <a:solidFill>
                            <a:srgbClr val="FFFFFF"/>
                          </a:solidFill>
                          <a:latin typeface="Arial"/>
                          <a:ea typeface="Arial" charset="0"/>
                          <a:cs typeface="Arial"/>
                        </a:rPr>
                        <a:t>Pentecost? or Paul</a:t>
                      </a:r>
                      <a:r>
                        <a:rPr lang="fr-FR" altLang="zh-CN" sz="2000" b="1" dirty="0">
                          <a:solidFill>
                            <a:srgbClr val="FFFFFF"/>
                          </a:solidFill>
                          <a:latin typeface="Arial"/>
                          <a:ea typeface="Arial" charset="0"/>
                          <a:cs typeface="Arial"/>
                        </a:rPr>
                        <a:t>'</a:t>
                      </a:r>
                      <a:r>
                        <a:rPr lang="en-US" altLang="zh-CN" sz="2000" b="1" dirty="0">
                          <a:solidFill>
                            <a:srgbClr val="FFFFFF"/>
                          </a:solidFill>
                          <a:latin typeface="Arial"/>
                          <a:ea typeface="Arial" charset="0"/>
                          <a:cs typeface="Arial"/>
                        </a:rPr>
                        <a:t>s disciples?</a:t>
                      </a:r>
                    </a:p>
                  </a:txBody>
                  <a:tcPr anchor="ctr">
                    <a:solidFill>
                      <a:srgbClr val="000055"/>
                    </a:solidFill>
                  </a:tcPr>
                </a:tc>
                <a:extLst>
                  <a:ext uri="{0D108BD9-81ED-4DB2-BD59-A6C34878D82A}">
                    <a16:rowId xmlns:a16="http://schemas.microsoft.com/office/drawing/2014/main" val="10004"/>
                  </a:ext>
                </a:extLst>
              </a:tr>
              <a:tr h="761329">
                <a:tc>
                  <a:txBody>
                    <a:bodyPr/>
                    <a:lstStyle/>
                    <a:p>
                      <a:pPr algn="ctr"/>
                      <a:r>
                        <a:rPr lang="en-US" sz="2000" b="1" i="1" dirty="0">
                          <a:solidFill>
                            <a:schemeClr val="tx1"/>
                          </a:solidFill>
                          <a:latin typeface="Arial"/>
                          <a:cs typeface="Arial"/>
                        </a:rPr>
                        <a:t>Written</a:t>
                      </a:r>
                    </a:p>
                  </a:txBody>
                  <a:tcPr anchor="ctr">
                    <a:solidFill>
                      <a:srgbClr val="000000"/>
                    </a:solidFill>
                  </a:tcPr>
                </a:tc>
                <a:tc>
                  <a:txBody>
                    <a:bodyPr/>
                    <a:lstStyle/>
                    <a:p>
                      <a:pPr algn="ctr"/>
                      <a:r>
                        <a:rPr lang="en-US" altLang="zh-CN" sz="2000" b="1" dirty="0">
                          <a:solidFill>
                            <a:srgbClr val="FFFFFF"/>
                          </a:solidFill>
                          <a:latin typeface="Arial"/>
                          <a:ea typeface="Arial" charset="0"/>
                          <a:cs typeface="Arial"/>
                        </a:rPr>
                        <a:t>AD 49 </a:t>
                      </a:r>
                    </a:p>
                    <a:p>
                      <a:pPr algn="ctr" eaLnBrk="0" hangingPunct="0"/>
                      <a:r>
                        <a:rPr lang="en-US" altLang="zh-CN" sz="2000" b="1" dirty="0">
                          <a:solidFill>
                            <a:srgbClr val="FFFFFF"/>
                          </a:solidFill>
                          <a:latin typeface="Arial"/>
                          <a:ea typeface="Arial" charset="0"/>
                          <a:cs typeface="Arial"/>
                        </a:rPr>
                        <a:t>from Antioch</a:t>
                      </a:r>
                    </a:p>
                  </a:txBody>
                  <a:tcPr anchor="ctr">
                    <a:solidFill>
                      <a:srgbClr val="000055"/>
                    </a:solidFill>
                  </a:tcPr>
                </a:tc>
                <a:tc>
                  <a:txBody>
                    <a:bodyPr/>
                    <a:lstStyle/>
                    <a:p>
                      <a:pPr algn="ctr"/>
                      <a:r>
                        <a:rPr lang="en-US" altLang="zh-CN" sz="2000" b="1" dirty="0">
                          <a:solidFill>
                            <a:srgbClr val="FFFFFF"/>
                          </a:solidFill>
                          <a:latin typeface="Arial"/>
                          <a:ea typeface="Arial" charset="0"/>
                          <a:cs typeface="Arial"/>
                        </a:rPr>
                        <a:t>AD 56-57 </a:t>
                      </a:r>
                    </a:p>
                    <a:p>
                      <a:pPr algn="ctr" eaLnBrk="0" hangingPunct="0"/>
                      <a:r>
                        <a:rPr lang="en-US" altLang="zh-CN" sz="2000" b="1" dirty="0">
                          <a:solidFill>
                            <a:srgbClr val="FFFFFF"/>
                          </a:solidFill>
                          <a:latin typeface="Arial"/>
                          <a:ea typeface="Arial" charset="0"/>
                          <a:cs typeface="Arial"/>
                        </a:rPr>
                        <a:t>from Corinth</a:t>
                      </a:r>
                    </a:p>
                  </a:txBody>
                  <a:tcPr anchor="ctr">
                    <a:solidFill>
                      <a:srgbClr val="000055"/>
                    </a:solidFill>
                  </a:tcPr>
                </a:tc>
                <a:extLst>
                  <a:ext uri="{0D108BD9-81ED-4DB2-BD59-A6C34878D82A}">
                    <a16:rowId xmlns:a16="http://schemas.microsoft.com/office/drawing/2014/main" val="10005"/>
                  </a:ext>
                </a:extLst>
              </a:tr>
              <a:tr h="1087612">
                <a:tc>
                  <a:txBody>
                    <a:bodyPr/>
                    <a:lstStyle/>
                    <a:p>
                      <a:pPr algn="ctr"/>
                      <a:r>
                        <a:rPr lang="en-US" sz="2000" b="1" i="1" dirty="0">
                          <a:solidFill>
                            <a:schemeClr val="tx1"/>
                          </a:solidFill>
                          <a:latin typeface="Arial"/>
                          <a:cs typeface="Arial"/>
                        </a:rPr>
                        <a:t>View of Paul</a:t>
                      </a:r>
                    </a:p>
                  </a:txBody>
                  <a:tcPr anchor="ctr">
                    <a:solidFill>
                      <a:srgbClr val="000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dirty="0">
                          <a:solidFill>
                            <a:srgbClr val="FFFFFF"/>
                          </a:solidFill>
                          <a:latin typeface="Arial"/>
                          <a:ea typeface="Arial" charset="0"/>
                          <a:cs typeface="Arial"/>
                        </a:rPr>
                        <a:t>Doubted (but most knew him!)</a:t>
                      </a:r>
                    </a:p>
                  </a:txBody>
                  <a:tcPr anchor="ctr">
                    <a:solidFill>
                      <a:srgbClr val="000055"/>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dirty="0">
                          <a:solidFill>
                            <a:srgbClr val="FFFFFF"/>
                          </a:solidFill>
                          <a:latin typeface="Arial"/>
                          <a:ea typeface="Arial" charset="0"/>
                          <a:cs typeface="Arial"/>
                        </a:rPr>
                        <a:t>Credible (but most </a:t>
                      </a:r>
                      <a:r>
                        <a:rPr lang="en-US" altLang="zh-CN" sz="2000" b="1" dirty="0" err="1">
                          <a:solidFill>
                            <a:srgbClr val="FFFFFF"/>
                          </a:solidFill>
                          <a:latin typeface="Arial"/>
                          <a:ea typeface="Arial" charset="0"/>
                          <a:cs typeface="Arial"/>
                        </a:rPr>
                        <a:t>didn</a:t>
                      </a:r>
                      <a:r>
                        <a:rPr lang="fr-FR" altLang="zh-CN" sz="2000" b="1" dirty="0">
                          <a:solidFill>
                            <a:srgbClr val="FFFFFF"/>
                          </a:solidFill>
                          <a:latin typeface="Arial"/>
                          <a:ea typeface="Arial" charset="0"/>
                          <a:cs typeface="Arial"/>
                        </a:rPr>
                        <a:t>'</a:t>
                      </a:r>
                      <a:r>
                        <a:rPr lang="en-US" altLang="zh-CN" sz="2000" b="1" dirty="0">
                          <a:solidFill>
                            <a:srgbClr val="FFFFFF"/>
                          </a:solidFill>
                          <a:latin typeface="Arial"/>
                          <a:ea typeface="Arial" charset="0"/>
                          <a:cs typeface="Arial"/>
                        </a:rPr>
                        <a:t>t know him!)</a:t>
                      </a:r>
                    </a:p>
                  </a:txBody>
                  <a:tcPr anchor="ctr">
                    <a:solidFill>
                      <a:srgbClr val="000055"/>
                    </a:solidFill>
                  </a:tcPr>
                </a:tc>
                <a:extLst>
                  <a:ext uri="{0D108BD9-81ED-4DB2-BD59-A6C34878D82A}">
                    <a16:rowId xmlns:a16="http://schemas.microsoft.com/office/drawing/2014/main" val="10006"/>
                  </a:ext>
                </a:extLst>
              </a:tr>
              <a:tr h="761329">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i="1" dirty="0">
                          <a:solidFill>
                            <a:schemeClr val="tx1"/>
                          </a:solidFill>
                          <a:latin typeface="Arial"/>
                          <a:ea typeface="Arial" charset="0"/>
                          <a:cs typeface="Arial"/>
                        </a:rPr>
                        <a:t>Paul</a:t>
                      </a:r>
                      <a:r>
                        <a:rPr lang="fr-FR" altLang="zh-CN" sz="2000" b="1" i="1" dirty="0">
                          <a:solidFill>
                            <a:schemeClr val="tx1"/>
                          </a:solidFill>
                          <a:latin typeface="Arial"/>
                          <a:ea typeface="Arial" charset="0"/>
                          <a:cs typeface="Arial"/>
                        </a:rPr>
                        <a:t>'</a:t>
                      </a:r>
                      <a:r>
                        <a:rPr lang="en-US" altLang="zh-CN" sz="2000" b="1" i="1" dirty="0">
                          <a:solidFill>
                            <a:schemeClr val="tx1"/>
                          </a:solidFill>
                          <a:latin typeface="Arial"/>
                          <a:ea typeface="Arial" charset="0"/>
                          <a:cs typeface="Arial"/>
                        </a:rPr>
                        <a:t>s Opponents</a:t>
                      </a:r>
                    </a:p>
                  </a:txBody>
                  <a:tcPr anchor="ctr">
                    <a:solidFill>
                      <a:srgbClr val="000000"/>
                    </a:solidFill>
                  </a:tcPr>
                </a:tc>
                <a:tc>
                  <a:txBody>
                    <a:bodyPr/>
                    <a:lstStyle/>
                    <a:p>
                      <a:pPr algn="ctr"/>
                      <a:r>
                        <a:rPr lang="en-US" sz="2000" b="1" dirty="0" err="1">
                          <a:latin typeface="Arial"/>
                          <a:cs typeface="Arial"/>
                        </a:rPr>
                        <a:t>Judaizers</a:t>
                      </a:r>
                      <a:endParaRPr lang="en-US" sz="2000" b="1" dirty="0">
                        <a:latin typeface="Arial"/>
                        <a:cs typeface="Arial"/>
                      </a:endParaRPr>
                    </a:p>
                  </a:txBody>
                  <a:tcPr anchor="ctr">
                    <a:solidFill>
                      <a:srgbClr val="000055"/>
                    </a:solidFill>
                  </a:tcPr>
                </a:tc>
                <a:tc>
                  <a:txBody>
                    <a:bodyPr/>
                    <a:lstStyle/>
                    <a:p>
                      <a:pPr algn="ctr"/>
                      <a:r>
                        <a:rPr lang="en-US" altLang="zh-CN" sz="2000" b="1" dirty="0">
                          <a:solidFill>
                            <a:srgbClr val="FFFFFF"/>
                          </a:solidFill>
                          <a:latin typeface="Arial"/>
                          <a:ea typeface="Arial" charset="0"/>
                          <a:cs typeface="Arial"/>
                        </a:rPr>
                        <a:t>None</a:t>
                      </a:r>
                    </a:p>
                  </a:txBody>
                  <a:tcPr anchor="ctr">
                    <a:solidFill>
                      <a:srgbClr val="000055"/>
                    </a:solidFill>
                  </a:tcPr>
                </a:tc>
                <a:extLst>
                  <a:ext uri="{0D108BD9-81ED-4DB2-BD59-A6C34878D82A}">
                    <a16:rowId xmlns:a16="http://schemas.microsoft.com/office/drawing/2014/main" val="10007"/>
                  </a:ext>
                </a:extLst>
              </a:tr>
              <a:tr h="761329">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i="1" dirty="0">
                          <a:solidFill>
                            <a:schemeClr val="tx1"/>
                          </a:solidFill>
                          <a:latin typeface="Arial"/>
                          <a:ea typeface="Arial" charset="0"/>
                          <a:cs typeface="Arial"/>
                        </a:rPr>
                        <a:t>Jew-Gentile Relations</a:t>
                      </a:r>
                    </a:p>
                  </a:txBody>
                  <a:tcPr anchor="ctr">
                    <a:solidFill>
                      <a:srgbClr val="000000"/>
                    </a:solidFill>
                  </a:tcPr>
                </a:tc>
                <a:tc>
                  <a:txBody>
                    <a:bodyPr/>
                    <a:lstStyle/>
                    <a:p>
                      <a:pPr algn="ctr"/>
                      <a:r>
                        <a:rPr lang="en-US" altLang="zh-CN" sz="2000" b="1">
                          <a:solidFill>
                            <a:srgbClr val="FFFFFF"/>
                          </a:solidFill>
                          <a:latin typeface="Arial"/>
                          <a:ea typeface="Arial" charset="0"/>
                          <a:cs typeface="Arial"/>
                        </a:rPr>
                        <a:t>Serious </a:t>
                      </a:r>
                      <a:r>
                        <a:rPr lang="en-US" altLang="zh-CN" sz="2000" b="1" dirty="0">
                          <a:solidFill>
                            <a:srgbClr val="FFFFFF"/>
                          </a:solidFill>
                          <a:latin typeface="Arial"/>
                          <a:ea typeface="Arial" charset="0"/>
                          <a:cs typeface="Arial"/>
                        </a:rPr>
                        <a:t>rift</a:t>
                      </a:r>
                    </a:p>
                  </a:txBody>
                  <a:tcPr anchor="ctr">
                    <a:solidFill>
                      <a:srgbClr val="000055"/>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dirty="0">
                          <a:solidFill>
                            <a:srgbClr val="FFFFFF"/>
                          </a:solidFill>
                          <a:latin typeface="Arial"/>
                          <a:ea typeface="Arial" charset="0"/>
                          <a:cs typeface="Arial"/>
                        </a:rPr>
                        <a:t>Mild criticism of each other</a:t>
                      </a:r>
                    </a:p>
                  </a:txBody>
                  <a:tcPr anchor="ctr">
                    <a:solidFill>
                      <a:srgbClr val="000055"/>
                    </a:solidFill>
                  </a:tcPr>
                </a:tc>
                <a:extLst>
                  <a:ext uri="{0D108BD9-81ED-4DB2-BD59-A6C34878D82A}">
                    <a16:rowId xmlns:a16="http://schemas.microsoft.com/office/drawing/2014/main" val="10008"/>
                  </a:ext>
                </a:extLst>
              </a:tr>
            </a:tbl>
          </a:graphicData>
        </a:graphic>
      </p:graphicFrame>
      <p:sp>
        <p:nvSpPr>
          <p:cNvPr id="2" name="Title 1"/>
          <p:cNvSpPr>
            <a:spLocks noGrp="1"/>
          </p:cNvSpPr>
          <p:nvPr>
            <p:ph type="title" idx="4294967295"/>
          </p:nvPr>
        </p:nvSpPr>
        <p:spPr>
          <a:xfrm>
            <a:off x="6876256" y="1179909"/>
            <a:ext cx="2160240" cy="1384995"/>
          </a:xfrm>
          <a:gradFill rotWithShape="1">
            <a:gsLst>
              <a:gs pos="0">
                <a:srgbClr val="660066"/>
              </a:gs>
              <a:gs pos="100000">
                <a:srgbClr val="000000"/>
              </a:gs>
            </a:gsLst>
            <a:path path="shape">
              <a:fillToRect l="50000" t="50000" r="50000" b="50000"/>
            </a:path>
          </a:gradFill>
          <a:ln w="12700">
            <a:noFill/>
            <a:miter lim="800000"/>
            <a:headEnd type="none" w="sm" len="sm"/>
            <a:tailEnd type="none" w="sm" len="sm"/>
          </a:ln>
        </p:spPr>
        <p:txBody>
          <a:bodyPr wrap="square">
            <a:prstTxWarp prst="textNoShape">
              <a:avLst/>
            </a:prstTxWarp>
            <a:spAutoFit/>
          </a:bodyPr>
          <a:lstStyle/>
          <a:p>
            <a:pPr algn="ctr"/>
            <a:r>
              <a:rPr lang="en-US" sz="2800" b="1" kern="1200" dirty="0">
                <a:solidFill>
                  <a:srgbClr val="FFFFFF"/>
                </a:solidFill>
                <a:latin typeface="Arial" charset="0"/>
                <a:ea typeface="Arial" charset="0"/>
                <a:cs typeface="Arial" charset="0"/>
              </a:rPr>
              <a:t>Galatians versus Romans</a:t>
            </a:r>
          </a:p>
        </p:txBody>
      </p:sp>
    </p:spTree>
  </p:cSld>
  <p:clrMapOvr>
    <a:overrideClrMapping bg1="dk2" tx1="lt1" bg2="dk1" tx2="lt2" accent1="accent1" accent2="accent2" accent3="accent3" accent4="accent4" accent5="accent5" accent6="accent6" hlink="hlink" folHlink="folHlink"/>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Text Box 2"/>
          <p:cNvSpPr txBox="1">
            <a:spLocks noChangeArrowheads="1"/>
          </p:cNvSpPr>
          <p:nvPr/>
        </p:nvSpPr>
        <p:spPr bwMode="auto">
          <a:xfrm>
            <a:off x="8197850" y="76200"/>
            <a:ext cx="869950" cy="461963"/>
          </a:xfrm>
          <a:prstGeom prst="rect">
            <a:avLst/>
          </a:prstGeom>
          <a:noFill/>
          <a:ln w="12700">
            <a:noFill/>
            <a:miter lim="800000"/>
            <a:headEnd type="none" w="sm" len="sm"/>
            <a:tailEnd type="none" w="sm" len="sm"/>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Arial" charset="0"/>
                <a:cs typeface="Arial" charset="0"/>
              </a:rPr>
              <a:t>173a</a:t>
            </a:r>
          </a:p>
        </p:txBody>
      </p:sp>
      <p:graphicFrame>
        <p:nvGraphicFramePr>
          <p:cNvPr id="104" name="Table 103"/>
          <p:cNvGraphicFramePr>
            <a:graphicFrameLocks noGrp="1"/>
          </p:cNvGraphicFramePr>
          <p:nvPr/>
        </p:nvGraphicFramePr>
        <p:xfrm>
          <a:off x="0" y="0"/>
          <a:ext cx="6732240" cy="6857999"/>
        </p:xfrm>
        <a:graphic>
          <a:graphicData uri="http://schemas.openxmlformats.org/drawingml/2006/table">
            <a:tbl>
              <a:tblPr firstRow="1" bandRow="1">
                <a:tableStyleId>{BDBED569-4797-4DF1-A0F4-6AAB3CD982D8}</a:tableStyleId>
              </a:tblPr>
              <a:tblGrid>
                <a:gridCol w="2244080">
                  <a:extLst>
                    <a:ext uri="{9D8B030D-6E8A-4147-A177-3AD203B41FA5}">
                      <a16:colId xmlns:a16="http://schemas.microsoft.com/office/drawing/2014/main" val="20000"/>
                    </a:ext>
                  </a:extLst>
                </a:gridCol>
                <a:gridCol w="2244080">
                  <a:extLst>
                    <a:ext uri="{9D8B030D-6E8A-4147-A177-3AD203B41FA5}">
                      <a16:colId xmlns:a16="http://schemas.microsoft.com/office/drawing/2014/main" val="20001"/>
                    </a:ext>
                  </a:extLst>
                </a:gridCol>
                <a:gridCol w="2244080">
                  <a:extLst>
                    <a:ext uri="{9D8B030D-6E8A-4147-A177-3AD203B41FA5}">
                      <a16:colId xmlns:a16="http://schemas.microsoft.com/office/drawing/2014/main" val="20002"/>
                    </a:ext>
                  </a:extLst>
                </a:gridCol>
              </a:tblGrid>
              <a:tr h="460828">
                <a:tc>
                  <a:txBody>
                    <a:bodyPr/>
                    <a:lstStyle/>
                    <a:p>
                      <a:pPr algn="ctr"/>
                      <a:endParaRPr lang="en-US" sz="2000" b="1" dirty="0">
                        <a:solidFill>
                          <a:schemeClr val="tx1"/>
                        </a:solidFill>
                        <a:latin typeface="Arial"/>
                        <a:cs typeface="Arial"/>
                      </a:endParaRPr>
                    </a:p>
                  </a:txBody>
                  <a:tcPr anchor="ctr">
                    <a:solidFill>
                      <a:srgbClr val="000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dirty="0">
                          <a:solidFill>
                            <a:schemeClr val="tx1"/>
                          </a:solidFill>
                          <a:latin typeface="Arial"/>
                          <a:ea typeface="Arial" charset="0"/>
                          <a:cs typeface="Arial"/>
                        </a:rPr>
                        <a:t>Galatians</a:t>
                      </a:r>
                    </a:p>
                  </a:txBody>
                  <a:tcPr anchor="ctr">
                    <a:solidFill>
                      <a:srgbClr val="000000"/>
                    </a:solidFill>
                  </a:tcPr>
                </a:tc>
                <a:tc>
                  <a:txBody>
                    <a:bodyPr/>
                    <a:lstStyle/>
                    <a:p>
                      <a:pPr algn="ctr"/>
                      <a:r>
                        <a:rPr lang="en-US" altLang="zh-CN" sz="2000" b="1" dirty="0">
                          <a:solidFill>
                            <a:schemeClr val="tx1"/>
                          </a:solidFill>
                          <a:latin typeface="Arial"/>
                          <a:ea typeface="Arial" charset="0"/>
                          <a:cs typeface="Arial"/>
                        </a:rPr>
                        <a:t>Romans</a:t>
                      </a:r>
                      <a:endParaRPr lang="en-US" sz="2000" b="1" dirty="0">
                        <a:solidFill>
                          <a:schemeClr val="tx1"/>
                        </a:solidFill>
                        <a:latin typeface="Arial"/>
                        <a:cs typeface="Arial"/>
                      </a:endParaRPr>
                    </a:p>
                  </a:txBody>
                  <a:tcPr anchor="ctr">
                    <a:solidFill>
                      <a:srgbClr val="000000"/>
                    </a:solidFill>
                  </a:tcPr>
                </a:tc>
                <a:extLst>
                  <a:ext uri="{0D108BD9-81ED-4DB2-BD59-A6C34878D82A}">
                    <a16:rowId xmlns:a16="http://schemas.microsoft.com/office/drawing/2014/main" val="10000"/>
                  </a:ext>
                </a:extLst>
              </a:tr>
              <a:tr h="795403">
                <a:tc>
                  <a:txBody>
                    <a:bodyPr/>
                    <a:lstStyle/>
                    <a:p>
                      <a:pPr algn="ctr"/>
                      <a:r>
                        <a:rPr lang="en-US" sz="2000" b="1" i="1" dirty="0">
                          <a:solidFill>
                            <a:schemeClr val="tx1"/>
                          </a:solidFill>
                          <a:latin typeface="Arial"/>
                          <a:cs typeface="Arial"/>
                        </a:rPr>
                        <a:t>Readers</a:t>
                      </a:r>
                    </a:p>
                  </a:txBody>
                  <a:tcPr anchor="ctr">
                    <a:solidFill>
                      <a:srgbClr val="000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dirty="0">
                          <a:solidFill>
                            <a:srgbClr val="FFFFFF"/>
                          </a:solidFill>
                          <a:latin typeface="Arial" charset="0"/>
                          <a:ea typeface="Arial" charset="0"/>
                          <a:cs typeface="Arial" charset="0"/>
                        </a:rPr>
                        <a:t>Mostly Gentiles</a:t>
                      </a:r>
                    </a:p>
                  </a:txBody>
                  <a:tcPr anchor="ctr">
                    <a:solidFill>
                      <a:srgbClr val="000055"/>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dirty="0">
                          <a:solidFill>
                            <a:srgbClr val="FFFFFF"/>
                          </a:solidFill>
                          <a:latin typeface="Arial" charset="0"/>
                          <a:ea typeface="Arial" charset="0"/>
                          <a:cs typeface="Arial" charset="0"/>
                        </a:rPr>
                        <a:t>Jew-Gentile mix</a:t>
                      </a:r>
                    </a:p>
                  </a:txBody>
                  <a:tcPr anchor="ctr">
                    <a:solidFill>
                      <a:srgbClr val="000055"/>
                    </a:solidFill>
                  </a:tcPr>
                </a:tc>
                <a:extLst>
                  <a:ext uri="{0D108BD9-81ED-4DB2-BD59-A6C34878D82A}">
                    <a16:rowId xmlns:a16="http://schemas.microsoft.com/office/drawing/2014/main" val="10001"/>
                  </a:ext>
                </a:extLst>
              </a:tr>
              <a:tr h="795403">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i="1" dirty="0">
                          <a:solidFill>
                            <a:schemeClr val="tx1"/>
                          </a:solidFill>
                          <a:latin typeface="Arial" charset="0"/>
                          <a:ea typeface="Arial" charset="0"/>
                          <a:cs typeface="Arial" charset="0"/>
                        </a:rPr>
                        <a:t>Theological Errors</a:t>
                      </a:r>
                      <a:endParaRPr lang="en-US" altLang="zh-CN" sz="2000" b="1" dirty="0">
                        <a:solidFill>
                          <a:schemeClr val="tx1"/>
                        </a:solidFill>
                        <a:latin typeface="Arial" charset="0"/>
                        <a:ea typeface="Arial" charset="0"/>
                        <a:cs typeface="Arial" charset="0"/>
                      </a:endParaRPr>
                    </a:p>
                  </a:txBody>
                  <a:tcPr anchor="ctr">
                    <a:solidFill>
                      <a:srgbClr val="000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dirty="0">
                          <a:solidFill>
                            <a:srgbClr val="FFFFFF"/>
                          </a:solidFill>
                          <a:latin typeface="Arial" charset="0"/>
                          <a:ea typeface="Arial" charset="0"/>
                          <a:cs typeface="Arial" charset="0"/>
                        </a:rPr>
                        <a:t>Serious: Salvation</a:t>
                      </a:r>
                    </a:p>
                  </a:txBody>
                  <a:tcPr anchor="ctr">
                    <a:solidFill>
                      <a:srgbClr val="000055"/>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dirty="0">
                          <a:solidFill>
                            <a:srgbClr val="FFFFFF"/>
                          </a:solidFill>
                          <a:latin typeface="Arial" charset="0"/>
                          <a:ea typeface="Arial" charset="0"/>
                          <a:cs typeface="Arial" charset="0"/>
                        </a:rPr>
                        <a:t>Minor: Christian liberty</a:t>
                      </a:r>
                    </a:p>
                  </a:txBody>
                  <a:tcPr anchor="ctr">
                    <a:solidFill>
                      <a:srgbClr val="000055"/>
                    </a:solidFill>
                  </a:tcPr>
                </a:tc>
                <a:extLst>
                  <a:ext uri="{0D108BD9-81ED-4DB2-BD59-A6C34878D82A}">
                    <a16:rowId xmlns:a16="http://schemas.microsoft.com/office/drawing/2014/main" val="10002"/>
                  </a:ext>
                </a:extLst>
              </a:tr>
              <a:tr h="795403">
                <a:tc>
                  <a:txBody>
                    <a:bodyPr/>
                    <a:lstStyle/>
                    <a:p>
                      <a:pPr algn="ctr"/>
                      <a:r>
                        <a:rPr lang="en-US" altLang="zh-CN" sz="2000" b="1" i="1" dirty="0">
                          <a:solidFill>
                            <a:schemeClr val="tx1"/>
                          </a:solidFill>
                          <a:latin typeface="Arial" charset="0"/>
                          <a:ea typeface="Arial" charset="0"/>
                          <a:cs typeface="Arial" charset="0"/>
                        </a:rPr>
                        <a:t>Theme </a:t>
                      </a:r>
                    </a:p>
                    <a:p>
                      <a:pPr algn="ctr"/>
                      <a:r>
                        <a:rPr lang="en-US" altLang="zh-CN" sz="2000" b="1" i="1" dirty="0">
                          <a:solidFill>
                            <a:schemeClr val="tx1"/>
                          </a:solidFill>
                          <a:latin typeface="Arial" charset="0"/>
                          <a:ea typeface="Arial" charset="0"/>
                          <a:cs typeface="Arial" charset="0"/>
                        </a:rPr>
                        <a:t>(Key Word)</a:t>
                      </a:r>
                      <a:endParaRPr lang="en-US" altLang="zh-CN" sz="2000" b="1" dirty="0">
                        <a:solidFill>
                          <a:schemeClr val="tx1"/>
                        </a:solidFill>
                        <a:latin typeface="Arial" charset="0"/>
                        <a:ea typeface="Arial" charset="0"/>
                        <a:cs typeface="Arial" charset="0"/>
                      </a:endParaRPr>
                    </a:p>
                  </a:txBody>
                  <a:tcPr anchor="ctr">
                    <a:solidFill>
                      <a:srgbClr val="000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dirty="0">
                          <a:solidFill>
                            <a:srgbClr val="FFFFFF"/>
                          </a:solidFill>
                          <a:latin typeface="Arial" charset="0"/>
                          <a:ea typeface="Arial" charset="0"/>
                          <a:cs typeface="Arial" charset="0"/>
                        </a:rPr>
                        <a:t>Justification (2:16)</a:t>
                      </a:r>
                    </a:p>
                  </a:txBody>
                  <a:tcPr anchor="ctr">
                    <a:solidFill>
                      <a:srgbClr val="000055"/>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dirty="0">
                          <a:solidFill>
                            <a:srgbClr val="FFFFFF"/>
                          </a:solidFill>
                          <a:latin typeface="Arial" charset="0"/>
                          <a:ea typeface="Arial" charset="0"/>
                          <a:cs typeface="Arial" charset="0"/>
                        </a:rPr>
                        <a:t>Righteousness (1:17)</a:t>
                      </a:r>
                    </a:p>
                  </a:txBody>
                  <a:tcPr anchor="ctr">
                    <a:solidFill>
                      <a:srgbClr val="000055"/>
                    </a:solidFill>
                  </a:tcPr>
                </a:tc>
                <a:extLst>
                  <a:ext uri="{0D108BD9-81ED-4DB2-BD59-A6C34878D82A}">
                    <a16:rowId xmlns:a16="http://schemas.microsoft.com/office/drawing/2014/main" val="10003"/>
                  </a:ext>
                </a:extLst>
              </a:tr>
              <a:tr h="795403">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i="1" dirty="0">
                          <a:solidFill>
                            <a:schemeClr val="tx1"/>
                          </a:solidFill>
                          <a:latin typeface="Arial" charset="0"/>
                          <a:ea typeface="Arial" charset="0"/>
                          <a:cs typeface="Arial" charset="0"/>
                        </a:rPr>
                        <a:t>Vocabulary &amp; Tone</a:t>
                      </a:r>
                      <a:endParaRPr lang="en-US" altLang="zh-CN" sz="2000" b="1" dirty="0">
                        <a:solidFill>
                          <a:schemeClr val="tx1"/>
                        </a:solidFill>
                        <a:latin typeface="Arial" charset="0"/>
                        <a:ea typeface="Arial" charset="0"/>
                        <a:cs typeface="Arial" charset="0"/>
                      </a:endParaRPr>
                    </a:p>
                  </a:txBody>
                  <a:tcPr anchor="ctr">
                    <a:solidFill>
                      <a:srgbClr val="000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dirty="0">
                          <a:solidFill>
                            <a:srgbClr val="FFFFFF"/>
                          </a:solidFill>
                          <a:latin typeface="Arial" charset="0"/>
                          <a:ea typeface="Arial" charset="0"/>
                          <a:cs typeface="Arial" charset="0"/>
                        </a:rPr>
                        <a:t>Simple yet Severe</a:t>
                      </a:r>
                    </a:p>
                  </a:txBody>
                  <a:tcPr anchor="ctr">
                    <a:solidFill>
                      <a:srgbClr val="000055"/>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dirty="0">
                          <a:solidFill>
                            <a:srgbClr val="FFFFFF"/>
                          </a:solidFill>
                          <a:latin typeface="Arial" charset="0"/>
                          <a:ea typeface="Arial" charset="0"/>
                          <a:cs typeface="Arial" charset="0"/>
                        </a:rPr>
                        <a:t>Technical and Structured</a:t>
                      </a:r>
                    </a:p>
                  </a:txBody>
                  <a:tcPr anchor="ctr">
                    <a:solidFill>
                      <a:srgbClr val="000055"/>
                    </a:solidFill>
                  </a:tcPr>
                </a:tc>
                <a:extLst>
                  <a:ext uri="{0D108BD9-81ED-4DB2-BD59-A6C34878D82A}">
                    <a16:rowId xmlns:a16="http://schemas.microsoft.com/office/drawing/2014/main" val="10004"/>
                  </a:ext>
                </a:extLst>
              </a:tr>
              <a:tr h="1050857">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i="1" dirty="0">
                          <a:solidFill>
                            <a:schemeClr val="tx1"/>
                          </a:solidFill>
                          <a:latin typeface="Arial" charset="0"/>
                          <a:ea typeface="Arial" charset="0"/>
                          <a:cs typeface="Arial" charset="0"/>
                        </a:rPr>
                        <a:t>Form</a:t>
                      </a:r>
                      <a:endParaRPr lang="en-US" altLang="zh-CN" sz="2000" b="1" dirty="0">
                        <a:solidFill>
                          <a:schemeClr val="tx1"/>
                        </a:solidFill>
                        <a:latin typeface="Arial" charset="0"/>
                        <a:ea typeface="Arial" charset="0"/>
                        <a:cs typeface="Arial" charset="0"/>
                      </a:endParaRPr>
                    </a:p>
                  </a:txBody>
                  <a:tcPr anchor="ctr">
                    <a:solidFill>
                      <a:srgbClr val="000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dirty="0">
                          <a:solidFill>
                            <a:srgbClr val="FFFFFF"/>
                          </a:solidFill>
                          <a:latin typeface="Arial" charset="0"/>
                          <a:ea typeface="Arial" charset="0"/>
                          <a:cs typeface="Arial" charset="0"/>
                        </a:rPr>
                        <a:t>Modified Defense (e.g., no thanksgiving)</a:t>
                      </a:r>
                    </a:p>
                  </a:txBody>
                  <a:tcPr anchor="ctr">
                    <a:solidFill>
                      <a:srgbClr val="000055"/>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dirty="0">
                          <a:solidFill>
                            <a:srgbClr val="FFFFFF"/>
                          </a:solidFill>
                          <a:latin typeface="Arial" charset="0"/>
                          <a:ea typeface="Arial" charset="0"/>
                          <a:cs typeface="Arial" charset="0"/>
                        </a:rPr>
                        <a:t>Traditional </a:t>
                      </a:r>
                      <a:br>
                        <a:rPr lang="en-US" altLang="zh-CN" sz="2000" b="1" dirty="0">
                          <a:solidFill>
                            <a:srgbClr val="FFFFFF"/>
                          </a:solidFill>
                          <a:latin typeface="Arial" charset="0"/>
                          <a:ea typeface="Arial" charset="0"/>
                          <a:cs typeface="Arial" charset="0"/>
                        </a:rPr>
                      </a:br>
                      <a:r>
                        <a:rPr lang="en-US" altLang="zh-CN" sz="2000" b="1" dirty="0">
                          <a:solidFill>
                            <a:srgbClr val="FFFFFF"/>
                          </a:solidFill>
                          <a:latin typeface="Arial" charset="0"/>
                          <a:ea typeface="Arial" charset="0"/>
                          <a:cs typeface="Arial" charset="0"/>
                        </a:rPr>
                        <a:t>(e.g., names, greetings)</a:t>
                      </a:r>
                    </a:p>
                  </a:txBody>
                  <a:tcPr anchor="ctr">
                    <a:solidFill>
                      <a:srgbClr val="000055"/>
                    </a:solidFill>
                  </a:tcPr>
                </a:tc>
                <a:extLst>
                  <a:ext uri="{0D108BD9-81ED-4DB2-BD59-A6C34878D82A}">
                    <a16:rowId xmlns:a16="http://schemas.microsoft.com/office/drawing/2014/main" val="10005"/>
                  </a:ext>
                </a:extLst>
              </a:tr>
              <a:tr h="1369299">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i="1" dirty="0">
                          <a:solidFill>
                            <a:schemeClr val="tx1"/>
                          </a:solidFill>
                          <a:latin typeface="Arial" charset="0"/>
                          <a:ea typeface="Arial" charset="0"/>
                          <a:cs typeface="Arial" charset="0"/>
                        </a:rPr>
                        <a:t>OT Quotes</a:t>
                      </a:r>
                      <a:endParaRPr lang="en-US" altLang="zh-CN" sz="2000" b="1" dirty="0">
                        <a:solidFill>
                          <a:schemeClr val="tx1"/>
                        </a:solidFill>
                        <a:latin typeface="Arial" charset="0"/>
                        <a:ea typeface="Arial" charset="0"/>
                        <a:cs typeface="Arial" charset="0"/>
                      </a:endParaRPr>
                    </a:p>
                  </a:txBody>
                  <a:tcPr anchor="ctr">
                    <a:solidFill>
                      <a:srgbClr val="000000"/>
                    </a:solidFill>
                  </a:tcPr>
                </a:tc>
                <a:tc>
                  <a:txBody>
                    <a:bodyPr/>
                    <a:lstStyle/>
                    <a:p>
                      <a:pPr algn="ctr"/>
                      <a:r>
                        <a:rPr lang="en-US" altLang="zh-CN" sz="2000" b="1" dirty="0">
                          <a:solidFill>
                            <a:srgbClr val="FFFFFF"/>
                          </a:solidFill>
                          <a:latin typeface="Arial" charset="0"/>
                          <a:ea typeface="Arial" charset="0"/>
                          <a:cs typeface="Arial" charset="0"/>
                        </a:rPr>
                        <a:t>Few </a:t>
                      </a:r>
                    </a:p>
                    <a:p>
                      <a:pPr algn="ctr" eaLnBrk="0" hangingPunct="0"/>
                      <a:r>
                        <a:rPr lang="en-US" altLang="zh-CN" sz="2000" b="1" dirty="0">
                          <a:solidFill>
                            <a:srgbClr val="FFFFFF"/>
                          </a:solidFill>
                          <a:latin typeface="Arial" charset="0"/>
                          <a:ea typeface="Arial" charset="0"/>
                          <a:cs typeface="Arial" charset="0"/>
                        </a:rPr>
                        <a:t>(only 12, or 2 per chapter)</a:t>
                      </a:r>
                    </a:p>
                  </a:txBody>
                  <a:tcPr anchor="ctr">
                    <a:solidFill>
                      <a:srgbClr val="000055"/>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dirty="0">
                          <a:solidFill>
                            <a:srgbClr val="FFFFFF"/>
                          </a:solidFill>
                          <a:latin typeface="Arial" charset="0"/>
                          <a:ea typeface="Arial" charset="0"/>
                          <a:cs typeface="Arial" charset="0"/>
                        </a:rPr>
                        <a:t>Nearly as many as the rest of Paul</a:t>
                      </a:r>
                      <a:r>
                        <a:rPr lang="fr-FR" altLang="zh-CN" sz="2000" b="1" dirty="0">
                          <a:solidFill>
                            <a:srgbClr val="FFFFFF"/>
                          </a:solidFill>
                          <a:latin typeface="Arial" charset="0"/>
                          <a:ea typeface="Arial" charset="0"/>
                          <a:cs typeface="Arial" charset="0"/>
                        </a:rPr>
                        <a:t>'</a:t>
                      </a:r>
                      <a:r>
                        <a:rPr lang="en-US" altLang="zh-CN" sz="2000" b="1" dirty="0">
                          <a:solidFill>
                            <a:srgbClr val="FFFFFF"/>
                          </a:solidFill>
                          <a:latin typeface="Arial" charset="0"/>
                          <a:ea typeface="Arial" charset="0"/>
                          <a:cs typeface="Arial" charset="0"/>
                        </a:rPr>
                        <a:t>s epistles (63 total!)</a:t>
                      </a:r>
                    </a:p>
                  </a:txBody>
                  <a:tcPr anchor="ctr">
                    <a:solidFill>
                      <a:srgbClr val="000055"/>
                    </a:solidFill>
                  </a:tcPr>
                </a:tc>
                <a:extLst>
                  <a:ext uri="{0D108BD9-81ED-4DB2-BD59-A6C34878D82A}">
                    <a16:rowId xmlns:a16="http://schemas.microsoft.com/office/drawing/2014/main" val="10006"/>
                  </a:ext>
                </a:extLst>
              </a:tr>
              <a:tr h="795403">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i="1" dirty="0">
                          <a:solidFill>
                            <a:schemeClr val="tx1"/>
                          </a:solidFill>
                          <a:latin typeface="Arial" charset="0"/>
                          <a:ea typeface="Arial" charset="0"/>
                          <a:cs typeface="Arial" charset="0"/>
                        </a:rPr>
                        <a:t>Doctrinal Focus</a:t>
                      </a:r>
                      <a:endParaRPr lang="en-US" altLang="zh-CN" sz="2000" b="1" dirty="0">
                        <a:solidFill>
                          <a:schemeClr val="tx1"/>
                        </a:solidFill>
                        <a:latin typeface="Arial" charset="0"/>
                        <a:ea typeface="Arial" charset="0"/>
                        <a:cs typeface="Arial" charset="0"/>
                      </a:endParaRPr>
                    </a:p>
                  </a:txBody>
                  <a:tcPr anchor="ctr">
                    <a:solidFill>
                      <a:srgbClr val="000000"/>
                    </a:solidFill>
                  </a:tcPr>
                </a:tc>
                <a:tc>
                  <a:txBody>
                    <a:bodyPr/>
                    <a:lstStyle/>
                    <a:p>
                      <a:pPr algn="ctr"/>
                      <a:r>
                        <a:rPr lang="en-US" altLang="zh-CN" sz="2000" b="1" dirty="0">
                          <a:solidFill>
                            <a:srgbClr val="FFFFFF"/>
                          </a:solidFill>
                          <a:latin typeface="Arial" charset="0"/>
                          <a:ea typeface="Arial" charset="0"/>
                          <a:cs typeface="Arial" charset="0"/>
                        </a:rPr>
                        <a:t>Narrow: Justification</a:t>
                      </a:r>
                    </a:p>
                  </a:txBody>
                  <a:tcPr anchor="ctr">
                    <a:solidFill>
                      <a:srgbClr val="000055"/>
                    </a:solidFill>
                  </a:tcPr>
                </a:tc>
                <a:tc>
                  <a:txBody>
                    <a:bodyPr/>
                    <a:lstStyle/>
                    <a:p>
                      <a:pPr algn="ctr"/>
                      <a:r>
                        <a:rPr lang="en-US" altLang="zh-CN" sz="2000" b="1" dirty="0">
                          <a:solidFill>
                            <a:srgbClr val="FFFFFF"/>
                          </a:solidFill>
                          <a:latin typeface="Arial" charset="0"/>
                          <a:ea typeface="Arial" charset="0"/>
                          <a:cs typeface="Arial" charset="0"/>
                        </a:rPr>
                        <a:t>Broad: </a:t>
                      </a:r>
                      <a:br>
                        <a:rPr lang="en-US" altLang="zh-CN" sz="2000" b="1" dirty="0">
                          <a:solidFill>
                            <a:srgbClr val="FFFFFF"/>
                          </a:solidFill>
                          <a:latin typeface="Arial" charset="0"/>
                          <a:ea typeface="Arial" charset="0"/>
                          <a:cs typeface="Arial" charset="0"/>
                        </a:rPr>
                      </a:br>
                      <a:r>
                        <a:rPr lang="en-US" altLang="zh-CN" sz="2000" b="1" dirty="0">
                          <a:solidFill>
                            <a:srgbClr val="FFFFFF"/>
                          </a:solidFill>
                          <a:latin typeface="Arial" charset="0"/>
                          <a:ea typeface="Arial" charset="0"/>
                          <a:cs typeface="Arial" charset="0"/>
                        </a:rPr>
                        <a:t>Many topics</a:t>
                      </a:r>
                    </a:p>
                  </a:txBody>
                  <a:tcPr anchor="ctr">
                    <a:solidFill>
                      <a:srgbClr val="000055"/>
                    </a:solidFill>
                  </a:tcPr>
                </a:tc>
                <a:extLst>
                  <a:ext uri="{0D108BD9-81ED-4DB2-BD59-A6C34878D82A}">
                    <a16:rowId xmlns:a16="http://schemas.microsoft.com/office/drawing/2014/main" val="10007"/>
                  </a:ext>
                </a:extLst>
              </a:tr>
            </a:tbl>
          </a:graphicData>
        </a:graphic>
      </p:graphicFrame>
      <p:sp>
        <p:nvSpPr>
          <p:cNvPr id="2" name="Title 1"/>
          <p:cNvSpPr>
            <a:spLocks noGrp="1"/>
          </p:cNvSpPr>
          <p:nvPr>
            <p:ph type="title" idx="4294967295"/>
          </p:nvPr>
        </p:nvSpPr>
        <p:spPr>
          <a:xfrm>
            <a:off x="7020272" y="2692077"/>
            <a:ext cx="2016224" cy="1384995"/>
          </a:xfrm>
          <a:gradFill rotWithShape="1">
            <a:gsLst>
              <a:gs pos="0">
                <a:srgbClr val="660066"/>
              </a:gs>
              <a:gs pos="100000">
                <a:srgbClr val="000000"/>
              </a:gs>
            </a:gsLst>
            <a:path path="shape">
              <a:fillToRect l="50000" t="50000" r="50000" b="50000"/>
            </a:path>
          </a:gradFill>
          <a:ln w="12700">
            <a:noFill/>
            <a:miter lim="800000"/>
            <a:headEnd type="none" w="sm" len="sm"/>
            <a:tailEnd type="none" w="sm" len="sm"/>
          </a:ln>
        </p:spPr>
        <p:txBody>
          <a:bodyPr wrap="square">
            <a:prstTxWarp prst="textNoShape">
              <a:avLst/>
            </a:prstTxWarp>
            <a:spAutoFit/>
          </a:bodyPr>
          <a:lstStyle/>
          <a:p>
            <a:pPr algn="ctr"/>
            <a:r>
              <a:rPr lang="en-US" sz="2800" b="1" kern="1200" dirty="0">
                <a:solidFill>
                  <a:srgbClr val="FFFFFF"/>
                </a:solidFill>
                <a:latin typeface="Arial" charset="0"/>
                <a:ea typeface="Arial" charset="0"/>
                <a:cs typeface="Arial" charset="0"/>
              </a:rPr>
              <a:t>Galatians versus Romans</a:t>
            </a:r>
          </a:p>
        </p:txBody>
      </p:sp>
    </p:spTree>
  </p:cSld>
  <p:clrMapOvr>
    <a:overrideClrMapping bg1="dk2" tx1="lt1" bg2="dk1" tx2="lt2" accent1="accent1" accent2="accent2" accent3="accent3" accent4="accent4" accent5="accent5" accent6="accent6" hlink="hlink" folHlink="folHlink"/>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Google Shape;674;p106">
            <a:extLst>
              <a:ext uri="{FF2B5EF4-FFF2-40B4-BE49-F238E27FC236}">
                <a16:creationId xmlns:a16="http://schemas.microsoft.com/office/drawing/2014/main" id="{FAC6114B-4693-44F2-B634-9160AA9D3E2B}"/>
              </a:ext>
            </a:extLst>
          </p:cNvPr>
          <p:cNvSpPr/>
          <p:nvPr/>
        </p:nvSpPr>
        <p:spPr>
          <a:xfrm>
            <a:off x="395536" y="457200"/>
            <a:ext cx="8280920" cy="353943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0" cap="none" spc="0" normalizeH="0" baseline="3000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sym typeface="Arial"/>
              </a:rPr>
              <a:t>1 </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sym typeface="Arial"/>
              </a:rPr>
              <a:t>Paul, an apostle—sent not from men nor by a man, but by Jesus Christ and God the Father, who raised him from the dead— </a:t>
            </a:r>
            <a:r>
              <a:rPr kumimoji="0" lang="en-US" sz="2800" b="1" i="0" u="none" strike="noStrike" kern="0" cap="none" spc="0" normalizeH="0" baseline="3000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sym typeface="Arial"/>
              </a:rPr>
              <a:t>2 </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sym typeface="Arial"/>
              </a:rPr>
              <a:t>and all the brothers and sisters with me, To the churches in Galatia: </a:t>
            </a:r>
            <a:r>
              <a:rPr kumimoji="0" lang="en-US" sz="2800" b="1" i="0" u="none" strike="noStrike" kern="0" cap="none" spc="0" normalizeH="0" baseline="3000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sym typeface="Arial"/>
              </a:rPr>
              <a:t>3 </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sym typeface="Arial"/>
              </a:rPr>
              <a:t>Grace and peace to you from God our Father and the Lord Jesus Christ, </a:t>
            </a:r>
            <a:r>
              <a:rPr kumimoji="0" lang="en-US" sz="2800" b="1" i="0" u="none" strike="noStrike" kern="0" cap="none" spc="0" normalizeH="0" baseline="3000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sym typeface="Arial"/>
              </a:rPr>
              <a:t>4 </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sym typeface="Arial"/>
              </a:rPr>
              <a:t>who gave himself for our sins to rescue us from the present evil age, according to the will of our God and Father, </a:t>
            </a:r>
            <a:endParaRPr kumimoji="0" sz="2800" b="0"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sym typeface="Arial"/>
            </a:endParaRPr>
          </a:p>
        </p:txBody>
      </p:sp>
      <p:sp>
        <p:nvSpPr>
          <p:cNvPr id="6" name="Google Shape;675;p106">
            <a:extLst>
              <a:ext uri="{FF2B5EF4-FFF2-40B4-BE49-F238E27FC236}">
                <a16:creationId xmlns:a16="http://schemas.microsoft.com/office/drawing/2014/main" id="{C90E6EE2-1B1E-4035-B745-A2464A76A27C}"/>
              </a:ext>
            </a:extLst>
          </p:cNvPr>
          <p:cNvSpPr/>
          <p:nvPr/>
        </p:nvSpPr>
        <p:spPr>
          <a:xfrm>
            <a:off x="0" y="6200745"/>
            <a:ext cx="9143999" cy="584775"/>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sym typeface="Arial"/>
              </a:rPr>
              <a:t>Galatians 1:1-9 </a:t>
            </a:r>
          </a:p>
        </p:txBody>
      </p:sp>
    </p:spTree>
    <p:extLst>
      <p:ext uri="{BB962C8B-B14F-4D97-AF65-F5344CB8AC3E}">
        <p14:creationId xmlns:p14="http://schemas.microsoft.com/office/powerpoint/2010/main" val="2848816424"/>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Google Shape;674;p106">
            <a:extLst>
              <a:ext uri="{FF2B5EF4-FFF2-40B4-BE49-F238E27FC236}">
                <a16:creationId xmlns:a16="http://schemas.microsoft.com/office/drawing/2014/main" id="{FAC6114B-4693-44F2-B634-9160AA9D3E2B}"/>
              </a:ext>
            </a:extLst>
          </p:cNvPr>
          <p:cNvSpPr/>
          <p:nvPr/>
        </p:nvSpPr>
        <p:spPr>
          <a:xfrm>
            <a:off x="395536" y="457200"/>
            <a:ext cx="8280920" cy="353943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0" cap="none" spc="0" normalizeH="0" baseline="30000" noProof="0" dirty="0">
                <a:ln>
                  <a:noFill/>
                </a:ln>
                <a:solidFill>
                  <a:srgbClr val="FFFFFF"/>
                </a:solidFill>
                <a:effectLst>
                  <a:glow rad="127000">
                    <a:srgbClr val="000000"/>
                  </a:glow>
                </a:effectLst>
                <a:uLnTx/>
                <a:uFillTx/>
                <a:latin typeface="Arial"/>
                <a:cs typeface="Arial"/>
                <a:sym typeface="Arial"/>
              </a:rPr>
              <a:t>5 </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a:cs typeface="Arial"/>
                <a:sym typeface="Arial"/>
              </a:rPr>
              <a:t>to whom be glory for ever and ever. Amen.</a:t>
            </a:r>
          </a:p>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0" cap="none" spc="0" normalizeH="0" baseline="30000" noProof="0" dirty="0">
                <a:ln>
                  <a:noFill/>
                </a:ln>
                <a:solidFill>
                  <a:srgbClr val="FFFFFF"/>
                </a:solidFill>
                <a:effectLst>
                  <a:glow rad="127000">
                    <a:srgbClr val="000000"/>
                  </a:glow>
                </a:effectLst>
                <a:uLnTx/>
                <a:uFillTx/>
                <a:latin typeface="Arial"/>
                <a:cs typeface="Arial"/>
                <a:sym typeface="Arial"/>
              </a:rPr>
              <a:t>6 </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a:cs typeface="Arial"/>
                <a:sym typeface="Arial"/>
              </a:rPr>
              <a:t>I am astonished that you are so quickly deserting the one who called you to live in the grace of Christ and are turning to a different gospel— </a:t>
            </a:r>
            <a:r>
              <a:rPr kumimoji="0" lang="en-US" sz="2800" b="1" i="0" u="none" strike="noStrike" kern="0" cap="none" spc="0" normalizeH="0" baseline="30000" noProof="0" dirty="0">
                <a:ln>
                  <a:noFill/>
                </a:ln>
                <a:solidFill>
                  <a:srgbClr val="FFFFFF"/>
                </a:solidFill>
                <a:effectLst>
                  <a:glow rad="127000">
                    <a:srgbClr val="000000"/>
                  </a:glow>
                </a:effectLst>
                <a:uLnTx/>
                <a:uFillTx/>
                <a:latin typeface="Arial"/>
                <a:cs typeface="Arial"/>
                <a:sym typeface="Arial"/>
              </a:rPr>
              <a:t>7 </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a:cs typeface="Arial"/>
                <a:sym typeface="Arial"/>
              </a:rPr>
              <a:t>which is really no gospel at all. Evidently some people are throwing you into confusion and are trying to pervert the gospel of Christ. </a:t>
            </a:r>
            <a:r>
              <a:rPr kumimoji="0" lang="en-US" sz="2800" b="1" i="0" u="none" strike="noStrike" kern="0" cap="none" spc="0" normalizeH="0" baseline="30000" noProof="0" dirty="0">
                <a:ln>
                  <a:noFill/>
                </a:ln>
                <a:solidFill>
                  <a:srgbClr val="FFFFFF"/>
                </a:solidFill>
                <a:effectLst>
                  <a:glow rad="127000">
                    <a:srgbClr val="000000"/>
                  </a:glow>
                </a:effectLst>
                <a:uLnTx/>
                <a:uFillTx/>
                <a:latin typeface="Arial"/>
                <a:cs typeface="Arial"/>
                <a:sym typeface="Arial"/>
              </a:rPr>
              <a:t>8 </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a:cs typeface="Arial"/>
                <a:sym typeface="Arial"/>
              </a:rPr>
              <a:t>But even if we or an angel from heaven should preach a gospel other than the one we preached to you, let them be under God’s curse! </a:t>
            </a:r>
            <a:endParaRPr kumimoji="0" lang="en-US" sz="2800" b="0" i="0" u="none" strike="noStrike" kern="0" cap="none" spc="0" normalizeH="0" baseline="0" noProof="0" dirty="0">
              <a:ln>
                <a:noFill/>
              </a:ln>
              <a:solidFill>
                <a:srgbClr val="FFFFFF"/>
              </a:solidFill>
              <a:effectLst>
                <a:glow rad="127000">
                  <a:srgbClr val="000000"/>
                </a:glow>
              </a:effectLst>
              <a:uLnTx/>
              <a:uFillTx/>
              <a:latin typeface="Arial"/>
              <a:cs typeface="Arial"/>
              <a:sym typeface="Arial"/>
            </a:endParaRPr>
          </a:p>
        </p:txBody>
      </p:sp>
      <p:sp>
        <p:nvSpPr>
          <p:cNvPr id="6" name="Google Shape;675;p106">
            <a:extLst>
              <a:ext uri="{FF2B5EF4-FFF2-40B4-BE49-F238E27FC236}">
                <a16:creationId xmlns:a16="http://schemas.microsoft.com/office/drawing/2014/main" id="{C90E6EE2-1B1E-4035-B745-A2464A76A27C}"/>
              </a:ext>
            </a:extLst>
          </p:cNvPr>
          <p:cNvSpPr/>
          <p:nvPr/>
        </p:nvSpPr>
        <p:spPr>
          <a:xfrm>
            <a:off x="0" y="6200745"/>
            <a:ext cx="9143999" cy="584775"/>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0" cap="none" spc="0" normalizeH="0" baseline="0" noProof="0" dirty="0">
                <a:ln>
                  <a:noFill/>
                </a:ln>
                <a:solidFill>
                  <a:srgbClr val="FFFFFF"/>
                </a:solidFill>
                <a:effectLst>
                  <a:glow rad="127000">
                    <a:srgbClr val="000000"/>
                  </a:glow>
                </a:effectLst>
                <a:uLnTx/>
                <a:uFillTx/>
                <a:latin typeface="Arial"/>
                <a:cs typeface="Arial"/>
                <a:sym typeface="Arial"/>
              </a:rPr>
              <a:t>Galatians 1:1-9 </a:t>
            </a:r>
          </a:p>
        </p:txBody>
      </p:sp>
    </p:spTree>
    <p:extLst>
      <p:ext uri="{BB962C8B-B14F-4D97-AF65-F5344CB8AC3E}">
        <p14:creationId xmlns:p14="http://schemas.microsoft.com/office/powerpoint/2010/main" val="2590019600"/>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Kingdom Statement</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0" y="1602008"/>
            <a:ext cx="9144000" cy="398723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200" b="1" dirty="0">
                <a:solidFill>
                  <a:srgbClr val="FFFFFF"/>
                </a:solidFill>
                <a:effectLst>
                  <a:glow rad="127000">
                    <a:srgbClr val="000000"/>
                  </a:glow>
                </a:effectLst>
                <a:latin typeface="Arial" charset="0"/>
                <a:ea typeface="ＭＳ Ｐゴシック" charset="0"/>
                <a:cs typeface="ＭＳ Ｐゴシック" charset="0"/>
              </a:rPr>
              <a:t>False teachers deceived with a “faith plus works” formula to enter the kingdom by adding works of the law to attain conversion—especially circumcision (5:6)—yet what counts is being a new creation by faith (6:14-15).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27c</a:t>
            </a:r>
          </a:p>
        </p:txBody>
      </p:sp>
      <p:sp>
        <p:nvSpPr>
          <p:cNvPr id="7" name="Rectangle 2">
            <a:extLst>
              <a:ext uri="{FF2B5EF4-FFF2-40B4-BE49-F238E27FC236}">
                <a16:creationId xmlns:a16="http://schemas.microsoft.com/office/drawing/2014/main" id="{4DFA2CD7-3ECF-B14E-B8C1-24D4CEE63C56}"/>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Galatians</a:t>
            </a:r>
          </a:p>
        </p:txBody>
      </p:sp>
    </p:spTree>
    <p:extLst>
      <p:ext uri="{BB962C8B-B14F-4D97-AF65-F5344CB8AC3E}">
        <p14:creationId xmlns:p14="http://schemas.microsoft.com/office/powerpoint/2010/main" val="90760038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Google Shape;674;p106">
            <a:extLst>
              <a:ext uri="{FF2B5EF4-FFF2-40B4-BE49-F238E27FC236}">
                <a16:creationId xmlns:a16="http://schemas.microsoft.com/office/drawing/2014/main" id="{FAC6114B-4693-44F2-B634-9160AA9D3E2B}"/>
              </a:ext>
            </a:extLst>
          </p:cNvPr>
          <p:cNvSpPr/>
          <p:nvPr/>
        </p:nvSpPr>
        <p:spPr>
          <a:xfrm>
            <a:off x="395536" y="457200"/>
            <a:ext cx="8280920" cy="353943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0" cap="none" spc="0" normalizeH="0" baseline="30000" noProof="0" dirty="0">
                <a:ln>
                  <a:noFill/>
                </a:ln>
                <a:solidFill>
                  <a:srgbClr val="FFFFFF"/>
                </a:solidFill>
                <a:effectLst>
                  <a:glow rad="127000">
                    <a:srgbClr val="000000"/>
                  </a:glow>
                </a:effectLst>
                <a:uLnTx/>
                <a:uFillTx/>
                <a:latin typeface="Arial"/>
                <a:cs typeface="Arial"/>
                <a:sym typeface="Arial"/>
              </a:rPr>
              <a:t>9 </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a:cs typeface="Arial"/>
                <a:sym typeface="Arial"/>
              </a:rPr>
              <a:t>As we have already said, so now I say again: If anybody is preaching to you a gospel other than what you accepted, let them be under God’s curse!</a:t>
            </a:r>
            <a:endParaRPr kumimoji="0" lang="en-US" sz="2800" b="0" i="0" u="none" strike="noStrike" kern="0" cap="none" spc="0" normalizeH="0" baseline="0" noProof="0" dirty="0">
              <a:ln>
                <a:noFill/>
              </a:ln>
              <a:solidFill>
                <a:srgbClr val="FFFFFF"/>
              </a:solidFill>
              <a:effectLst>
                <a:glow rad="127000">
                  <a:srgbClr val="000000"/>
                </a:glow>
              </a:effectLst>
              <a:uLnTx/>
              <a:uFillTx/>
              <a:latin typeface="Arial"/>
              <a:cs typeface="Arial"/>
              <a:sym typeface="Arial"/>
            </a:endParaRPr>
          </a:p>
        </p:txBody>
      </p:sp>
      <p:sp>
        <p:nvSpPr>
          <p:cNvPr id="6" name="Google Shape;675;p106">
            <a:extLst>
              <a:ext uri="{FF2B5EF4-FFF2-40B4-BE49-F238E27FC236}">
                <a16:creationId xmlns:a16="http://schemas.microsoft.com/office/drawing/2014/main" id="{C90E6EE2-1B1E-4035-B745-A2464A76A27C}"/>
              </a:ext>
            </a:extLst>
          </p:cNvPr>
          <p:cNvSpPr/>
          <p:nvPr/>
        </p:nvSpPr>
        <p:spPr>
          <a:xfrm>
            <a:off x="0" y="6200745"/>
            <a:ext cx="9143999" cy="584775"/>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0" cap="none" spc="0" normalizeH="0" baseline="0" noProof="0" dirty="0">
                <a:ln>
                  <a:noFill/>
                </a:ln>
                <a:solidFill>
                  <a:srgbClr val="FFFFFF"/>
                </a:solidFill>
                <a:effectLst>
                  <a:glow rad="127000">
                    <a:srgbClr val="000000"/>
                  </a:glow>
                </a:effectLst>
                <a:uLnTx/>
                <a:uFillTx/>
                <a:latin typeface="Arial"/>
                <a:cs typeface="Arial"/>
                <a:sym typeface="Arial"/>
              </a:rPr>
              <a:t>Galatians 1:1-9 </a:t>
            </a:r>
          </a:p>
        </p:txBody>
      </p:sp>
    </p:spTree>
    <p:extLst>
      <p:ext uri="{BB962C8B-B14F-4D97-AF65-F5344CB8AC3E}">
        <p14:creationId xmlns:p14="http://schemas.microsoft.com/office/powerpoint/2010/main" val="3692527671"/>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1752600" y="609600"/>
            <a:ext cx="6400800" cy="701675"/>
          </a:xfrm>
          <a:prstGeom prst="rect">
            <a:avLst/>
          </a:prstGeom>
          <a:noFill/>
          <a:ln w="9525">
            <a:noFill/>
            <a:miter lim="800000"/>
            <a:headEnd/>
            <a:tailEnd/>
          </a:ln>
          <a:effectLst>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4000" b="1">
                <a:solidFill>
                  <a:srgbClr val="542A00"/>
                </a:solidFill>
                <a:latin typeface="Arial" charset="0"/>
                <a:cs typeface="Times New Roman" charset="0"/>
              </a:rPr>
              <a:t>The Problem in Galatia</a:t>
            </a:r>
            <a:endParaRPr lang="en-GB" sz="4000" b="1">
              <a:solidFill>
                <a:srgbClr val="542A00"/>
              </a:solidFill>
              <a:latin typeface="Arial" charset="0"/>
              <a:cs typeface="Times New Roman" charset="0"/>
            </a:endParaRPr>
          </a:p>
        </p:txBody>
      </p:sp>
      <p:sp>
        <p:nvSpPr>
          <p:cNvPr id="14340" name="Rectangle 4"/>
          <p:cNvSpPr>
            <a:spLocks noChangeArrowheads="1"/>
          </p:cNvSpPr>
          <p:nvPr/>
        </p:nvSpPr>
        <p:spPr bwMode="auto">
          <a:xfrm>
            <a:off x="990600" y="1752600"/>
            <a:ext cx="7772400" cy="464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spcBef>
                <a:spcPct val="20000"/>
              </a:spcBef>
              <a:buFontTx/>
              <a:buBlip>
                <a:blip r:embed="rId2"/>
              </a:buBlip>
            </a:pPr>
            <a:r>
              <a:rPr lang="en-US" sz="2800" b="1">
                <a:solidFill>
                  <a:srgbClr val="000000"/>
                </a:solidFill>
                <a:latin typeface="Arial" charset="0"/>
                <a:cs typeface="Times New Roman" charset="0"/>
              </a:rPr>
              <a:t>Freedom and unity in Christ are central themes of Paul</a:t>
            </a:r>
            <a:r>
              <a:rPr lang="fr-FR" altLang="ja-JP" sz="2800" b="1">
                <a:solidFill>
                  <a:srgbClr val="000000"/>
                </a:solidFill>
                <a:latin typeface="Arial" charset="0"/>
                <a:cs typeface="Times New Roman" charset="0"/>
              </a:rPr>
              <a:t>'</a:t>
            </a:r>
            <a:r>
              <a:rPr lang="en-US" altLang="ja-JP" sz="2800" b="1">
                <a:solidFill>
                  <a:srgbClr val="000000"/>
                </a:solidFill>
                <a:latin typeface="Arial" charset="0"/>
                <a:cs typeface="Times New Roman" charset="0"/>
              </a:rPr>
              <a:t>s letter to the Galatians.</a:t>
            </a:r>
          </a:p>
          <a:p>
            <a:pPr marL="342900" indent="-342900">
              <a:spcBef>
                <a:spcPct val="20000"/>
              </a:spcBef>
              <a:buFontTx/>
              <a:buBlip>
                <a:blip r:embed="rId2"/>
              </a:buBlip>
            </a:pPr>
            <a:r>
              <a:rPr lang="en-US" sz="2800" b="1">
                <a:solidFill>
                  <a:srgbClr val="000000"/>
                </a:solidFill>
                <a:latin typeface="Arial" charset="0"/>
                <a:cs typeface="Times New Roman" charset="0"/>
              </a:rPr>
              <a:t>His letter addresses Christians, whose preoccupation with keeping the Law was splitting their churches along racial lines, separating Jews from Gentiles.</a:t>
            </a:r>
          </a:p>
          <a:p>
            <a:pPr marL="342900" indent="-342900">
              <a:spcBef>
                <a:spcPct val="20000"/>
              </a:spcBef>
              <a:buFontTx/>
              <a:buBlip>
                <a:blip r:embed="rId2"/>
              </a:buBlip>
            </a:pPr>
            <a:r>
              <a:rPr lang="en-US" sz="2800" b="1">
                <a:solidFill>
                  <a:srgbClr val="000000"/>
                </a:solidFill>
                <a:latin typeface="Arial" charset="0"/>
                <a:cs typeface="Times New Roman" charset="0"/>
              </a:rPr>
              <a:t>The false teachers were teaching that faith alone cannot save, but you also need works of the law.</a:t>
            </a:r>
          </a:p>
        </p:txBody>
      </p:sp>
      <p:sp>
        <p:nvSpPr>
          <p:cNvPr id="327683" name="Text Box 18"/>
          <p:cNvSpPr txBox="1">
            <a:spLocks noChangeArrowheads="1"/>
          </p:cNvSpPr>
          <p:nvPr/>
        </p:nvSpPr>
        <p:spPr bwMode="auto">
          <a:xfrm>
            <a:off x="838200" y="6488113"/>
            <a:ext cx="82296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800" b="1" i="1">
                <a:solidFill>
                  <a:srgbClr val="000000"/>
                </a:solidFill>
                <a:latin typeface="Arial" charset="0"/>
                <a:cs typeface="Times New Roman" charset="0"/>
              </a:rPr>
              <a:t>Jeremy Chew, East Asia School of Theology, Singapore</a:t>
            </a:r>
            <a:endParaRPr lang="en-GB" sz="1800" b="1" i="1">
              <a:solidFill>
                <a:srgbClr val="000000"/>
              </a:solidFill>
              <a:latin typeface="Arial"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40">
                                            <p:txEl>
                                              <p:pRg st="0" end="0"/>
                                            </p:txEl>
                                          </p:spTgt>
                                        </p:tgtEl>
                                        <p:attrNameLst>
                                          <p:attrName>style.visibility</p:attrName>
                                        </p:attrNameLst>
                                      </p:cBhvr>
                                      <p:to>
                                        <p:strVal val="visible"/>
                                      </p:to>
                                    </p:set>
                                    <p:anim calcmode="lin" valueType="num">
                                      <p:cBhvr additive="base">
                                        <p:cTn id="7" dur="500" fill="hold"/>
                                        <p:tgtEl>
                                          <p:spTgt spid="1434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434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40">
                                            <p:txEl>
                                              <p:pRg st="1" end="1"/>
                                            </p:txEl>
                                          </p:spTgt>
                                        </p:tgtEl>
                                        <p:attrNameLst>
                                          <p:attrName>style.visibility</p:attrName>
                                        </p:attrNameLst>
                                      </p:cBhvr>
                                      <p:to>
                                        <p:strVal val="visible"/>
                                      </p:to>
                                    </p:set>
                                    <p:anim calcmode="lin" valueType="num">
                                      <p:cBhvr additive="base">
                                        <p:cTn id="13" dur="500" fill="hold"/>
                                        <p:tgtEl>
                                          <p:spTgt spid="14340">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434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340">
                                            <p:txEl>
                                              <p:pRg st="2" end="2"/>
                                            </p:txEl>
                                          </p:spTgt>
                                        </p:tgtEl>
                                        <p:attrNameLst>
                                          <p:attrName>style.visibility</p:attrName>
                                        </p:attrNameLst>
                                      </p:cBhvr>
                                      <p:to>
                                        <p:strVal val="visible"/>
                                      </p:to>
                                    </p:set>
                                    <p:anim calcmode="lin" valueType="num">
                                      <p:cBhvr additive="base">
                                        <p:cTn id="19" dur="500" fill="hold"/>
                                        <p:tgtEl>
                                          <p:spTgt spid="14340">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4340">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build="p"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1" name="Rectangle 185"/>
          <p:cNvSpPr>
            <a:spLocks noChangeArrowheads="1"/>
          </p:cNvSpPr>
          <p:nvPr/>
        </p:nvSpPr>
        <p:spPr bwMode="auto">
          <a:xfrm>
            <a:off x="1219200" y="2438400"/>
            <a:ext cx="3371850" cy="3930650"/>
          </a:xfrm>
          <a:prstGeom prst="rect">
            <a:avLst/>
          </a:prstGeom>
          <a:solidFill>
            <a:srgbClr val="000000"/>
          </a:solidFill>
          <a:ln w="9525">
            <a:solidFill>
              <a:schemeClr val="tx1"/>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14690" name="Text Box 186"/>
          <p:cNvSpPr txBox="1">
            <a:spLocks noChangeArrowheads="1"/>
          </p:cNvSpPr>
          <p:nvPr/>
        </p:nvSpPr>
        <p:spPr bwMode="auto">
          <a:xfrm>
            <a:off x="4793704" y="829072"/>
            <a:ext cx="2514600" cy="1447800"/>
          </a:xfrm>
          <a:prstGeom prst="rect">
            <a:avLst/>
          </a:prstGeom>
          <a:noFill/>
          <a:ln w="9525">
            <a:no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glow rad="254000">
                  <a:srgbClr val="000066"/>
                </a:glow>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254000">
                    <a:srgbClr val="000066"/>
                  </a:glow>
                </a:effectLst>
                <a:uLnTx/>
                <a:uFillTx/>
                <a:latin typeface="Arial" charset="0"/>
                <a:ea typeface="ＭＳ Ｐゴシック" charset="0"/>
                <a:cs typeface="Arial" charset="0"/>
              </a:rPr>
              <a:t>All Humanity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254000">
                    <a:srgbClr val="000066"/>
                  </a:glow>
                </a:effectLst>
                <a:uLnTx/>
                <a:uFillTx/>
                <a:latin typeface="Arial" charset="0"/>
                <a:ea typeface="ＭＳ Ｐゴシック" charset="0"/>
                <a:cs typeface="Arial" charset="0"/>
              </a:rPr>
              <a:t>(the entire rectangle)</a:t>
            </a:r>
          </a:p>
        </p:txBody>
      </p:sp>
      <p:sp>
        <p:nvSpPr>
          <p:cNvPr id="414723" name="Rectangle 187"/>
          <p:cNvSpPr>
            <a:spLocks noChangeArrowheads="1"/>
          </p:cNvSpPr>
          <p:nvPr/>
        </p:nvSpPr>
        <p:spPr bwMode="auto">
          <a:xfrm>
            <a:off x="4591050" y="2438400"/>
            <a:ext cx="3371850" cy="3930650"/>
          </a:xfrm>
          <a:prstGeom prst="rect">
            <a:avLst/>
          </a:prstGeom>
          <a:solidFill>
            <a:srgbClr val="000000"/>
          </a:solidFill>
          <a:ln w="9525">
            <a:solidFill>
              <a:schemeClr val="tx1"/>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4724" name="Text Box 188"/>
          <p:cNvSpPr txBox="1">
            <a:spLocks noChangeArrowheads="1"/>
          </p:cNvSpPr>
          <p:nvPr/>
        </p:nvSpPr>
        <p:spPr bwMode="auto">
          <a:xfrm>
            <a:off x="1676400" y="2655888"/>
            <a:ext cx="2041525" cy="1458912"/>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Jews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(this square with unbelievers outside the circle)</a:t>
            </a:r>
          </a:p>
        </p:txBody>
      </p:sp>
      <p:sp>
        <p:nvSpPr>
          <p:cNvPr id="414725" name="Text Box 189"/>
          <p:cNvSpPr txBox="1">
            <a:spLocks noChangeArrowheads="1"/>
          </p:cNvSpPr>
          <p:nvPr/>
        </p:nvSpPr>
        <p:spPr bwMode="auto">
          <a:xfrm>
            <a:off x="5257800" y="2655888"/>
            <a:ext cx="2109788" cy="1382712"/>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Gentiles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(this square with unbelievers outside the circle)</a:t>
            </a:r>
          </a:p>
        </p:txBody>
      </p:sp>
      <p:grpSp>
        <p:nvGrpSpPr>
          <p:cNvPr id="2" name="Group 1"/>
          <p:cNvGrpSpPr>
            <a:grpSpLocks/>
          </p:cNvGrpSpPr>
          <p:nvPr/>
        </p:nvGrpSpPr>
        <p:grpSpPr bwMode="auto">
          <a:xfrm>
            <a:off x="3321050" y="3886200"/>
            <a:ext cx="2540000" cy="2514600"/>
            <a:chOff x="3321050" y="3886200"/>
            <a:chExt cx="2540000" cy="2514600"/>
          </a:xfrm>
        </p:grpSpPr>
        <p:sp>
          <p:nvSpPr>
            <p:cNvPr id="414733" name="Oval 190"/>
            <p:cNvSpPr>
              <a:spLocks noChangeArrowheads="1"/>
            </p:cNvSpPr>
            <p:nvPr/>
          </p:nvSpPr>
          <p:spPr bwMode="auto">
            <a:xfrm>
              <a:off x="3321050" y="3886200"/>
              <a:ext cx="2540000" cy="2514600"/>
            </a:xfrm>
            <a:prstGeom prst="ellipse">
              <a:avLst/>
            </a:prstGeom>
            <a:solidFill>
              <a:srgbClr val="FF9900"/>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4734" name="AutoShape 191"/>
            <p:cNvSpPr>
              <a:spLocks/>
            </p:cNvSpPr>
            <p:nvPr/>
          </p:nvSpPr>
          <p:spPr bwMode="auto">
            <a:xfrm>
              <a:off x="3836988" y="4246563"/>
              <a:ext cx="1428750" cy="1527175"/>
            </a:xfrm>
            <a:prstGeom prst="borderCallout1">
              <a:avLst>
                <a:gd name="adj1" fmla="val 13634"/>
                <a:gd name="adj2" fmla="val 108333"/>
                <a:gd name="adj3" fmla="val 19699"/>
                <a:gd name="adj4" fmla="val 138889"/>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True Body of Christ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(Jews &amp; Gentiles in the circle)</a:t>
              </a:r>
            </a:p>
          </p:txBody>
        </p:sp>
      </p:grpSp>
      <p:grpSp>
        <p:nvGrpSpPr>
          <p:cNvPr id="4" name="Group 3"/>
          <p:cNvGrpSpPr>
            <a:grpSpLocks/>
          </p:cNvGrpSpPr>
          <p:nvPr/>
        </p:nvGrpSpPr>
        <p:grpSpPr bwMode="auto">
          <a:xfrm>
            <a:off x="1417638" y="4530725"/>
            <a:ext cx="1903412" cy="1017588"/>
            <a:chOff x="1417638" y="4530725"/>
            <a:chExt cx="1903412" cy="1017588"/>
          </a:xfrm>
        </p:grpSpPr>
        <p:sp>
          <p:nvSpPr>
            <p:cNvPr id="414731" name="Text Box 192"/>
            <p:cNvSpPr txBox="1">
              <a:spLocks noChangeArrowheads="1"/>
            </p:cNvSpPr>
            <p:nvPr/>
          </p:nvSpPr>
          <p:spPr bwMode="auto">
            <a:xfrm>
              <a:off x="1524000" y="4808538"/>
              <a:ext cx="1676400" cy="461962"/>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Judaizers</a:t>
              </a:r>
            </a:p>
          </p:txBody>
        </p:sp>
        <p:sp>
          <p:nvSpPr>
            <p:cNvPr id="414732" name="Oval 193"/>
            <p:cNvSpPr>
              <a:spLocks noChangeArrowheads="1"/>
            </p:cNvSpPr>
            <p:nvPr/>
          </p:nvSpPr>
          <p:spPr bwMode="auto">
            <a:xfrm>
              <a:off x="1417638" y="4530725"/>
              <a:ext cx="1903412" cy="1017588"/>
            </a:xfrm>
            <a:prstGeom prst="ellipse">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sp>
        <p:nvSpPr>
          <p:cNvPr id="414728" name="Text Box 2"/>
          <p:cNvSpPr txBox="1">
            <a:spLocks noChangeArrowheads="1"/>
          </p:cNvSpPr>
          <p:nvPr/>
        </p:nvSpPr>
        <p:spPr bwMode="auto">
          <a:xfrm>
            <a:off x="8297863" y="57150"/>
            <a:ext cx="769937"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173b</a:t>
            </a:r>
          </a:p>
        </p:txBody>
      </p:sp>
      <p:sp>
        <p:nvSpPr>
          <p:cNvPr id="414729" name="Text Box 3"/>
          <p:cNvSpPr txBox="1">
            <a:spLocks noChangeArrowheads="1"/>
          </p:cNvSpPr>
          <p:nvPr/>
        </p:nvSpPr>
        <p:spPr bwMode="auto">
          <a:xfrm>
            <a:off x="1905000" y="228600"/>
            <a:ext cx="5334000" cy="519113"/>
          </a:xfrm>
          <a:prstGeom prst="rect">
            <a:avLst/>
          </a:prstGeom>
          <a:gradFill rotWithShape="1">
            <a:gsLst>
              <a:gs pos="0">
                <a:srgbClr val="660066"/>
              </a:gs>
              <a:gs pos="100000">
                <a:srgbClr val="2F002F"/>
              </a:gs>
            </a:gsLst>
            <a:lin ang="5400000" scaled="1"/>
          </a:gra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Who were the Judaizers? </a:t>
            </a:r>
          </a:p>
        </p:txBody>
      </p:sp>
      <p:sp>
        <p:nvSpPr>
          <p:cNvPr id="414730" name="Down Arrow 2"/>
          <p:cNvSpPr>
            <a:spLocks noChangeArrowheads="1"/>
          </p:cNvSpPr>
          <p:nvPr/>
        </p:nvSpPr>
        <p:spPr bwMode="auto">
          <a:xfrm rot="1935726">
            <a:off x="4537075" y="1927225"/>
            <a:ext cx="638175" cy="1133475"/>
          </a:xfrm>
          <a:prstGeom prst="downArrow">
            <a:avLst>
              <a:gd name="adj1" fmla="val 50000"/>
              <a:gd name="adj2" fmla="val 50118"/>
            </a:avLst>
          </a:prstGeom>
          <a:solidFill>
            <a:schemeClr val="accent1"/>
          </a:solidFill>
          <a:ln w="57150">
            <a:solidFill>
              <a:srgbClr val="000000"/>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965345021"/>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edge">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082" name="Text Box 2"/>
          <p:cNvSpPr txBox="1">
            <a:spLocks noChangeArrowheads="1"/>
          </p:cNvSpPr>
          <p:nvPr/>
        </p:nvSpPr>
        <p:spPr bwMode="auto">
          <a:xfrm>
            <a:off x="0" y="165100"/>
            <a:ext cx="9144000"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The Problem </a:t>
            </a:r>
            <a:r>
              <a:rPr lang="en-US" sz="4000" b="1" dirty="0">
                <a:solidFill>
                  <a:srgbClr val="FFFFFF"/>
                </a:solidFill>
                <a:latin typeface="Arial" charset="0"/>
                <a:cs typeface="Times New Roman" charset="0"/>
              </a:rPr>
              <a:t>of </a:t>
            </a:r>
            <a:r>
              <a:rPr kumimoji="0" lang="en-US" sz="4000" b="1" i="0" u="none" strike="noStrike" kern="1200" cap="none" spc="0" normalizeH="0" baseline="0" noProof="0" dirty="0" err="1">
                <a:ln>
                  <a:noFill/>
                </a:ln>
                <a:solidFill>
                  <a:srgbClr val="FFFFFF"/>
                </a:solidFill>
                <a:effectLst/>
                <a:uLnTx/>
                <a:uFillTx/>
                <a:latin typeface="Arial" charset="0"/>
                <a:ea typeface="ＭＳ Ｐゴシック" charset="0"/>
                <a:cs typeface="Times New Roman" charset="0"/>
              </a:rPr>
              <a:t>Labelism</a:t>
            </a:r>
            <a:endParaRPr kumimoji="0" lang="en-GB" sz="40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endParaRPr>
          </a:p>
        </p:txBody>
      </p:sp>
      <p:sp>
        <p:nvSpPr>
          <p:cNvPr id="27651" name="Text Box 3" descr="EXPTEXTB"/>
          <p:cNvSpPr txBox="1">
            <a:spLocks noChangeArrowheads="1"/>
          </p:cNvSpPr>
          <p:nvPr/>
        </p:nvSpPr>
        <p:spPr bwMode="auto">
          <a:xfrm>
            <a:off x="1900238" y="1135063"/>
            <a:ext cx="7205662" cy="1274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sng" strike="noStrike" kern="1200" cap="none" spc="0" normalizeH="0" baseline="0" noProof="0" dirty="0">
                <a:ln>
                  <a:noFill/>
                </a:ln>
                <a:solidFill>
                  <a:srgbClr val="FFFFFF"/>
                </a:solidFill>
                <a:effectLst/>
                <a:uLnTx/>
                <a:uFillTx/>
                <a:latin typeface="Arial" charset="0"/>
                <a:ea typeface="ＭＳ Ｐゴシック" charset="0"/>
                <a:cs typeface="Times New Roman" charset="0"/>
              </a:rPr>
              <a:t>Definition:</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ru-RU" sz="24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a:t>
            </a:r>
            <a:r>
              <a:rPr kumimoji="0" lang="en-GB" sz="2400" b="1" i="0" u="none" strike="noStrike" kern="1200" cap="none" spc="0" normalizeH="0" baseline="0" noProof="0" dirty="0" err="1">
                <a:ln>
                  <a:noFill/>
                </a:ln>
                <a:solidFill>
                  <a:srgbClr val="FFFFFF"/>
                </a:solidFill>
                <a:effectLst/>
                <a:uLnTx/>
                <a:uFillTx/>
                <a:latin typeface="Arial" charset="0"/>
                <a:ea typeface="ＭＳ Ｐゴシック" charset="0"/>
                <a:cs typeface="Times New Roman" charset="0"/>
              </a:rPr>
              <a:t>Labelism</a:t>
            </a:r>
            <a:r>
              <a:rPr kumimoji="0" lang="ru-RU" sz="24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a:t>
            </a:r>
            <a:r>
              <a:rPr kumimoji="0" lang="en-GB" sz="24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 is pride of ownership for having</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 </a:t>
            </a:r>
            <a:r>
              <a:rPr kumimoji="0" lang="en-GB" sz="24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the </a:t>
            </a:r>
            <a:r>
              <a:rPr kumimoji="0" lang="ru-RU" sz="24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a:t>
            </a:r>
            <a:r>
              <a:rPr kumimoji="0" lang="en-GB" sz="24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right</a:t>
            </a:r>
            <a:r>
              <a:rPr kumimoji="0" lang="ru-RU" sz="24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a:t>
            </a: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 </a:t>
            </a:r>
            <a:r>
              <a:rPr kumimoji="0" lang="en-GB" altLang="ja-JP" sz="24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religion.</a:t>
            </a:r>
            <a:endParaRPr kumimoji="0" lang="en-GB" sz="24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endParaRPr>
          </a:p>
        </p:txBody>
      </p:sp>
      <p:sp>
        <p:nvSpPr>
          <p:cNvPr id="27652" name="Text Box 4"/>
          <p:cNvSpPr txBox="1">
            <a:spLocks noChangeArrowheads="1"/>
          </p:cNvSpPr>
          <p:nvPr/>
        </p:nvSpPr>
        <p:spPr bwMode="auto">
          <a:xfrm>
            <a:off x="1908175" y="2459038"/>
            <a:ext cx="7272338" cy="1274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2400" b="1" i="0" u="sng" strike="noStrike" kern="1200" cap="none" spc="0" normalizeH="0" baseline="0" noProof="0" dirty="0">
                <a:ln>
                  <a:noFill/>
                </a:ln>
                <a:solidFill>
                  <a:srgbClr val="FFFFFF"/>
                </a:solidFill>
                <a:effectLst/>
                <a:uLnTx/>
                <a:uFillTx/>
                <a:latin typeface="Arial" charset="0"/>
                <a:ea typeface="ＭＳ Ｐゴシック" charset="0"/>
                <a:cs typeface="Times New Roman" charset="0"/>
              </a:rPr>
              <a:t>In </a:t>
            </a:r>
            <a:r>
              <a:rPr kumimoji="0" lang="en-US" sz="2400" b="1" i="0" u="sng" strike="noStrike" kern="1200" cap="none" spc="0" normalizeH="0" baseline="0" noProof="0" dirty="0">
                <a:ln>
                  <a:noFill/>
                </a:ln>
                <a:solidFill>
                  <a:srgbClr val="FFFFFF"/>
                </a:solidFill>
                <a:effectLst/>
                <a:uLnTx/>
                <a:uFillTx/>
                <a:latin typeface="Arial" charset="0"/>
                <a:ea typeface="ＭＳ Ｐゴシック" charset="0"/>
                <a:cs typeface="Times New Roman" charset="0"/>
              </a:rPr>
              <a:t>Galatians:</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Take pride in observing the </a:t>
            </a:r>
            <a:r>
              <a:rPr kumimoji="0" lang="ru-RU" altLang="ja-JP" sz="24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a:t>
            </a: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right</a:t>
            </a:r>
            <a:r>
              <a:rPr kumimoji="0" lang="ru-RU" altLang="ja-JP" sz="24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a:t>
            </a: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 religious activities (e.g. food laws, circumcision).</a:t>
            </a:r>
            <a:endParaRPr kumimoji="0" lang="en-GB" sz="24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endParaRPr>
          </a:p>
        </p:txBody>
      </p:sp>
      <p:sp>
        <p:nvSpPr>
          <p:cNvPr id="27653" name="Text Box 5"/>
          <p:cNvSpPr txBox="1">
            <a:spLocks noChangeArrowheads="1"/>
          </p:cNvSpPr>
          <p:nvPr/>
        </p:nvSpPr>
        <p:spPr bwMode="auto">
          <a:xfrm>
            <a:off x="1900238" y="3783013"/>
            <a:ext cx="7205662" cy="1273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sng" strike="noStrike" kern="1200" cap="none" spc="0" normalizeH="0" baseline="0" noProof="0">
                <a:ln>
                  <a:noFill/>
                </a:ln>
                <a:solidFill>
                  <a:srgbClr val="FFFFFF"/>
                </a:solidFill>
                <a:effectLst/>
                <a:uLnTx/>
                <a:uFillTx/>
                <a:latin typeface="Arial" charset="0"/>
                <a:ea typeface="ＭＳ Ｐゴシック" charset="0"/>
                <a:cs typeface="Times New Roman" charset="0"/>
              </a:rPr>
              <a:t>Today:</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Times New Roman" charset="0"/>
              </a:rPr>
              <a:t>Pride over the right doctrine, being in the right church, practicing the right ministry strategies.</a:t>
            </a:r>
            <a:endParaRPr kumimoji="0" lang="en-GB" sz="2400" b="1" i="0" u="none" strike="noStrike" kern="1200" cap="none" spc="0" normalizeH="0" baseline="0" noProof="0">
              <a:ln>
                <a:noFill/>
              </a:ln>
              <a:solidFill>
                <a:srgbClr val="FFFFFF"/>
              </a:solidFill>
              <a:effectLst/>
              <a:uLnTx/>
              <a:uFillTx/>
              <a:latin typeface="Arial" charset="0"/>
              <a:ea typeface="ＭＳ Ｐゴシック" charset="0"/>
              <a:cs typeface="Times New Roman" charset="0"/>
            </a:endParaRPr>
          </a:p>
        </p:txBody>
      </p:sp>
      <p:sp>
        <p:nvSpPr>
          <p:cNvPr id="27654" name="Text Box 6"/>
          <p:cNvSpPr txBox="1">
            <a:spLocks noChangeArrowheads="1"/>
          </p:cNvSpPr>
          <p:nvPr/>
        </p:nvSpPr>
        <p:spPr bwMode="auto">
          <a:xfrm>
            <a:off x="1908175" y="5106988"/>
            <a:ext cx="7272338" cy="1274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sng" strike="noStrike" kern="1200" cap="none" spc="0" normalizeH="0" baseline="0" noProof="0">
                <a:ln>
                  <a:noFill/>
                </a:ln>
                <a:solidFill>
                  <a:srgbClr val="FFFFFF"/>
                </a:solidFill>
                <a:effectLst/>
                <a:uLnTx/>
                <a:uFillTx/>
                <a:latin typeface="Arial" charset="0"/>
                <a:ea typeface="ＭＳ Ｐゴシック" charset="0"/>
                <a:cs typeface="Times New Roman" charset="0"/>
              </a:rPr>
              <a:t>Lesson:</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GB" sz="2400" b="1" i="0" u="none" strike="noStrike" kern="1200" cap="none" spc="0" normalizeH="0" baseline="0" noProof="0">
                <a:ln>
                  <a:noFill/>
                </a:ln>
                <a:solidFill>
                  <a:srgbClr val="FFFFFF"/>
                </a:solidFill>
                <a:effectLst/>
                <a:uLnTx/>
                <a:uFillTx/>
                <a:latin typeface="Arial" charset="0"/>
                <a:ea typeface="ＭＳ Ｐゴシック" charset="0"/>
                <a:cs typeface="Times New Roman" charset="0"/>
              </a:rPr>
              <a:t>We</a:t>
            </a: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Times New Roman" charset="0"/>
              </a:rPr>
              <a:t> are who we are by God</a:t>
            </a:r>
            <a:r>
              <a:rPr kumimoji="0" lang="fr-FR" altLang="ja-JP" sz="2400" b="1" i="0" u="none" strike="noStrike" kern="1200" cap="none" spc="0" normalizeH="0" baseline="0" noProof="0">
                <a:ln>
                  <a:noFill/>
                </a:ln>
                <a:solidFill>
                  <a:srgbClr val="FFFFFF"/>
                </a:solidFill>
                <a:effectLst/>
                <a:uLnTx/>
                <a:uFillTx/>
                <a:latin typeface="Arial" charset="0"/>
                <a:ea typeface="ＭＳ Ｐゴシック" charset="0"/>
                <a:cs typeface="Times New Roman" charset="0"/>
              </a:rPr>
              <a:t>'</a:t>
            </a:r>
            <a:r>
              <a:rPr kumimoji="0" lang="en-US" altLang="ja-JP" sz="2400" b="1" i="0" u="none" strike="noStrike" kern="1200" cap="none" spc="0" normalizeH="0" baseline="0" noProof="0">
                <a:ln>
                  <a:noFill/>
                </a:ln>
                <a:solidFill>
                  <a:srgbClr val="FFFFFF"/>
                </a:solidFill>
                <a:effectLst/>
                <a:uLnTx/>
                <a:uFillTx/>
                <a:latin typeface="Arial" charset="0"/>
                <a:ea typeface="ＭＳ Ｐゴシック" charset="0"/>
                <a:cs typeface="Times New Roman" charset="0"/>
              </a:rPr>
              <a:t>s grace, and not because of ourselves or what we have done.</a:t>
            </a:r>
            <a:endParaRPr kumimoji="0" lang="en-GB" sz="2400" b="1" i="0" u="none" strike="noStrike" kern="1200" cap="none" spc="0" normalizeH="0" baseline="0" noProof="0">
              <a:ln>
                <a:noFill/>
              </a:ln>
              <a:solidFill>
                <a:srgbClr val="FFFFFF"/>
              </a:solidFill>
              <a:effectLst/>
              <a:uLnTx/>
              <a:uFillTx/>
              <a:latin typeface="Arial" charset="0"/>
              <a:ea typeface="ＭＳ Ｐゴシック" charset="0"/>
              <a:cs typeface="Times New Roman" charset="0"/>
            </a:endParaRPr>
          </a:p>
        </p:txBody>
      </p:sp>
      <p:sp>
        <p:nvSpPr>
          <p:cNvPr id="430087" name="Text Box 18"/>
          <p:cNvSpPr txBox="1">
            <a:spLocks noChangeArrowheads="1"/>
          </p:cNvSpPr>
          <p:nvPr/>
        </p:nvSpPr>
        <p:spPr bwMode="auto">
          <a:xfrm>
            <a:off x="838200" y="6488113"/>
            <a:ext cx="82296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800" b="1" i="1" u="none" strike="noStrike" kern="1200" cap="none" spc="0" normalizeH="0" baseline="0" noProof="0">
                <a:ln>
                  <a:noFill/>
                </a:ln>
                <a:solidFill>
                  <a:srgbClr val="000000"/>
                </a:solidFill>
                <a:effectLst/>
                <a:uLnTx/>
                <a:uFillTx/>
                <a:latin typeface="Arial" charset="0"/>
                <a:ea typeface="ＭＳ Ｐゴシック" charset="0"/>
                <a:cs typeface="Times New Roman" charset="0"/>
              </a:rPr>
              <a:t>Jeremy Chew, East Asia School of Theology, Singapore</a:t>
            </a:r>
            <a:endParaRPr kumimoji="0" lang="en-GB" sz="1800" b="1" i="1" u="none" strike="noStrike" kern="1200" cap="none" spc="0" normalizeH="0" baseline="0" noProof="0">
              <a:ln>
                <a:noFill/>
              </a:ln>
              <a:solidFill>
                <a:srgbClr val="000000"/>
              </a:solidFill>
              <a:effectLst/>
              <a:uLnTx/>
              <a:uFillTx/>
              <a:latin typeface="Arial" charset="0"/>
              <a:ea typeface="ＭＳ Ｐゴシック" charset="0"/>
              <a:cs typeface="Times New Roman" charset="0"/>
            </a:endParaRPr>
          </a:p>
        </p:txBody>
      </p:sp>
      <p:sp>
        <p:nvSpPr>
          <p:cNvPr id="8" name="Title 1"/>
          <p:cNvSpPr txBox="1">
            <a:spLocks/>
          </p:cNvSpPr>
          <p:nvPr/>
        </p:nvSpPr>
        <p:spPr bwMode="auto">
          <a:xfrm>
            <a:off x="-107950" y="476250"/>
            <a:ext cx="2159000" cy="533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9600" b="0" i="0" u="none" strike="noStrike" kern="1200" cap="none" spc="0" normalizeH="0" baseline="0" noProof="0">
                <a:ln>
                  <a:noFill/>
                </a:ln>
                <a:solidFill>
                  <a:srgbClr val="FFFF00"/>
                </a:solidFill>
                <a:effectLst/>
                <a:uLnTx/>
                <a:uFillTx/>
                <a:latin typeface="Times New Roman" charset="0"/>
                <a:ea typeface="ＭＳ Ｐゴシック" charset="0"/>
                <a:cs typeface="Times New Roman" charset="0"/>
              </a:rPr>
              <a:t>I</a:t>
            </a:r>
            <a:endParaRPr kumimoji="0" lang="en-US" sz="16600" b="0" i="0" u="none" strike="noStrike" kern="1200" cap="none" spc="0" normalizeH="0" baseline="0" noProof="0">
              <a:ln>
                <a:noFill/>
              </a:ln>
              <a:solidFill>
                <a:srgbClr val="E3EBF1"/>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559925354"/>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7651"/>
                                        </p:tgtEl>
                                        <p:attrNameLst>
                                          <p:attrName>style.visibility</p:attrName>
                                        </p:attrNameLst>
                                      </p:cBhvr>
                                      <p:to>
                                        <p:strVal val="visible"/>
                                      </p:to>
                                    </p:set>
                                    <p:animEffect transition="in" filter="checkerboard(across)">
                                      <p:cBhvr>
                                        <p:cTn id="7" dur="500"/>
                                        <p:tgtEl>
                                          <p:spTgt spid="276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7652"/>
                                        </p:tgtEl>
                                        <p:attrNameLst>
                                          <p:attrName>style.visibility</p:attrName>
                                        </p:attrNameLst>
                                      </p:cBhvr>
                                      <p:to>
                                        <p:strVal val="visible"/>
                                      </p:to>
                                    </p:set>
                                    <p:animEffect transition="in" filter="checkerboard(across)">
                                      <p:cBhvr>
                                        <p:cTn id="12" dur="500"/>
                                        <p:tgtEl>
                                          <p:spTgt spid="2765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7653"/>
                                        </p:tgtEl>
                                        <p:attrNameLst>
                                          <p:attrName>style.visibility</p:attrName>
                                        </p:attrNameLst>
                                      </p:cBhvr>
                                      <p:to>
                                        <p:strVal val="visible"/>
                                      </p:to>
                                    </p:set>
                                    <p:animEffect transition="in" filter="checkerboard(across)">
                                      <p:cBhvr>
                                        <p:cTn id="17" dur="500"/>
                                        <p:tgtEl>
                                          <p:spTgt spid="2765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27654"/>
                                        </p:tgtEl>
                                        <p:attrNameLst>
                                          <p:attrName>style.visibility</p:attrName>
                                        </p:attrNameLst>
                                      </p:cBhvr>
                                      <p:to>
                                        <p:strVal val="visible"/>
                                      </p:to>
                                    </p:set>
                                    <p:animEffect transition="in" filter="checkerboard(across)">
                                      <p:cBhvr>
                                        <p:cTn id="22" dur="500"/>
                                        <p:tgtEl>
                                          <p:spTgt spid="2765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p:bldP spid="27652" grpId="0" autoUpdateAnimBg="0"/>
      <p:bldP spid="27653" grpId="0" autoUpdateAnimBg="0"/>
      <p:bldP spid="27654" grpId="0" autoUpdateAnimBg="0"/>
      <p:bldP spid="8"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Text Box 2"/>
          <p:cNvSpPr txBox="1">
            <a:spLocks noChangeArrowheads="1"/>
          </p:cNvSpPr>
          <p:nvPr/>
        </p:nvSpPr>
        <p:spPr bwMode="auto">
          <a:xfrm>
            <a:off x="8274050" y="2286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atin typeface="Ariual" charset="0"/>
                <a:cs typeface="Ariual" charset="0"/>
              </a:rPr>
              <a:t>168</a:t>
            </a:r>
          </a:p>
        </p:txBody>
      </p:sp>
      <p:sp>
        <p:nvSpPr>
          <p:cNvPr id="16390" name="Text Box 6"/>
          <p:cNvSpPr txBox="1">
            <a:spLocks noChangeArrowheads="1"/>
          </p:cNvSpPr>
          <p:nvPr/>
        </p:nvSpPr>
        <p:spPr bwMode="auto">
          <a:xfrm>
            <a:off x="230188" y="955675"/>
            <a:ext cx="4113212" cy="5597525"/>
          </a:xfrm>
          <a:prstGeom prst="rect">
            <a:avLst/>
          </a:prstGeom>
          <a:solidFill>
            <a:srgbClr val="00009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b="1" u="sng">
                <a:latin typeface="Ariual" charset="0"/>
                <a:cs typeface="Ariual" charset="0"/>
              </a:rPr>
              <a:t>External Evidence</a:t>
            </a:r>
            <a:endParaRPr lang="en-US" altLang="zh-CN" b="1">
              <a:latin typeface="Ariual" charset="0"/>
              <a:cs typeface="Ariual" charset="0"/>
            </a:endParaRPr>
          </a:p>
          <a:p>
            <a:pPr algn="ctr" eaLnBrk="1" hangingPunct="1"/>
            <a:endParaRPr lang="en-US" altLang="zh-CN" b="1">
              <a:latin typeface="Ariual" charset="0"/>
              <a:cs typeface="Ariual" charset="0"/>
            </a:endParaRPr>
          </a:p>
          <a:p>
            <a:pPr algn="ctr" eaLnBrk="1" hangingPunct="1"/>
            <a:r>
              <a:rPr lang="en-US" altLang="zh-CN" b="1">
                <a:latin typeface="Ariual" charset="0"/>
                <a:cs typeface="Ariual" charset="0"/>
              </a:rPr>
              <a:t>Traditional view :</a:t>
            </a:r>
          </a:p>
          <a:p>
            <a:pPr algn="ctr" eaLnBrk="1" hangingPunct="1"/>
            <a:r>
              <a:rPr lang="en-US" altLang="zh-CN" b="1">
                <a:latin typeface="Ariual" charset="0"/>
                <a:cs typeface="Ariual" charset="0"/>
              </a:rPr>
              <a:t>Paul wrote Galatians</a:t>
            </a:r>
          </a:p>
          <a:p>
            <a:pPr algn="ctr" eaLnBrk="1" hangingPunct="1"/>
            <a:r>
              <a:rPr lang="en-US" altLang="zh-CN" b="1">
                <a:latin typeface="Ariual" charset="0"/>
                <a:cs typeface="Ariual" charset="0"/>
              </a:rPr>
              <a:t> </a:t>
            </a:r>
          </a:p>
          <a:p>
            <a:pPr algn="ctr" eaLnBrk="1" hangingPunct="1">
              <a:buFontTx/>
              <a:buAutoNum type="arabicPeriod"/>
            </a:pPr>
            <a:r>
              <a:rPr lang="en-US" altLang="zh-CN" b="1">
                <a:latin typeface="Ariual" charset="0"/>
                <a:cs typeface="Ariual" charset="0"/>
              </a:rPr>
              <a:t>Early support by </a:t>
            </a:r>
          </a:p>
          <a:p>
            <a:pPr algn="ctr" eaLnBrk="1" hangingPunct="1"/>
            <a:r>
              <a:rPr lang="en-US" altLang="zh-CN" b="1">
                <a:latin typeface="Ariual" charset="0"/>
                <a:cs typeface="Ariual" charset="0"/>
              </a:rPr>
              <a:t>Polycarp, Marcion</a:t>
            </a:r>
          </a:p>
          <a:p>
            <a:pPr algn="ctr" eaLnBrk="1" hangingPunct="1"/>
            <a:r>
              <a:rPr lang="en-US" altLang="zh-CN" b="1">
                <a:latin typeface="Ariual" charset="0"/>
                <a:cs typeface="Ariual" charset="0"/>
              </a:rPr>
              <a:t> </a:t>
            </a:r>
          </a:p>
          <a:p>
            <a:pPr algn="ctr" eaLnBrk="1" hangingPunct="1"/>
            <a:r>
              <a:rPr lang="en-US" altLang="zh-CN" b="1">
                <a:latin typeface="Ariual" charset="0"/>
                <a:cs typeface="Ariual" charset="0"/>
              </a:rPr>
              <a:t>2.	Even 19th century German critics</a:t>
            </a:r>
            <a:r>
              <a:rPr lang="en-US" altLang="zh-CN">
                <a:latin typeface="Ariual" charset="0"/>
                <a:cs typeface="Ariual" charset="0"/>
              </a:rPr>
              <a:t> </a:t>
            </a:r>
            <a:r>
              <a:rPr lang="en-US" altLang="zh-CN" b="1">
                <a:latin typeface="Ariual" charset="0"/>
                <a:cs typeface="Ariual" charset="0"/>
              </a:rPr>
              <a:t>accept</a:t>
            </a:r>
            <a:r>
              <a:rPr lang="en-US" altLang="zh-CN">
                <a:latin typeface="Ariual" charset="0"/>
                <a:cs typeface="Ariual" charset="0"/>
              </a:rPr>
              <a:t> </a:t>
            </a:r>
            <a:r>
              <a:rPr lang="en-US" altLang="zh-CN" b="1">
                <a:latin typeface="Ariual" charset="0"/>
                <a:cs typeface="Ariual" charset="0"/>
              </a:rPr>
              <a:t>Pauline authorship. </a:t>
            </a:r>
            <a:endParaRPr lang="en-US" b="1">
              <a:latin typeface="Ariual" charset="0"/>
              <a:cs typeface="Ariual" charset="0"/>
            </a:endParaRPr>
          </a:p>
        </p:txBody>
      </p:sp>
      <p:sp>
        <p:nvSpPr>
          <p:cNvPr id="16391" name="Text Box 7"/>
          <p:cNvSpPr txBox="1">
            <a:spLocks noChangeArrowheads="1"/>
          </p:cNvSpPr>
          <p:nvPr/>
        </p:nvSpPr>
        <p:spPr bwMode="auto">
          <a:xfrm>
            <a:off x="4724400" y="955675"/>
            <a:ext cx="4113213" cy="5629275"/>
          </a:xfrm>
          <a:prstGeom prst="rect">
            <a:avLst/>
          </a:prstGeom>
          <a:solidFill>
            <a:srgbClr val="00009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200" b="1" u="sng">
                <a:latin typeface="Ariual" charset="0"/>
                <a:cs typeface="Ariual" charset="0"/>
              </a:rPr>
              <a:t>Internal Evidence</a:t>
            </a:r>
          </a:p>
          <a:p>
            <a:pPr algn="ctr" eaLnBrk="1" hangingPunct="1"/>
            <a:endParaRPr lang="en-US" altLang="zh-CN" sz="2200" b="1" u="sng">
              <a:latin typeface="Ariual" charset="0"/>
              <a:cs typeface="Ariual" charset="0"/>
            </a:endParaRPr>
          </a:p>
          <a:p>
            <a:pPr algn="ctr" eaLnBrk="1" hangingPunct="1">
              <a:buFontTx/>
              <a:buAutoNum type="arabicPeriod"/>
            </a:pPr>
            <a:r>
              <a:rPr lang="en-US" altLang="zh-CN" sz="2200" b="1">
                <a:latin typeface="Ariual" charset="0"/>
                <a:cs typeface="Ariual" charset="0"/>
              </a:rPr>
              <a:t>Galatians explicitly notes Paul as its author (1:1; 5:2)</a:t>
            </a:r>
          </a:p>
          <a:p>
            <a:pPr algn="ctr" eaLnBrk="1" hangingPunct="1">
              <a:buFontTx/>
              <a:buAutoNum type="arabicPeriod"/>
            </a:pPr>
            <a:endParaRPr lang="en-US" altLang="zh-CN" sz="2200" b="1">
              <a:latin typeface="Ariual" charset="0"/>
              <a:cs typeface="Ariual" charset="0"/>
            </a:endParaRPr>
          </a:p>
          <a:p>
            <a:pPr algn="ctr" eaLnBrk="1" hangingPunct="1">
              <a:buFontTx/>
              <a:buAutoNum type="arabicPeriod"/>
            </a:pPr>
            <a:r>
              <a:rPr lang="en-US" altLang="zh-CN" sz="2200" b="1">
                <a:latin typeface="Ariual" charset="0"/>
                <a:cs typeface="Ariual" charset="0"/>
              </a:rPr>
              <a:t>Paul probably departed from his usual practice of dictating his letters to a secretary by penning the epistle himself (6:11)</a:t>
            </a:r>
          </a:p>
          <a:p>
            <a:pPr algn="ctr" eaLnBrk="1" hangingPunct="1">
              <a:buFontTx/>
              <a:buAutoNum type="arabicPeriod"/>
            </a:pPr>
            <a:endParaRPr lang="en-US" altLang="zh-CN" sz="2200" b="1">
              <a:latin typeface="Ariual" charset="0"/>
              <a:cs typeface="Ariual" charset="0"/>
            </a:endParaRPr>
          </a:p>
          <a:p>
            <a:pPr algn="ctr" eaLnBrk="1" hangingPunct="1">
              <a:buFontTx/>
              <a:buAutoNum type="arabicPeriod"/>
            </a:pPr>
            <a:r>
              <a:rPr lang="en-US" altLang="zh-CN" sz="2200" b="1">
                <a:latin typeface="Ariual" charset="0"/>
                <a:cs typeface="Ariual" charset="0"/>
              </a:rPr>
              <a:t>Chapters 1 and 2 are </a:t>
            </a:r>
            <a:r>
              <a:rPr lang="en-US" altLang="zh-CN" sz="2200" b="1">
                <a:solidFill>
                  <a:srgbClr val="FFFF00"/>
                </a:solidFill>
                <a:latin typeface="Ariual" charset="0"/>
                <a:cs typeface="Ariual" charset="0"/>
              </a:rPr>
              <a:t>autobiographical </a:t>
            </a:r>
            <a:r>
              <a:rPr lang="en-US" altLang="zh-CN" sz="2200" b="1">
                <a:latin typeface="Ariual" charset="0"/>
                <a:cs typeface="Ariual" charset="0"/>
              </a:rPr>
              <a:t>with many Pauline themes (grace, law).</a:t>
            </a:r>
            <a:r>
              <a:rPr lang="en-US" altLang="zh-CN" b="1">
                <a:latin typeface="Ariual" charset="0"/>
                <a:cs typeface="Ariual" charset="0"/>
              </a:rPr>
              <a:t> </a:t>
            </a:r>
            <a:endParaRPr lang="en-US" b="1">
              <a:latin typeface="Ariual" charset="0"/>
              <a:cs typeface="Ariual" charset="0"/>
            </a:endParaRPr>
          </a:p>
        </p:txBody>
      </p:sp>
      <p:sp>
        <p:nvSpPr>
          <p:cNvPr id="16392" name="Text Box 8"/>
          <p:cNvSpPr txBox="1">
            <a:spLocks noChangeArrowheads="1"/>
          </p:cNvSpPr>
          <p:nvPr/>
        </p:nvSpPr>
        <p:spPr bwMode="auto">
          <a:xfrm rot="-1200000">
            <a:off x="2327275" y="2886075"/>
            <a:ext cx="4572000" cy="2060575"/>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3200" b="1">
                <a:latin typeface="Ariual" charset="0"/>
                <a:cs typeface="Ariual" charset="0"/>
              </a:rPr>
              <a:t>Both the external and the internal evidence point to Paul</a:t>
            </a:r>
            <a:r>
              <a:rPr lang="fr-FR" altLang="zh-CN" sz="3200" b="1">
                <a:latin typeface="Ariual" charset="0"/>
                <a:cs typeface="Ariual" charset="0"/>
              </a:rPr>
              <a:t>'</a:t>
            </a:r>
            <a:r>
              <a:rPr lang="en-US" altLang="zh-CN" sz="3200" b="1">
                <a:latin typeface="Ariual" charset="0"/>
                <a:cs typeface="Ariual" charset="0"/>
              </a:rPr>
              <a:t>s authorship </a:t>
            </a:r>
            <a:endParaRPr lang="en-US" sz="3200" b="1">
              <a:latin typeface="Ariual" charset="0"/>
              <a:cs typeface="Ariual" charset="0"/>
            </a:endParaRPr>
          </a:p>
        </p:txBody>
      </p:sp>
      <p:sp>
        <p:nvSpPr>
          <p:cNvPr id="7" name="Title 6"/>
          <p:cNvSpPr>
            <a:spLocks noGrp="1"/>
          </p:cNvSpPr>
          <p:nvPr>
            <p:ph type="title" idx="4294967295"/>
          </p:nvPr>
        </p:nvSpPr>
        <p:spPr>
          <a:xfrm>
            <a:off x="2708275" y="152400"/>
            <a:ext cx="3387725" cy="523875"/>
          </a:xfrm>
          <a:gradFill rotWithShape="1">
            <a:gsLst>
              <a:gs pos="0">
                <a:srgbClr val="9933FF"/>
              </a:gs>
              <a:gs pos="50000">
                <a:schemeClr val="bg2"/>
              </a:gs>
              <a:gs pos="100000">
                <a:srgbClr val="9933FF"/>
              </a:gs>
            </a:gsLst>
            <a:lin ang="5400000" scaled="1"/>
          </a:gradFill>
          <a:ln w="12700">
            <a:headEnd type="none" w="sm" len="sm"/>
            <a:tailEnd type="none" w="sm" len="sm"/>
          </a:ln>
        </p:spPr>
        <p:txBody>
          <a:bodyPr>
            <a:spAutoFit/>
          </a:bodyPr>
          <a:lstStyle/>
          <a:p>
            <a:pPr algn="ctr">
              <a:defRPr/>
            </a:pPr>
            <a:r>
              <a:rPr lang="en-US" sz="2800" b="1">
                <a:solidFill>
                  <a:schemeClr val="tx1"/>
                </a:solidFill>
                <a:latin typeface="Ariual" charset="0"/>
                <a:ea typeface="ＭＳ Ｐゴシック" charset="0"/>
                <a:cs typeface="Ariual" charset="0"/>
              </a:rPr>
              <a:t>Author</a:t>
            </a: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6390"/>
                                        </p:tgtEl>
                                        <p:attrNameLst>
                                          <p:attrName>style.visibility</p:attrName>
                                        </p:attrNameLst>
                                      </p:cBhvr>
                                      <p:to>
                                        <p:strVal val="visible"/>
                                      </p:to>
                                    </p:set>
                                    <p:anim calcmode="lin" valueType="num">
                                      <p:cBhvr additive="base">
                                        <p:cTn id="7" dur="500" fill="hold"/>
                                        <p:tgtEl>
                                          <p:spTgt spid="16390"/>
                                        </p:tgtEl>
                                        <p:attrNameLst>
                                          <p:attrName>ppt_x</p:attrName>
                                        </p:attrNameLst>
                                      </p:cBhvr>
                                      <p:tavLst>
                                        <p:tav tm="0">
                                          <p:val>
                                            <p:strVal val="0-#ppt_w/2"/>
                                          </p:val>
                                        </p:tav>
                                        <p:tav tm="100000">
                                          <p:val>
                                            <p:strVal val="#ppt_x"/>
                                          </p:val>
                                        </p:tav>
                                      </p:tavLst>
                                    </p:anim>
                                    <p:anim calcmode="lin" valueType="num">
                                      <p:cBhvr additive="base">
                                        <p:cTn id="8" dur="500" fill="hold"/>
                                        <p:tgtEl>
                                          <p:spTgt spid="1639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6391"/>
                                        </p:tgtEl>
                                        <p:attrNameLst>
                                          <p:attrName>style.visibility</p:attrName>
                                        </p:attrNameLst>
                                      </p:cBhvr>
                                      <p:to>
                                        <p:strVal val="visible"/>
                                      </p:to>
                                    </p:set>
                                    <p:anim calcmode="lin" valueType="num">
                                      <p:cBhvr additive="base">
                                        <p:cTn id="13" dur="500" fill="hold"/>
                                        <p:tgtEl>
                                          <p:spTgt spid="16391"/>
                                        </p:tgtEl>
                                        <p:attrNameLst>
                                          <p:attrName>ppt_x</p:attrName>
                                        </p:attrNameLst>
                                      </p:cBhvr>
                                      <p:tavLst>
                                        <p:tav tm="0">
                                          <p:val>
                                            <p:strVal val="1+#ppt_w/2"/>
                                          </p:val>
                                        </p:tav>
                                        <p:tav tm="100000">
                                          <p:val>
                                            <p:strVal val="#ppt_x"/>
                                          </p:val>
                                        </p:tav>
                                      </p:tavLst>
                                    </p:anim>
                                    <p:anim calcmode="lin" valueType="num">
                                      <p:cBhvr additive="base">
                                        <p:cTn id="14" dur="500" fill="hold"/>
                                        <p:tgtEl>
                                          <p:spTgt spid="1639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16392"/>
                                        </p:tgtEl>
                                        <p:attrNameLst>
                                          <p:attrName>style.visibility</p:attrName>
                                        </p:attrNameLst>
                                      </p:cBhvr>
                                      <p:to>
                                        <p:strVal val="visible"/>
                                      </p:to>
                                    </p:set>
                                    <p:anim calcmode="lin" valueType="num">
                                      <p:cBhvr>
                                        <p:cTn id="19" dur="500" fill="hold"/>
                                        <p:tgtEl>
                                          <p:spTgt spid="16392"/>
                                        </p:tgtEl>
                                        <p:attrNameLst>
                                          <p:attrName>ppt_w</p:attrName>
                                        </p:attrNameLst>
                                      </p:cBhvr>
                                      <p:tavLst>
                                        <p:tav tm="0">
                                          <p:val>
                                            <p:fltVal val="0"/>
                                          </p:val>
                                        </p:tav>
                                        <p:tav tm="100000">
                                          <p:val>
                                            <p:strVal val="#ppt_w"/>
                                          </p:val>
                                        </p:tav>
                                      </p:tavLst>
                                    </p:anim>
                                    <p:anim calcmode="lin" valueType="num">
                                      <p:cBhvr>
                                        <p:cTn id="20" dur="500" fill="hold"/>
                                        <p:tgtEl>
                                          <p:spTgt spid="1639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0" grpId="0" animBg="1" autoUpdateAnimBg="0"/>
      <p:bldP spid="16391" grpId="0" animBg="1" autoUpdateAnimBg="0"/>
      <p:bldP spid="16392" grpId="0" animBg="1"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Text Box 2"/>
          <p:cNvSpPr txBox="1">
            <a:spLocks noChangeArrowheads="1"/>
          </p:cNvSpPr>
          <p:nvPr/>
        </p:nvSpPr>
        <p:spPr bwMode="auto">
          <a:xfrm>
            <a:off x="842645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atin typeface="Arial" charset="0"/>
                <a:cs typeface="Arial" charset="0"/>
              </a:rPr>
              <a:t>170</a:t>
            </a:r>
          </a:p>
        </p:txBody>
      </p:sp>
      <p:sp>
        <p:nvSpPr>
          <p:cNvPr id="19467" name="Text Box 11"/>
          <p:cNvSpPr txBox="1">
            <a:spLocks noChangeArrowheads="1"/>
          </p:cNvSpPr>
          <p:nvPr/>
        </p:nvSpPr>
        <p:spPr bwMode="auto">
          <a:xfrm>
            <a:off x="533400" y="990600"/>
            <a:ext cx="8077200" cy="5262563"/>
          </a:xfrm>
          <a:prstGeom prst="rect">
            <a:avLst/>
          </a:prstGeom>
          <a:solidFill>
            <a:srgbClr val="CCFFCC"/>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marL="536575" indent="-536575"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 typeface="Arial" charset="0"/>
              <a:buChar char="•"/>
            </a:pPr>
            <a:r>
              <a:rPr lang="en-US" altLang="zh-CN" sz="2800" b="1" dirty="0">
                <a:solidFill>
                  <a:srgbClr val="000000"/>
                </a:solidFill>
                <a:latin typeface="Arial" charset="0"/>
                <a:cs typeface="Arial" charset="0"/>
              </a:rPr>
              <a:t>The enthusiastic start in the gospel by the Galatians ended due to opposition from Jewish false teachers (</a:t>
            </a:r>
            <a:r>
              <a:rPr lang="en-US" altLang="zh-CN" sz="2800" b="1" dirty="0" err="1">
                <a:solidFill>
                  <a:srgbClr val="000000"/>
                </a:solidFill>
                <a:latin typeface="Arial" charset="0"/>
                <a:cs typeface="Arial" charset="0"/>
              </a:rPr>
              <a:t>Judaizers</a:t>
            </a:r>
            <a:r>
              <a:rPr lang="en-US" altLang="zh-CN" sz="2800" b="1" dirty="0">
                <a:solidFill>
                  <a:srgbClr val="000000"/>
                </a:solidFill>
                <a:latin typeface="Arial" charset="0"/>
                <a:cs typeface="Arial" charset="0"/>
              </a:rPr>
              <a:t>). </a:t>
            </a:r>
          </a:p>
          <a:p>
            <a:pPr eaLnBrk="1" hangingPunct="1">
              <a:buFont typeface="Arial" charset="0"/>
              <a:buChar char="•"/>
            </a:pPr>
            <a:r>
              <a:rPr lang="en-US" altLang="zh-CN" sz="2800" b="1" dirty="0" err="1">
                <a:solidFill>
                  <a:srgbClr val="000000"/>
                </a:solidFill>
                <a:latin typeface="Arial" charset="0"/>
                <a:cs typeface="Arial" charset="0"/>
              </a:rPr>
              <a:t>Judaizers</a:t>
            </a:r>
            <a:r>
              <a:rPr lang="en-US" altLang="zh-CN" sz="2800" b="1" dirty="0">
                <a:solidFill>
                  <a:srgbClr val="000000"/>
                </a:solidFill>
                <a:latin typeface="Arial" charset="0"/>
                <a:cs typeface="Arial" charset="0"/>
              </a:rPr>
              <a:t> proclaimed </a:t>
            </a:r>
            <a:r>
              <a:rPr lang="ru-RU" altLang="zh-CN" sz="2800" b="1" dirty="0">
                <a:solidFill>
                  <a:srgbClr val="000000"/>
                </a:solidFill>
                <a:latin typeface="Arial" charset="0"/>
                <a:cs typeface="Arial" charset="0"/>
              </a:rPr>
              <a:t>"</a:t>
            </a:r>
            <a:r>
              <a:rPr lang="en-US" altLang="zh-CN" sz="2800" b="1" dirty="0">
                <a:solidFill>
                  <a:srgbClr val="000000"/>
                </a:solidFill>
                <a:latin typeface="Arial" charset="0"/>
                <a:cs typeface="Arial" charset="0"/>
              </a:rPr>
              <a:t>another gospel</a:t>
            </a:r>
            <a:r>
              <a:rPr lang="ru-RU" altLang="zh-CN" sz="2800" b="1" dirty="0">
                <a:solidFill>
                  <a:srgbClr val="000000"/>
                </a:solidFill>
                <a:latin typeface="Arial" charset="0"/>
                <a:cs typeface="Arial" charset="0"/>
              </a:rPr>
              <a:t>"</a:t>
            </a:r>
            <a:r>
              <a:rPr lang="en-US" altLang="zh-CN" sz="2800" b="1" dirty="0">
                <a:solidFill>
                  <a:srgbClr val="000000"/>
                </a:solidFill>
                <a:latin typeface="Arial" charset="0"/>
                <a:cs typeface="Arial" charset="0"/>
              </a:rPr>
              <a:t> associated with the Jewish Torah and circumcision.  </a:t>
            </a:r>
          </a:p>
          <a:p>
            <a:pPr eaLnBrk="1" hangingPunct="1">
              <a:buFont typeface="Arial" charset="0"/>
              <a:buChar char="•"/>
            </a:pPr>
            <a:r>
              <a:rPr lang="en-US" altLang="zh-CN" sz="2800" b="1" dirty="0">
                <a:solidFill>
                  <a:srgbClr val="000000"/>
                </a:solidFill>
                <a:latin typeface="Arial" charset="0"/>
                <a:cs typeface="Arial" charset="0"/>
              </a:rPr>
              <a:t>Paul wrote the churches immediately to combat this false teaching with a defense of his </a:t>
            </a:r>
            <a:r>
              <a:rPr lang="en-US" altLang="zh-CN" sz="2800" b="1" i="1" u="sng" dirty="0">
                <a:solidFill>
                  <a:srgbClr val="000000"/>
                </a:solidFill>
                <a:latin typeface="Arial" charset="0"/>
                <a:cs typeface="Arial" charset="0"/>
              </a:rPr>
              <a:t>apostleship </a:t>
            </a:r>
            <a:r>
              <a:rPr lang="en-US" altLang="zh-CN" sz="2800" b="1" dirty="0">
                <a:solidFill>
                  <a:srgbClr val="000000"/>
                </a:solidFill>
                <a:latin typeface="Arial" charset="0"/>
                <a:cs typeface="Arial" charset="0"/>
              </a:rPr>
              <a:t>(</a:t>
            </a:r>
            <a:r>
              <a:rPr lang="en-US" altLang="zh-CN" sz="2800" b="1" dirty="0" err="1">
                <a:solidFill>
                  <a:srgbClr val="000000"/>
                </a:solidFill>
                <a:latin typeface="Arial" charset="0"/>
                <a:cs typeface="Arial" charset="0"/>
              </a:rPr>
              <a:t>chs</a:t>
            </a:r>
            <a:r>
              <a:rPr lang="en-US" altLang="zh-CN" sz="2800" b="1" dirty="0">
                <a:solidFill>
                  <a:srgbClr val="000000"/>
                </a:solidFill>
                <a:latin typeface="Arial" charset="0"/>
                <a:cs typeface="Arial" charset="0"/>
              </a:rPr>
              <a:t>. 1–2) and the true gospel of </a:t>
            </a:r>
            <a:r>
              <a:rPr lang="en-US" altLang="zh-CN" sz="2800" b="1" i="1" u="sng" dirty="0">
                <a:solidFill>
                  <a:srgbClr val="000000"/>
                </a:solidFill>
                <a:latin typeface="Arial" charset="0"/>
                <a:cs typeface="Arial" charset="0"/>
              </a:rPr>
              <a:t>justification by faith</a:t>
            </a:r>
            <a:r>
              <a:rPr lang="en-US" altLang="zh-CN" sz="2800" b="1" dirty="0">
                <a:solidFill>
                  <a:srgbClr val="000000"/>
                </a:solidFill>
                <a:latin typeface="Arial" charset="0"/>
                <a:cs typeface="Arial" charset="0"/>
              </a:rPr>
              <a:t> alone (</a:t>
            </a:r>
            <a:r>
              <a:rPr lang="en-US" altLang="zh-CN" sz="2800" b="1" dirty="0" err="1">
                <a:solidFill>
                  <a:srgbClr val="000000"/>
                </a:solidFill>
                <a:latin typeface="Arial" charset="0"/>
                <a:cs typeface="Arial" charset="0"/>
              </a:rPr>
              <a:t>chs</a:t>
            </a:r>
            <a:r>
              <a:rPr lang="en-US" altLang="zh-CN" sz="2800" b="1" dirty="0">
                <a:solidFill>
                  <a:srgbClr val="000000"/>
                </a:solidFill>
                <a:latin typeface="Arial" charset="0"/>
                <a:cs typeface="Arial" charset="0"/>
              </a:rPr>
              <a:t>. 3–4), which produces a </a:t>
            </a:r>
            <a:r>
              <a:rPr lang="en-US" altLang="zh-CN" sz="2800" b="1" i="1" u="sng" dirty="0">
                <a:solidFill>
                  <a:srgbClr val="000000"/>
                </a:solidFill>
                <a:latin typeface="Arial" charset="0"/>
                <a:cs typeface="Arial" charset="0"/>
              </a:rPr>
              <a:t>grace lifestyle </a:t>
            </a:r>
            <a:r>
              <a:rPr lang="en-US" altLang="zh-CN" sz="2800" b="1" dirty="0">
                <a:solidFill>
                  <a:srgbClr val="000000"/>
                </a:solidFill>
                <a:latin typeface="Arial" charset="0"/>
                <a:cs typeface="Arial" charset="0"/>
              </a:rPr>
              <a:t>based upon freedom in Christ (</a:t>
            </a:r>
            <a:r>
              <a:rPr lang="en-US" altLang="zh-CN" sz="2800" b="1" dirty="0" err="1">
                <a:solidFill>
                  <a:srgbClr val="000000"/>
                </a:solidFill>
                <a:latin typeface="Arial" charset="0"/>
                <a:cs typeface="Arial" charset="0"/>
              </a:rPr>
              <a:t>chs</a:t>
            </a:r>
            <a:r>
              <a:rPr lang="en-US" altLang="zh-CN" sz="2800" b="1" dirty="0">
                <a:solidFill>
                  <a:srgbClr val="000000"/>
                </a:solidFill>
                <a:latin typeface="Arial" charset="0"/>
                <a:cs typeface="Arial" charset="0"/>
              </a:rPr>
              <a:t>. 5–6).</a:t>
            </a:r>
            <a:endParaRPr lang="en-US" sz="2800" b="1" dirty="0">
              <a:solidFill>
                <a:srgbClr val="000000"/>
              </a:solidFill>
              <a:latin typeface="Arial" charset="0"/>
              <a:cs typeface="Arial" charset="0"/>
            </a:endParaRPr>
          </a:p>
        </p:txBody>
      </p:sp>
      <p:sp>
        <p:nvSpPr>
          <p:cNvPr id="19468" name="Text Box 12"/>
          <p:cNvSpPr txBox="1">
            <a:spLocks noChangeArrowheads="1"/>
          </p:cNvSpPr>
          <p:nvPr/>
        </p:nvSpPr>
        <p:spPr bwMode="auto">
          <a:xfrm>
            <a:off x="3255963" y="152400"/>
            <a:ext cx="2632075" cy="519113"/>
          </a:xfrm>
          <a:prstGeom prst="rect">
            <a:avLst/>
          </a:prstGeom>
          <a:gradFill rotWithShape="1">
            <a:gsLst>
              <a:gs pos="0">
                <a:srgbClr val="9933FF"/>
              </a:gs>
              <a:gs pos="50000">
                <a:schemeClr val="bg2"/>
              </a:gs>
              <a:gs pos="100000">
                <a:srgbClr val="9933FF"/>
              </a:gs>
            </a:gsLst>
            <a:lin ang="5400000" scaled="1"/>
          </a:gradFill>
          <a:ln w="12700">
            <a:noFill/>
            <a:miter lim="800000"/>
            <a:headEnd type="none" w="sm" len="sm"/>
            <a:tailEnd type="none" w="sm" len="sm"/>
          </a:ln>
          <a:effectLst/>
        </p:spPr>
        <p:txBody>
          <a:bodyPr>
            <a:spAutoFit/>
          </a:bodyPr>
          <a:lstStyle/>
          <a:p>
            <a:pPr algn="ctr">
              <a:defRPr/>
            </a:pPr>
            <a:r>
              <a:rPr lang="en-US" sz="2800" b="1" dirty="0">
                <a:latin typeface="Arial"/>
                <a:ea typeface="+mn-ea"/>
                <a:cs typeface="Arial"/>
              </a:rPr>
              <a:t>Occasion</a:t>
            </a: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9467"/>
                                        </p:tgtEl>
                                        <p:attrNameLst>
                                          <p:attrName>style.visibility</p:attrName>
                                        </p:attrNameLst>
                                      </p:cBhvr>
                                      <p:to>
                                        <p:strVal val="visible"/>
                                      </p:to>
                                    </p:set>
                                    <p:animEffect transition="in" filter="checkerboard(across)">
                                      <p:cBhvr>
                                        <p:cTn id="7" dur="500"/>
                                        <p:tgtEl>
                                          <p:spTgt spid="194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7" grpId="0" animBg="1"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29" name="Text Box 2"/>
          <p:cNvSpPr txBox="1">
            <a:spLocks noChangeArrowheads="1"/>
          </p:cNvSpPr>
          <p:nvPr/>
        </p:nvSpPr>
        <p:spPr bwMode="auto">
          <a:xfrm>
            <a:off x="7848600" y="228600"/>
            <a:ext cx="13144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atin typeface="Arial" charset="0"/>
                <a:cs typeface="Arial" charset="0"/>
              </a:rPr>
              <a:t>170-171</a:t>
            </a:r>
          </a:p>
        </p:txBody>
      </p:sp>
      <p:sp>
        <p:nvSpPr>
          <p:cNvPr id="20483" name="Text Box 3"/>
          <p:cNvSpPr txBox="1">
            <a:spLocks noChangeArrowheads="1"/>
          </p:cNvSpPr>
          <p:nvPr/>
        </p:nvSpPr>
        <p:spPr bwMode="auto">
          <a:xfrm>
            <a:off x="2133600" y="152400"/>
            <a:ext cx="4929188" cy="523875"/>
          </a:xfrm>
          <a:prstGeom prst="rect">
            <a:avLst/>
          </a:prstGeom>
          <a:gradFill rotWithShape="1">
            <a:gsLst>
              <a:gs pos="0">
                <a:srgbClr val="9933FF"/>
              </a:gs>
              <a:gs pos="50000">
                <a:schemeClr val="bg2"/>
              </a:gs>
              <a:gs pos="100000">
                <a:srgbClr val="9933FF"/>
              </a:gs>
            </a:gsLst>
            <a:lin ang="5400000" scaled="1"/>
          </a:gradFill>
          <a:ln w="12700">
            <a:noFill/>
            <a:miter lim="800000"/>
            <a:headEnd type="none" w="sm" len="sm"/>
            <a:tailEnd type="none" w="sm" len="sm"/>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zh-CN" sz="2800" b="1">
                <a:latin typeface="Arial"/>
                <a:ea typeface="SimSun" charset="0"/>
                <a:cs typeface="Arial"/>
              </a:rPr>
              <a:t>The Jerusalem Visit (2:1-10)</a:t>
            </a:r>
            <a:endParaRPr lang="en-US" sz="2800" b="1">
              <a:latin typeface="Arial"/>
              <a:ea typeface="SimSun" charset="0"/>
              <a:cs typeface="Arial"/>
            </a:endParaRPr>
          </a:p>
        </p:txBody>
      </p:sp>
      <p:sp>
        <p:nvSpPr>
          <p:cNvPr id="20485" name="Text Box 5"/>
          <p:cNvSpPr txBox="1">
            <a:spLocks noChangeArrowheads="1"/>
          </p:cNvSpPr>
          <p:nvPr/>
        </p:nvSpPr>
        <p:spPr bwMode="auto">
          <a:xfrm>
            <a:off x="420688" y="1830388"/>
            <a:ext cx="8237537" cy="523875"/>
          </a:xfrm>
          <a:prstGeom prst="rect">
            <a:avLst/>
          </a:prstGeom>
          <a:solidFill>
            <a:schemeClr val="bg2"/>
          </a:solidFill>
          <a:ln w="12700">
            <a:solidFill>
              <a:srgbClr val="000000"/>
            </a:solid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b="1">
                <a:latin typeface="Arial" charset="0"/>
                <a:cs typeface="Arial" charset="0"/>
              </a:rPr>
              <a:t>Southern Galatian Theory – Famine Relief View</a:t>
            </a:r>
          </a:p>
        </p:txBody>
      </p:sp>
      <p:sp>
        <p:nvSpPr>
          <p:cNvPr id="20486" name="Text Box 6"/>
          <p:cNvSpPr txBox="1">
            <a:spLocks noChangeArrowheads="1"/>
          </p:cNvSpPr>
          <p:nvPr/>
        </p:nvSpPr>
        <p:spPr bwMode="auto">
          <a:xfrm>
            <a:off x="17463" y="4192588"/>
            <a:ext cx="9034462" cy="523875"/>
          </a:xfrm>
          <a:prstGeom prst="rect">
            <a:avLst/>
          </a:prstGeom>
          <a:solidFill>
            <a:schemeClr val="bg2"/>
          </a:solidFill>
          <a:ln w="12700">
            <a:solidFill>
              <a:srgbClr val="000000"/>
            </a:solid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b="1">
                <a:latin typeface="Arial" charset="0"/>
                <a:cs typeface="Arial" charset="0"/>
              </a:rPr>
              <a:t>Northern Galatian Theory – Jerusalem Council View</a:t>
            </a:r>
          </a:p>
        </p:txBody>
      </p:sp>
      <p:sp>
        <p:nvSpPr>
          <p:cNvPr id="20487" name="Text Box 7"/>
          <p:cNvSpPr txBox="1">
            <a:spLocks noChangeArrowheads="1"/>
          </p:cNvSpPr>
          <p:nvPr/>
        </p:nvSpPr>
        <p:spPr bwMode="auto">
          <a:xfrm rot="-1200000">
            <a:off x="533400" y="2895600"/>
            <a:ext cx="8115300" cy="1739900"/>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3600" b="1">
                <a:latin typeface="Arial" charset="0"/>
                <a:cs typeface="Arial" charset="0"/>
              </a:rPr>
              <a:t>Better evidence for the Southern Galatian Theory favors the famine relief view.</a:t>
            </a: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485"/>
                                        </p:tgtEl>
                                        <p:attrNameLst>
                                          <p:attrName>style.visibility</p:attrName>
                                        </p:attrNameLst>
                                      </p:cBhvr>
                                      <p:to>
                                        <p:strVal val="visible"/>
                                      </p:to>
                                    </p:set>
                                    <p:anim calcmode="lin" valueType="num">
                                      <p:cBhvr additive="base">
                                        <p:cTn id="7" dur="500" fill="hold"/>
                                        <p:tgtEl>
                                          <p:spTgt spid="20485"/>
                                        </p:tgtEl>
                                        <p:attrNameLst>
                                          <p:attrName>ppt_x</p:attrName>
                                        </p:attrNameLst>
                                      </p:cBhvr>
                                      <p:tavLst>
                                        <p:tav tm="0">
                                          <p:val>
                                            <p:strVal val="0-#ppt_w/2"/>
                                          </p:val>
                                        </p:tav>
                                        <p:tav tm="100000">
                                          <p:val>
                                            <p:strVal val="#ppt_x"/>
                                          </p:val>
                                        </p:tav>
                                      </p:tavLst>
                                    </p:anim>
                                    <p:anim calcmode="lin" valueType="num">
                                      <p:cBhvr additive="base">
                                        <p:cTn id="8" dur="500" fill="hold"/>
                                        <p:tgtEl>
                                          <p:spTgt spid="2048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0486"/>
                                        </p:tgtEl>
                                        <p:attrNameLst>
                                          <p:attrName>style.visibility</p:attrName>
                                        </p:attrNameLst>
                                      </p:cBhvr>
                                      <p:to>
                                        <p:strVal val="visible"/>
                                      </p:to>
                                    </p:set>
                                    <p:anim calcmode="lin" valueType="num">
                                      <p:cBhvr additive="base">
                                        <p:cTn id="13" dur="500" fill="hold"/>
                                        <p:tgtEl>
                                          <p:spTgt spid="20486"/>
                                        </p:tgtEl>
                                        <p:attrNameLst>
                                          <p:attrName>ppt_x</p:attrName>
                                        </p:attrNameLst>
                                      </p:cBhvr>
                                      <p:tavLst>
                                        <p:tav tm="0">
                                          <p:val>
                                            <p:strVal val="1+#ppt_w/2"/>
                                          </p:val>
                                        </p:tav>
                                        <p:tav tm="100000">
                                          <p:val>
                                            <p:strVal val="#ppt_x"/>
                                          </p:val>
                                        </p:tav>
                                      </p:tavLst>
                                    </p:anim>
                                    <p:anim calcmode="lin" valueType="num">
                                      <p:cBhvr additive="base">
                                        <p:cTn id="14" dur="500" fill="hold"/>
                                        <p:tgtEl>
                                          <p:spTgt spid="20486"/>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 presetClass="entr" presetSubtype="16" fill="hold" grpId="0" nodeType="clickEffect">
                                  <p:stCondLst>
                                    <p:cond delay="0"/>
                                  </p:stCondLst>
                                  <p:childTnLst>
                                    <p:set>
                                      <p:cBhvr>
                                        <p:cTn id="18" dur="1" fill="hold">
                                          <p:stCondLst>
                                            <p:cond delay="0"/>
                                          </p:stCondLst>
                                        </p:cTn>
                                        <p:tgtEl>
                                          <p:spTgt spid="20487"/>
                                        </p:tgtEl>
                                        <p:attrNameLst>
                                          <p:attrName>style.visibility</p:attrName>
                                        </p:attrNameLst>
                                      </p:cBhvr>
                                      <p:to>
                                        <p:strVal val="visible"/>
                                      </p:to>
                                    </p:set>
                                    <p:animEffect transition="in" filter="box(in)">
                                      <p:cBhvr>
                                        <p:cTn id="19" dur="500"/>
                                        <p:tgtEl>
                                          <p:spTgt spid="204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animBg="1" autoUpdateAnimBg="0"/>
      <p:bldP spid="20486" grpId="0" animBg="1" autoUpdateAnimBg="0"/>
      <p:bldP spid="20487" grpId="0" animBg="1"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Text Box 2"/>
          <p:cNvSpPr txBox="1">
            <a:spLocks noChangeArrowheads="1"/>
          </p:cNvSpPr>
          <p:nvPr/>
        </p:nvSpPr>
        <p:spPr bwMode="auto">
          <a:xfrm>
            <a:off x="7772400" y="76200"/>
            <a:ext cx="13144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170-171</a:t>
            </a:r>
          </a:p>
        </p:txBody>
      </p:sp>
      <p:sp>
        <p:nvSpPr>
          <p:cNvPr id="21507" name="Text Box 3"/>
          <p:cNvSpPr txBox="1">
            <a:spLocks noChangeArrowheads="1"/>
          </p:cNvSpPr>
          <p:nvPr/>
        </p:nvSpPr>
        <p:spPr bwMode="auto">
          <a:xfrm>
            <a:off x="3651250" y="152400"/>
            <a:ext cx="1881188" cy="523875"/>
          </a:xfrm>
          <a:prstGeom prst="rect">
            <a:avLst/>
          </a:prstGeom>
          <a:gradFill rotWithShape="1">
            <a:gsLst>
              <a:gs pos="0">
                <a:srgbClr val="9933FF"/>
              </a:gs>
              <a:gs pos="50000">
                <a:schemeClr val="bg2"/>
              </a:gs>
              <a:gs pos="100000">
                <a:srgbClr val="9933FF"/>
              </a:gs>
            </a:gsLst>
            <a:lin ang="5400000" scaled="1"/>
          </a:gradFill>
          <a:ln w="12700">
            <a:noFill/>
            <a:miter lim="800000"/>
            <a:headEnd type="none" w="sm" len="sm"/>
            <a:tailEnd type="none" w="sm" len="sm"/>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zh-CN" sz="2800" b="1">
                <a:latin typeface="Arial" charset="0"/>
                <a:cs typeface="Arial" charset="0"/>
              </a:rPr>
              <a:t>Argument</a:t>
            </a:r>
            <a:endParaRPr lang="en-US" sz="2800" b="1">
              <a:latin typeface="Arial" charset="0"/>
              <a:cs typeface="Arial" charset="0"/>
            </a:endParaRPr>
          </a:p>
        </p:txBody>
      </p:sp>
      <p:sp>
        <p:nvSpPr>
          <p:cNvPr id="21511" name="Text Box 7"/>
          <p:cNvSpPr txBox="1">
            <a:spLocks noChangeArrowheads="1"/>
          </p:cNvSpPr>
          <p:nvPr/>
        </p:nvSpPr>
        <p:spPr bwMode="auto">
          <a:xfrm>
            <a:off x="1295400" y="1147763"/>
            <a:ext cx="6629400" cy="4524375"/>
          </a:xfrm>
          <a:prstGeom prst="rect">
            <a:avLst/>
          </a:prstGeom>
          <a:solidFill>
            <a:schemeClr val="hlink"/>
          </a:solidFill>
          <a:ln w="12700">
            <a:solidFill>
              <a:schemeClr val="bg1"/>
            </a:solid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3200" b="1">
                <a:solidFill>
                  <a:srgbClr val="070000"/>
                </a:solidFill>
                <a:latin typeface="Arial" charset="0"/>
                <a:cs typeface="Arial" charset="0"/>
              </a:rPr>
              <a:t>Paul</a:t>
            </a:r>
            <a:r>
              <a:rPr lang="fr-FR" altLang="zh-CN" sz="3200" b="1">
                <a:solidFill>
                  <a:srgbClr val="070000"/>
                </a:solidFill>
                <a:latin typeface="Arial" charset="0"/>
                <a:cs typeface="Arial" charset="0"/>
              </a:rPr>
              <a:t>'</a:t>
            </a:r>
            <a:r>
              <a:rPr lang="en-US" altLang="zh-CN" sz="3200" b="1">
                <a:solidFill>
                  <a:srgbClr val="070000"/>
                </a:solidFill>
                <a:latin typeface="Arial" charset="0"/>
                <a:cs typeface="Arial" charset="0"/>
              </a:rPr>
              <a:t>s purpose in writing is to convince the Galatians that since they were saved by grace, they are free from the Law.  As a result, they should not be led away from their moorings in Christ by Judaizers who sought to impose upon them a legalistic system based upon the Law.</a:t>
            </a:r>
            <a:endParaRPr lang="en-US" sz="3200" b="1">
              <a:solidFill>
                <a:srgbClr val="070000"/>
              </a:solidFill>
              <a:latin typeface="Arial" charset="0"/>
              <a:cs typeface="Arial" charset="0"/>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511"/>
                                        </p:tgtEl>
                                        <p:attrNameLst>
                                          <p:attrName>style.visibility</p:attrName>
                                        </p:attrNameLst>
                                      </p:cBhvr>
                                      <p:to>
                                        <p:strVal val="visible"/>
                                      </p:to>
                                    </p:set>
                                    <p:animEffect transition="in" filter="blinds(horizontal)">
                                      <p:cBhvr>
                                        <p:cTn id="7" dur="500"/>
                                        <p:tgtEl>
                                          <p:spTgt spid="215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1" grpId="0" animBg="1"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Text Box 2"/>
          <p:cNvSpPr txBox="1">
            <a:spLocks noChangeArrowheads="1"/>
          </p:cNvSpPr>
          <p:nvPr/>
        </p:nvSpPr>
        <p:spPr bwMode="auto">
          <a:xfrm>
            <a:off x="829310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172</a:t>
            </a:r>
          </a:p>
        </p:txBody>
      </p:sp>
      <p:sp>
        <p:nvSpPr>
          <p:cNvPr id="22531" name="Text Box 3"/>
          <p:cNvSpPr txBox="1">
            <a:spLocks noChangeArrowheads="1"/>
          </p:cNvSpPr>
          <p:nvPr/>
        </p:nvSpPr>
        <p:spPr bwMode="auto">
          <a:xfrm>
            <a:off x="3651250" y="152400"/>
            <a:ext cx="1879600" cy="523875"/>
          </a:xfrm>
          <a:prstGeom prst="rect">
            <a:avLst/>
          </a:prstGeom>
          <a:gradFill rotWithShape="1">
            <a:gsLst>
              <a:gs pos="0">
                <a:srgbClr val="9933FF"/>
              </a:gs>
              <a:gs pos="50000">
                <a:schemeClr val="bg2"/>
              </a:gs>
              <a:gs pos="100000">
                <a:srgbClr val="9933FF"/>
              </a:gs>
            </a:gsLst>
            <a:lin ang="5400000" scaled="1"/>
          </a:gradFill>
          <a:ln w="12700">
            <a:noFill/>
            <a:miter lim="800000"/>
            <a:headEnd type="none" w="sm" len="sm"/>
            <a:tailEnd type="none" w="sm" len="sm"/>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zh-CN" sz="2800" b="1">
                <a:latin typeface="Arial" charset="0"/>
                <a:cs typeface="Arial" charset="0"/>
              </a:rPr>
              <a:t>Synthesis</a:t>
            </a:r>
            <a:endParaRPr lang="en-US" sz="2800" b="1">
              <a:latin typeface="Arial" charset="0"/>
              <a:cs typeface="Arial" charset="0"/>
            </a:endParaRPr>
          </a:p>
        </p:txBody>
      </p:sp>
      <p:sp>
        <p:nvSpPr>
          <p:cNvPr id="22533" name="Text Box 5"/>
          <p:cNvSpPr txBox="1">
            <a:spLocks noChangeArrowheads="1"/>
          </p:cNvSpPr>
          <p:nvPr/>
        </p:nvSpPr>
        <p:spPr bwMode="auto">
          <a:xfrm>
            <a:off x="1084263" y="1068388"/>
            <a:ext cx="7015162" cy="523875"/>
          </a:xfrm>
          <a:prstGeom prst="rect">
            <a:avLst/>
          </a:prstGeom>
          <a:solidFill>
            <a:srgbClr val="660066"/>
          </a:solidFill>
          <a:ln w="12700">
            <a:solidFill>
              <a:srgbClr val="000000"/>
            </a:solid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a:latin typeface="Arial" charset="0"/>
                <a:cs typeface="Arial" charset="0"/>
              </a:rPr>
              <a:t>1–2	Biographical: Defends apostleship</a:t>
            </a:r>
            <a:endParaRPr lang="en-US" sz="2800" b="1">
              <a:latin typeface="Arial" charset="0"/>
              <a:cs typeface="Arial" charset="0"/>
            </a:endParaRPr>
          </a:p>
        </p:txBody>
      </p:sp>
      <p:sp>
        <p:nvSpPr>
          <p:cNvPr id="22534" name="Text Box 6"/>
          <p:cNvSpPr txBox="1">
            <a:spLocks noChangeArrowheads="1"/>
          </p:cNvSpPr>
          <p:nvPr/>
        </p:nvSpPr>
        <p:spPr bwMode="auto">
          <a:xfrm>
            <a:off x="460375" y="3429000"/>
            <a:ext cx="8231188" cy="523875"/>
          </a:xfrm>
          <a:prstGeom prst="rect">
            <a:avLst/>
          </a:prstGeom>
          <a:solidFill>
            <a:srgbClr val="660066"/>
          </a:solidFill>
          <a:ln w="12700">
            <a:solidFill>
              <a:srgbClr val="000000"/>
            </a:solid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a:latin typeface="Arial" charset="0"/>
                <a:cs typeface="Arial" charset="0"/>
              </a:rPr>
              <a:t>3–4	Theological: Defends justification by faith</a:t>
            </a:r>
          </a:p>
        </p:txBody>
      </p:sp>
      <p:sp>
        <p:nvSpPr>
          <p:cNvPr id="22535" name="Text Box 7"/>
          <p:cNvSpPr txBox="1">
            <a:spLocks noChangeArrowheads="1"/>
          </p:cNvSpPr>
          <p:nvPr/>
        </p:nvSpPr>
        <p:spPr bwMode="auto">
          <a:xfrm>
            <a:off x="1000125" y="5791200"/>
            <a:ext cx="6975475" cy="523875"/>
          </a:xfrm>
          <a:prstGeom prst="rect">
            <a:avLst/>
          </a:prstGeom>
          <a:solidFill>
            <a:srgbClr val="660066"/>
          </a:solidFill>
          <a:ln w="12700">
            <a:solidFill>
              <a:srgbClr val="000000"/>
            </a:solid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a:latin typeface="Arial" charset="0"/>
                <a:cs typeface="Arial" charset="0"/>
              </a:rPr>
              <a:t>5–6	Practical: Defends responsibilities</a:t>
            </a: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2533"/>
                                        </p:tgtEl>
                                        <p:attrNameLst>
                                          <p:attrName>style.visibility</p:attrName>
                                        </p:attrNameLst>
                                      </p:cBhvr>
                                      <p:to>
                                        <p:strVal val="visible"/>
                                      </p:to>
                                    </p:set>
                                    <p:anim calcmode="lin" valueType="num">
                                      <p:cBhvr additive="base">
                                        <p:cTn id="7" dur="500" fill="hold"/>
                                        <p:tgtEl>
                                          <p:spTgt spid="22533"/>
                                        </p:tgtEl>
                                        <p:attrNameLst>
                                          <p:attrName>ppt_x</p:attrName>
                                        </p:attrNameLst>
                                      </p:cBhvr>
                                      <p:tavLst>
                                        <p:tav tm="0">
                                          <p:val>
                                            <p:strVal val="0-#ppt_w/2"/>
                                          </p:val>
                                        </p:tav>
                                        <p:tav tm="100000">
                                          <p:val>
                                            <p:strVal val="#ppt_x"/>
                                          </p:val>
                                        </p:tav>
                                      </p:tavLst>
                                    </p:anim>
                                    <p:anim calcmode="lin" valueType="num">
                                      <p:cBhvr additive="base">
                                        <p:cTn id="8" dur="500" fill="hold"/>
                                        <p:tgtEl>
                                          <p:spTgt spid="2253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2534"/>
                                        </p:tgtEl>
                                        <p:attrNameLst>
                                          <p:attrName>style.visibility</p:attrName>
                                        </p:attrNameLst>
                                      </p:cBhvr>
                                      <p:to>
                                        <p:strVal val="visible"/>
                                      </p:to>
                                    </p:set>
                                    <p:anim calcmode="lin" valueType="num">
                                      <p:cBhvr additive="base">
                                        <p:cTn id="13" dur="500" fill="hold"/>
                                        <p:tgtEl>
                                          <p:spTgt spid="22534"/>
                                        </p:tgtEl>
                                        <p:attrNameLst>
                                          <p:attrName>ppt_x</p:attrName>
                                        </p:attrNameLst>
                                      </p:cBhvr>
                                      <p:tavLst>
                                        <p:tav tm="0">
                                          <p:val>
                                            <p:strVal val="0-#ppt_w/2"/>
                                          </p:val>
                                        </p:tav>
                                        <p:tav tm="100000">
                                          <p:val>
                                            <p:strVal val="#ppt_x"/>
                                          </p:val>
                                        </p:tav>
                                      </p:tavLst>
                                    </p:anim>
                                    <p:anim calcmode="lin" valueType="num">
                                      <p:cBhvr additive="base">
                                        <p:cTn id="14" dur="500" fill="hold"/>
                                        <p:tgtEl>
                                          <p:spTgt spid="22534"/>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2535"/>
                                        </p:tgtEl>
                                        <p:attrNameLst>
                                          <p:attrName>style.visibility</p:attrName>
                                        </p:attrNameLst>
                                      </p:cBhvr>
                                      <p:to>
                                        <p:strVal val="visible"/>
                                      </p:to>
                                    </p:set>
                                    <p:anim calcmode="lin" valueType="num">
                                      <p:cBhvr additive="base">
                                        <p:cTn id="19" dur="500" fill="hold"/>
                                        <p:tgtEl>
                                          <p:spTgt spid="22535"/>
                                        </p:tgtEl>
                                        <p:attrNameLst>
                                          <p:attrName>ppt_x</p:attrName>
                                        </p:attrNameLst>
                                      </p:cBhvr>
                                      <p:tavLst>
                                        <p:tav tm="0">
                                          <p:val>
                                            <p:strVal val="0-#ppt_w/2"/>
                                          </p:val>
                                        </p:tav>
                                        <p:tav tm="100000">
                                          <p:val>
                                            <p:strVal val="#ppt_x"/>
                                          </p:val>
                                        </p:tav>
                                      </p:tavLst>
                                    </p:anim>
                                    <p:anim calcmode="lin" valueType="num">
                                      <p:cBhvr additive="base">
                                        <p:cTn id="20" dur="500" fill="hold"/>
                                        <p:tgtEl>
                                          <p:spTgt spid="225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3" grpId="0" animBg="1" autoUpdateAnimBg="0"/>
      <p:bldP spid="22534" grpId="0" animBg="1" autoUpdateAnimBg="0"/>
      <p:bldP spid="22535" grpId="0" animBg="1"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5812" name="Picture 4" descr="Related image">
            <a:extLst>
              <a:ext uri="{FF2B5EF4-FFF2-40B4-BE49-F238E27FC236}">
                <a16:creationId xmlns:a16="http://schemas.microsoft.com/office/drawing/2014/main" id="{767432AB-F858-8A45-B87E-85A01B0A6F3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20" y="7910"/>
            <a:ext cx="9198384" cy="478924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108520" y="4821492"/>
            <a:ext cx="9144000" cy="8640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en-US" sz="66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Galatian</a:t>
            </a:r>
            <a:r>
              <a:rPr lang="en-US" sz="6600" b="1" i="1" dirty="0">
                <a:solidFill>
                  <a:srgbClr val="FFFFFF"/>
                </a:solidFill>
                <a:effectLst>
                  <a:glow rad="127000">
                    <a:srgbClr val="000000"/>
                  </a:glow>
                </a:effectLst>
                <a:latin typeface="Arial" charset="0"/>
                <a:ea typeface="ＭＳ Ｐゴシック" charset="0"/>
                <a:cs typeface="ＭＳ Ｐゴシック" charset="0"/>
              </a:rPr>
              <a:t>s</a:t>
            </a:r>
            <a:endParaRPr kumimoji="0" lang="en-US" sz="4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1046827"/>
            <a:ext cx="9120187" cy="1446653"/>
          </a:xfrm>
          <a:effectLst>
            <a:outerShdw blurRad="63500" dist="35921" dir="2700000" algn="ctr" rotWithShape="0">
              <a:schemeClr val="tx2">
                <a:alpha val="74998"/>
              </a:schemeClr>
            </a:outerShdw>
          </a:effectLst>
        </p:spPr>
        <p:txBody>
          <a:bodyPr/>
          <a:lstStyle/>
          <a:p>
            <a:pPr>
              <a:defRPr/>
            </a:pPr>
            <a:r>
              <a:rPr lang="en-US" sz="11500" b="1" dirty="0">
                <a:effectLst>
                  <a:glow rad="127000">
                    <a:schemeClr val="tx1"/>
                  </a:glow>
                </a:effectLst>
                <a:latin typeface="Arial" charset="0"/>
                <a:ea typeface="ＭＳ Ｐゴシック" charset="0"/>
                <a:cs typeface="ＭＳ Ｐゴシック" charset="0"/>
              </a:rPr>
              <a:t>Be Free</a:t>
            </a:r>
          </a:p>
        </p:txBody>
      </p:sp>
      <p:sp>
        <p:nvSpPr>
          <p:cNvPr id="5" name="Text Box 5"/>
          <p:cNvSpPr txBox="1">
            <a:spLocks noChangeArrowheads="1"/>
          </p:cNvSpPr>
          <p:nvPr/>
        </p:nvSpPr>
        <p:spPr bwMode="auto">
          <a:xfrm>
            <a:off x="-23813" y="6092826"/>
            <a:ext cx="9228216" cy="765175"/>
          </a:xfrm>
          <a:prstGeom prst="rect">
            <a:avLst/>
          </a:prstGeom>
          <a:solidFill>
            <a:srgbClr val="050A00"/>
          </a:solidFill>
          <a:ln w="9525">
            <a:noFill/>
            <a:miter lim="800000"/>
            <a:headEnd/>
            <a:tailEnd/>
          </a:ln>
          <a:effectLst/>
        </p:spPr>
        <p:txBody>
          <a:bodyPr lIns="91435" tIns="45718" rIns="91435" bIns="45718"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353"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353"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1444465685"/>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en-US" sz="3600" b="1" dirty="0">
                <a:solidFill>
                  <a:srgbClr val="FFFFFF"/>
                </a:solidFill>
                <a:effectLst>
                  <a:glow rad="101600">
                    <a:schemeClr val="tx1">
                      <a:alpha val="99000"/>
                    </a:schemeClr>
                  </a:glow>
                </a:effectLst>
                <a:latin typeface="Arial"/>
                <a:cs typeface="Arial"/>
              </a:rPr>
              <a:t>Covenant</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751905" y="1602007"/>
            <a:ext cx="7569177"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200" b="1" dirty="0">
                <a:solidFill>
                  <a:srgbClr val="FFFFFF"/>
                </a:solidFill>
                <a:effectLst>
                  <a:glow rad="127000">
                    <a:srgbClr val="000000"/>
                  </a:glow>
                </a:effectLst>
                <a:latin typeface="Arial" charset="0"/>
                <a:ea typeface="ＭＳ Ｐゴシック" charset="0"/>
                <a:cs typeface="ＭＳ Ｐゴシック" charset="0"/>
              </a:rPr>
              <a:t>The Mosaic Covenant served well to reveal sin to Israel (3:23-25), but it didn't save them or New Covenant believers today (4:21-31), as salvation was by faith even for the 430 years between the Promise to Jacob and the giving of the Law (3:15-29).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27c</a:t>
            </a:r>
          </a:p>
        </p:txBody>
      </p:sp>
      <p:sp>
        <p:nvSpPr>
          <p:cNvPr id="7" name="Rectangle 2">
            <a:extLst>
              <a:ext uri="{FF2B5EF4-FFF2-40B4-BE49-F238E27FC236}">
                <a16:creationId xmlns:a16="http://schemas.microsoft.com/office/drawing/2014/main" id="{7FC780C3-798F-E44C-93DC-0AA058E1C884}"/>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Galatians</a:t>
            </a:r>
          </a:p>
        </p:txBody>
      </p:sp>
    </p:spTree>
    <p:extLst>
      <p:ext uri="{BB962C8B-B14F-4D97-AF65-F5344CB8AC3E}">
        <p14:creationId xmlns:p14="http://schemas.microsoft.com/office/powerpoint/2010/main" val="3143731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4" descr="slav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46931" y="12080"/>
            <a:ext cx="7885113" cy="563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69" name="Rectangle 2"/>
          <p:cNvSpPr>
            <a:spLocks noGrp="1" noChangeArrowheads="1"/>
          </p:cNvSpPr>
          <p:nvPr>
            <p:ph type="title"/>
          </p:nvPr>
        </p:nvSpPr>
        <p:spPr>
          <a:xfrm>
            <a:off x="1186730" y="20836"/>
            <a:ext cx="3097213" cy="792163"/>
          </a:xfrm>
          <a:solidFill>
            <a:schemeClr val="tx2">
              <a:lumMod val="50000"/>
            </a:schemeClr>
          </a:solidFill>
        </p:spPr>
        <p:txBody>
          <a:bodyPr/>
          <a:lstStyle/>
          <a:p>
            <a:pPr eaLnBrk="1" hangingPunct="1">
              <a:defRPr/>
            </a:pPr>
            <a:r>
              <a:rPr lang="en-US" b="1" dirty="0">
                <a:solidFill>
                  <a:srgbClr val="FFFFFF"/>
                </a:solidFill>
                <a:latin typeface="Arial" charset="0"/>
                <a:ea typeface="ＭＳ Ｐゴシック" charset="0"/>
              </a:rPr>
              <a:t>Slavery</a:t>
            </a:r>
          </a:p>
        </p:txBody>
      </p:sp>
      <p:sp>
        <p:nvSpPr>
          <p:cNvPr id="33795" name="Text Box 5"/>
          <p:cNvSpPr txBox="1">
            <a:spLocks noChangeArrowheads="1"/>
          </p:cNvSpPr>
          <p:nvPr/>
        </p:nvSpPr>
        <p:spPr bwMode="auto">
          <a:xfrm>
            <a:off x="2435969" y="4722193"/>
            <a:ext cx="549541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ctr"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ctr"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ctr"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ctr"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800" b="1" i="1"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r>
              <a:rPr kumimoji="0" lang="en-US" altLang="en-US" sz="2800" b="1" i="1"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the slave is a living tool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1"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and the tool is a lifeless slave</a:t>
            </a:r>
            <a:r>
              <a:rPr kumimoji="0" lang="en-US" altLang="ja-JP" sz="2800" b="1" i="1"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r>
              <a:rPr kumimoji="0" lang="en-US" altLang="en-US" sz="2400" b="0"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 </a:t>
            </a:r>
          </a:p>
        </p:txBody>
      </p:sp>
      <p:sp>
        <p:nvSpPr>
          <p:cNvPr id="5" name="Text Box 5">
            <a:extLst>
              <a:ext uri="{FF2B5EF4-FFF2-40B4-BE49-F238E27FC236}">
                <a16:creationId xmlns:a16="http://schemas.microsoft.com/office/drawing/2014/main" id="{4AE2A7B5-9F39-824C-925A-A4A4BC4E0F87}"/>
              </a:ext>
            </a:extLst>
          </p:cNvPr>
          <p:cNvSpPr txBox="1">
            <a:spLocks noChangeArrowheads="1"/>
          </p:cNvSpPr>
          <p:nvPr/>
        </p:nvSpPr>
        <p:spPr bwMode="auto">
          <a:xfrm>
            <a:off x="2601068" y="5776293"/>
            <a:ext cx="492325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ctr"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ctr"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ctr"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ctr"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—Aristotle—</a:t>
            </a:r>
            <a:endParaRPr kumimoji="0" lang="en-US" altLang="en-US" sz="2400" b="0"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p:txBody>
      </p:sp>
    </p:spTree>
    <p:extLst>
      <p:ext uri="{BB962C8B-B14F-4D97-AF65-F5344CB8AC3E}">
        <p14:creationId xmlns:p14="http://schemas.microsoft.com/office/powerpoint/2010/main" val="376064941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60" name="Picture 4" descr="Related image">
            <a:extLst>
              <a:ext uri="{FF2B5EF4-FFF2-40B4-BE49-F238E27FC236}">
                <a16:creationId xmlns:a16="http://schemas.microsoft.com/office/drawing/2014/main" id="{C2315403-8934-9042-A0E8-F9A6A5F944E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4139952" cy="428148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923928" y="232009"/>
            <a:ext cx="5220072" cy="4205103"/>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Slavery to false teaching is the worst slavery</a:t>
            </a:r>
          </a:p>
        </p:txBody>
      </p:sp>
    </p:spTree>
    <p:extLst>
      <p:ext uri="{BB962C8B-B14F-4D97-AF65-F5344CB8AC3E}">
        <p14:creationId xmlns:p14="http://schemas.microsoft.com/office/powerpoint/2010/main" val="167453368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6" name="Picture 2" descr="Image result for be free from sin">
            <a:extLst>
              <a:ext uri="{FF2B5EF4-FFF2-40B4-BE49-F238E27FC236}">
                <a16:creationId xmlns:a16="http://schemas.microsoft.com/office/drawing/2014/main" id="{7B93BE33-EDD0-D04F-AC65-B95DC832BA1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15098"/>
            <a:ext cx="9215625" cy="5070085"/>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5"/>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Are you a slave?</a:t>
            </a:r>
          </a:p>
        </p:txBody>
      </p:sp>
    </p:spTree>
    <p:extLst>
      <p:ext uri="{BB962C8B-B14F-4D97-AF65-F5344CB8AC3E}">
        <p14:creationId xmlns:p14="http://schemas.microsoft.com/office/powerpoint/2010/main" val="46563769"/>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69" name="Text Box 12"/>
          <p:cNvSpPr txBox="1">
            <a:spLocks noChangeArrowheads="1"/>
          </p:cNvSpPr>
          <p:nvPr/>
        </p:nvSpPr>
        <p:spPr bwMode="auto">
          <a:xfrm>
            <a:off x="8197850" y="71438"/>
            <a:ext cx="86995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173c</a:t>
            </a:r>
          </a:p>
        </p:txBody>
      </p:sp>
      <p:sp>
        <p:nvSpPr>
          <p:cNvPr id="27661" name="Text Box 13"/>
          <p:cNvSpPr txBox="1">
            <a:spLocks noChangeArrowheads="1"/>
          </p:cNvSpPr>
          <p:nvPr/>
        </p:nvSpPr>
        <p:spPr bwMode="auto">
          <a:xfrm>
            <a:off x="6858000" y="914400"/>
            <a:ext cx="2209800" cy="1373188"/>
          </a:xfrm>
          <a:prstGeom prst="rect">
            <a:avLst/>
          </a:prstGeom>
          <a:gradFill rotWithShape="1">
            <a:gsLst>
              <a:gs pos="0">
                <a:srgbClr val="9933FF"/>
              </a:gs>
              <a:gs pos="50000">
                <a:schemeClr val="bg2"/>
              </a:gs>
              <a:gs pos="100000">
                <a:srgbClr val="9933FF"/>
              </a:gs>
            </a:gsLst>
            <a:lin ang="5400000" scaled="1"/>
          </a:gradFill>
          <a:ln w="76200" cap="flat" cmpd="sng" algn="ctr">
            <a:solidFill>
              <a:srgbClr val="000000"/>
            </a:solidFill>
            <a:prstDash val="solid"/>
            <a:miter lim="800000"/>
            <a:headEnd type="none" w="sm" len="sm"/>
            <a:tailEnd type="none" w="sm" len="sm"/>
          </a:ln>
          <a:effectLst/>
        </p:spPr>
        <p:txBody>
          <a:bodyPr>
            <a:spAutoFit/>
          </a:bodyPr>
          <a:lstStyle/>
          <a:p>
            <a:pPr algn="ctr">
              <a:defRPr/>
            </a:pPr>
            <a:r>
              <a:rPr lang="en-US" altLang="zh-CN" sz="2800" b="1" dirty="0">
                <a:effectLst>
                  <a:outerShdw blurRad="38100" dist="38100" dir="2700000" algn="tl">
                    <a:srgbClr val="000000">
                      <a:alpha val="43137"/>
                    </a:srgbClr>
                  </a:outerShdw>
                </a:effectLst>
                <a:latin typeface="Arial"/>
                <a:ea typeface="SimSun" pitchFamily="2" charset="-122"/>
                <a:cs typeface="Arial"/>
              </a:rPr>
              <a:t>Ceremonial vs. True Religion</a:t>
            </a:r>
          </a:p>
        </p:txBody>
      </p:sp>
      <p:sp>
        <p:nvSpPr>
          <p:cNvPr id="416771" name="Rectangle 14"/>
          <p:cNvSpPr>
            <a:spLocks noChangeArrowheads="1"/>
          </p:cNvSpPr>
          <p:nvPr/>
        </p:nvSpPr>
        <p:spPr bwMode="auto">
          <a:xfrm>
            <a:off x="465138" y="1695450"/>
            <a:ext cx="9144000" cy="3054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algn="just">
              <a:tabLst>
                <a:tab pos="457200" algn="r"/>
                <a:tab pos="2743200" algn="ctr"/>
                <a:tab pos="5486400" algn="r"/>
              </a:tabLst>
            </a:pPr>
            <a:r>
              <a:rPr lang="en-US" altLang="zh-CN" sz="1100">
                <a:latin typeface="Arial" charset="0"/>
                <a:cs typeface="Arial" charset="0"/>
              </a:rPr>
              <a:t> </a:t>
            </a:r>
            <a:endParaRPr lang="en-US" altLang="zh-CN" sz="1200">
              <a:latin typeface="Arial" charset="0"/>
              <a:cs typeface="Arial" charset="0"/>
            </a:endParaRPr>
          </a:p>
          <a:p>
            <a:pPr algn="just" eaLnBrk="0" hangingPunct="0">
              <a:tabLst>
                <a:tab pos="457200" algn="r"/>
                <a:tab pos="2743200" algn="ctr"/>
                <a:tab pos="5486400" algn="r"/>
              </a:tabLst>
            </a:pPr>
            <a:r>
              <a:rPr lang="en-US" altLang="zh-CN" sz="1100">
                <a:latin typeface="Arial" charset="0"/>
                <a:cs typeface="Arial" charset="0"/>
              </a:rPr>
              <a:t> </a:t>
            </a:r>
            <a:endParaRPr lang="en-US" altLang="zh-CN" sz="1200">
              <a:latin typeface="Arial" charset="0"/>
              <a:cs typeface="Arial" charset="0"/>
            </a:endParaRPr>
          </a:p>
          <a:p>
            <a:pPr algn="just" eaLnBrk="0" hangingPunct="0">
              <a:tabLst>
                <a:tab pos="457200" algn="r"/>
                <a:tab pos="2743200" algn="ctr"/>
                <a:tab pos="5486400" algn="r"/>
              </a:tabLst>
            </a:pPr>
            <a:br>
              <a:rPr lang="en-US" altLang="zh-CN" sz="1800">
                <a:latin typeface="Arial" charset="0"/>
                <a:cs typeface="Arial" charset="0"/>
              </a:rPr>
            </a:br>
            <a:endParaRPr lang="en-US" altLang="zh-CN" sz="1200">
              <a:latin typeface="Arial" charset="0"/>
              <a:cs typeface="Arial" charset="0"/>
            </a:endParaRPr>
          </a:p>
          <a:p>
            <a:pPr algn="just" eaLnBrk="0" hangingPunct="0">
              <a:tabLst>
                <a:tab pos="457200" algn="r"/>
                <a:tab pos="2743200" algn="ctr"/>
                <a:tab pos="5486400" algn="r"/>
              </a:tabLst>
            </a:pPr>
            <a:r>
              <a:rPr lang="en-US" altLang="zh-CN" sz="1100">
                <a:latin typeface="Arial" charset="0"/>
                <a:cs typeface="Arial" charset="0"/>
              </a:rPr>
              <a:t> </a:t>
            </a:r>
            <a:endParaRPr lang="en-US" altLang="zh-CN" sz="1200">
              <a:latin typeface="Arial" charset="0"/>
              <a:cs typeface="Arial" charset="0"/>
            </a:endParaRPr>
          </a:p>
          <a:p>
            <a:pPr algn="just" eaLnBrk="0" hangingPunct="0">
              <a:tabLst>
                <a:tab pos="457200" algn="r"/>
                <a:tab pos="2743200" algn="ctr"/>
                <a:tab pos="5486400" algn="r"/>
              </a:tabLst>
            </a:pPr>
            <a:r>
              <a:rPr lang="en-US" altLang="zh-CN" sz="1100">
                <a:latin typeface="Arial" charset="0"/>
                <a:cs typeface="Arial" charset="0"/>
              </a:rPr>
              <a:t> </a:t>
            </a:r>
            <a:endParaRPr lang="en-US" altLang="zh-CN" sz="1200">
              <a:latin typeface="Arial" charset="0"/>
              <a:cs typeface="Arial" charset="0"/>
            </a:endParaRPr>
          </a:p>
          <a:p>
            <a:pPr algn="just" eaLnBrk="0" hangingPunct="0">
              <a:tabLst>
                <a:tab pos="457200" algn="r"/>
                <a:tab pos="2743200" algn="ctr"/>
                <a:tab pos="5486400" algn="r"/>
              </a:tabLst>
            </a:pPr>
            <a:r>
              <a:rPr lang="en-US" altLang="zh-CN" sz="1100">
                <a:latin typeface="Arial" charset="0"/>
                <a:cs typeface="Arial" charset="0"/>
              </a:rPr>
              <a:t> </a:t>
            </a:r>
            <a:endParaRPr lang="en-US" altLang="zh-CN" sz="1200">
              <a:latin typeface="Arial" charset="0"/>
              <a:cs typeface="Arial" charset="0"/>
            </a:endParaRPr>
          </a:p>
          <a:p>
            <a:pPr algn="just" eaLnBrk="0" hangingPunct="0">
              <a:tabLst>
                <a:tab pos="457200" algn="r"/>
                <a:tab pos="2743200" algn="ctr"/>
                <a:tab pos="5486400" algn="r"/>
              </a:tabLst>
            </a:pPr>
            <a:r>
              <a:rPr lang="en-US" altLang="zh-CN" sz="1100">
                <a:latin typeface="Arial" charset="0"/>
                <a:cs typeface="Arial" charset="0"/>
              </a:rPr>
              <a:t> </a:t>
            </a:r>
            <a:endParaRPr lang="en-US" altLang="zh-CN" sz="1200">
              <a:latin typeface="Arial" charset="0"/>
              <a:cs typeface="Arial" charset="0"/>
            </a:endParaRPr>
          </a:p>
          <a:p>
            <a:pPr algn="just" eaLnBrk="0" hangingPunct="0">
              <a:tabLst>
                <a:tab pos="457200" algn="r"/>
                <a:tab pos="2743200" algn="ctr"/>
                <a:tab pos="5486400" algn="r"/>
              </a:tabLst>
            </a:pPr>
            <a:r>
              <a:rPr lang="en-US" altLang="zh-CN" sz="1100">
                <a:latin typeface="Arial" charset="0"/>
                <a:cs typeface="Arial" charset="0"/>
              </a:rPr>
              <a:t> </a:t>
            </a:r>
            <a:endParaRPr lang="en-US" altLang="zh-CN" sz="1200">
              <a:latin typeface="Arial" charset="0"/>
              <a:cs typeface="Arial" charset="0"/>
            </a:endParaRPr>
          </a:p>
          <a:p>
            <a:pPr algn="just" eaLnBrk="0" hangingPunct="0">
              <a:tabLst>
                <a:tab pos="457200" algn="r"/>
                <a:tab pos="2743200" algn="ctr"/>
                <a:tab pos="5486400" algn="r"/>
              </a:tabLst>
            </a:pPr>
            <a:r>
              <a:rPr lang="en-US" altLang="zh-CN" sz="1100">
                <a:latin typeface="Arial" charset="0"/>
                <a:cs typeface="Arial" charset="0"/>
              </a:rPr>
              <a:t> </a:t>
            </a:r>
            <a:endParaRPr lang="en-US" altLang="zh-CN" sz="1200">
              <a:latin typeface="Arial" charset="0"/>
              <a:cs typeface="Arial" charset="0"/>
            </a:endParaRPr>
          </a:p>
          <a:p>
            <a:pPr algn="just" eaLnBrk="0" hangingPunct="0">
              <a:tabLst>
                <a:tab pos="457200" algn="r"/>
                <a:tab pos="2743200" algn="ctr"/>
                <a:tab pos="5486400" algn="r"/>
              </a:tabLst>
            </a:pPr>
            <a:br>
              <a:rPr lang="en-US" altLang="zh-CN" sz="1800">
                <a:latin typeface="Arial" charset="0"/>
                <a:cs typeface="Arial" charset="0"/>
              </a:rPr>
            </a:br>
            <a:endParaRPr lang="en-US" altLang="zh-CN" sz="1200">
              <a:latin typeface="Arial" charset="0"/>
              <a:cs typeface="Arial" charset="0"/>
            </a:endParaRPr>
          </a:p>
          <a:p>
            <a:pPr algn="just" eaLnBrk="0" hangingPunct="0">
              <a:tabLst>
                <a:tab pos="457200" algn="r"/>
                <a:tab pos="2743200" algn="ctr"/>
                <a:tab pos="5486400" algn="r"/>
              </a:tabLst>
            </a:pPr>
            <a:r>
              <a:rPr lang="en-US" altLang="zh-CN" sz="1100">
                <a:latin typeface="Arial" charset="0"/>
                <a:cs typeface="Arial" charset="0"/>
              </a:rPr>
              <a:t> </a:t>
            </a:r>
            <a:endParaRPr lang="en-US" altLang="zh-CN" sz="1200">
              <a:latin typeface="Arial" charset="0"/>
              <a:cs typeface="Arial" charset="0"/>
            </a:endParaRPr>
          </a:p>
          <a:p>
            <a:pPr algn="just" eaLnBrk="0" hangingPunct="0">
              <a:tabLst>
                <a:tab pos="457200" algn="r"/>
                <a:tab pos="2743200" algn="ctr"/>
                <a:tab pos="5486400" algn="r"/>
              </a:tabLst>
            </a:pPr>
            <a:r>
              <a:rPr lang="en-US" altLang="zh-CN" sz="1100">
                <a:latin typeface="Arial" charset="0"/>
                <a:cs typeface="Arial" charset="0"/>
              </a:rPr>
              <a:t> </a:t>
            </a:r>
            <a:endParaRPr lang="en-US" altLang="zh-CN" sz="1200">
              <a:latin typeface="Arial" charset="0"/>
              <a:cs typeface="Arial" charset="0"/>
            </a:endParaRPr>
          </a:p>
          <a:p>
            <a:pPr eaLnBrk="0" hangingPunct="0">
              <a:tabLst>
                <a:tab pos="457200" algn="r"/>
                <a:tab pos="2743200" algn="ctr"/>
                <a:tab pos="5486400" algn="r"/>
              </a:tabLst>
            </a:pPr>
            <a:endParaRPr lang="en-US" altLang="zh-CN">
              <a:latin typeface="Arial" charset="0"/>
              <a:cs typeface="Arial" charset="0"/>
            </a:endParaRPr>
          </a:p>
        </p:txBody>
      </p:sp>
      <p:sp>
        <p:nvSpPr>
          <p:cNvPr id="416772" name="Rectangle 15"/>
          <p:cNvSpPr>
            <a:spLocks noChangeArrowheads="1"/>
          </p:cNvSpPr>
          <p:nvPr/>
        </p:nvSpPr>
        <p:spPr bwMode="auto">
          <a:xfrm>
            <a:off x="465138" y="1649413"/>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a:tabLst>
                <a:tab pos="457200" algn="r"/>
                <a:tab pos="2743200" algn="ctr"/>
                <a:tab pos="5486400" algn="r"/>
              </a:tabLst>
            </a:pPr>
            <a:endParaRPr lang="en-US">
              <a:latin typeface="Arial" charset="0"/>
              <a:cs typeface="Arial" charset="0"/>
            </a:endParaRPr>
          </a:p>
        </p:txBody>
      </p:sp>
      <p:sp>
        <p:nvSpPr>
          <p:cNvPr id="416773" name="Rectangle 16"/>
          <p:cNvSpPr>
            <a:spLocks noChangeArrowheads="1"/>
          </p:cNvSpPr>
          <p:nvPr/>
        </p:nvSpPr>
        <p:spPr bwMode="auto">
          <a:xfrm>
            <a:off x="465138" y="1649413"/>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a:tabLst>
                <a:tab pos="457200" algn="r"/>
                <a:tab pos="2743200" algn="ctr"/>
                <a:tab pos="5486400" algn="r"/>
              </a:tabLst>
            </a:pPr>
            <a:endParaRPr lang="en-US">
              <a:latin typeface="Arial" charset="0"/>
              <a:cs typeface="Arial" charset="0"/>
            </a:endParaRPr>
          </a:p>
        </p:txBody>
      </p:sp>
      <p:sp>
        <p:nvSpPr>
          <p:cNvPr id="416774" name="Rectangle 17"/>
          <p:cNvSpPr>
            <a:spLocks noChangeArrowheads="1"/>
          </p:cNvSpPr>
          <p:nvPr/>
        </p:nvSpPr>
        <p:spPr bwMode="auto">
          <a:xfrm>
            <a:off x="465138" y="1695450"/>
            <a:ext cx="9144000" cy="625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algn="just">
              <a:tabLst>
                <a:tab pos="742950" algn="r"/>
                <a:tab pos="2743200" algn="ctr"/>
                <a:tab pos="5486400" algn="r"/>
              </a:tabLst>
            </a:pPr>
            <a:r>
              <a:rPr lang="en-US" altLang="zh-CN" sz="1100">
                <a:latin typeface="Arial" charset="0"/>
                <a:cs typeface="Arial" charset="0"/>
              </a:rPr>
              <a:t> </a:t>
            </a:r>
            <a:endParaRPr lang="en-US" altLang="zh-CN" sz="1200">
              <a:latin typeface="Arial" charset="0"/>
              <a:cs typeface="Arial" charset="0"/>
            </a:endParaRPr>
          </a:p>
          <a:p>
            <a:pPr eaLnBrk="0" hangingPunct="0">
              <a:tabLst>
                <a:tab pos="742950" algn="r"/>
                <a:tab pos="2743200" algn="ctr"/>
                <a:tab pos="5486400" algn="r"/>
              </a:tabLst>
            </a:pPr>
            <a:endParaRPr lang="en-US" altLang="zh-CN">
              <a:latin typeface="Arial" charset="0"/>
              <a:cs typeface="Arial" charset="0"/>
            </a:endParaRPr>
          </a:p>
        </p:txBody>
      </p:sp>
      <p:sp>
        <p:nvSpPr>
          <p:cNvPr id="416775" name="Rectangle 18"/>
          <p:cNvSpPr>
            <a:spLocks noChangeArrowheads="1"/>
          </p:cNvSpPr>
          <p:nvPr/>
        </p:nvSpPr>
        <p:spPr bwMode="auto">
          <a:xfrm>
            <a:off x="465138" y="1649413"/>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a:tabLst>
                <a:tab pos="457200" algn="r"/>
                <a:tab pos="2743200" algn="ctr"/>
                <a:tab pos="5486400" algn="r"/>
              </a:tabLst>
            </a:pPr>
            <a:endParaRPr lang="en-US">
              <a:latin typeface="Arial" charset="0"/>
              <a:cs typeface="Arial" charset="0"/>
            </a:endParaRPr>
          </a:p>
        </p:txBody>
      </p:sp>
      <p:grpSp>
        <p:nvGrpSpPr>
          <p:cNvPr id="416776" name="Group 56"/>
          <p:cNvGrpSpPr>
            <a:grpSpLocks noChangeAspect="1"/>
          </p:cNvGrpSpPr>
          <p:nvPr/>
        </p:nvGrpSpPr>
        <p:grpSpPr bwMode="auto">
          <a:xfrm>
            <a:off x="152400" y="16768"/>
            <a:ext cx="3124200" cy="3124200"/>
            <a:chOff x="0" y="1968"/>
            <a:chExt cx="1536" cy="1488"/>
          </a:xfrm>
        </p:grpSpPr>
        <p:sp>
          <p:nvSpPr>
            <p:cNvPr id="416789" name="Oval 40"/>
            <p:cNvSpPr>
              <a:spLocks noChangeArrowheads="1"/>
            </p:cNvSpPr>
            <p:nvPr/>
          </p:nvSpPr>
          <p:spPr bwMode="auto">
            <a:xfrm>
              <a:off x="0" y="1968"/>
              <a:ext cx="1536" cy="1488"/>
            </a:xfrm>
            <a:prstGeom prst="ellipse">
              <a:avLst/>
            </a:prstGeom>
            <a:solidFill>
              <a:schemeClr val="tx1"/>
            </a:solidFill>
            <a:ln w="12700">
              <a:solidFill>
                <a:schemeClr val="bg2"/>
              </a:solidFill>
              <a:round/>
              <a:headEnd type="none" w="sm" len="sm"/>
              <a:tailEnd type="none" w="sm" len="sm"/>
            </a:ln>
          </p:spPr>
          <p:txBody>
            <a:bodyPr wrap="none" anchor="ctr"/>
            <a:lstStyle/>
            <a:p>
              <a:endParaRPr lang="en-US">
                <a:latin typeface="Arial" charset="0"/>
                <a:cs typeface="Arial" charset="0"/>
              </a:endParaRPr>
            </a:p>
          </p:txBody>
        </p:sp>
        <p:grpSp>
          <p:nvGrpSpPr>
            <p:cNvPr id="416790" name="Group 48"/>
            <p:cNvGrpSpPr>
              <a:grpSpLocks/>
            </p:cNvGrpSpPr>
            <p:nvPr/>
          </p:nvGrpSpPr>
          <p:grpSpPr bwMode="auto">
            <a:xfrm>
              <a:off x="45" y="2112"/>
              <a:ext cx="1395" cy="1344"/>
              <a:chOff x="45" y="2112"/>
              <a:chExt cx="1395" cy="1344"/>
            </a:xfrm>
          </p:grpSpPr>
          <p:sp>
            <p:nvSpPr>
              <p:cNvPr id="416791" name="Line 41"/>
              <p:cNvSpPr>
                <a:spLocks noChangeShapeType="1"/>
              </p:cNvSpPr>
              <p:nvPr/>
            </p:nvSpPr>
            <p:spPr bwMode="auto">
              <a:xfrm flipH="1" flipV="1">
                <a:off x="45" y="2418"/>
                <a:ext cx="723" cy="270"/>
              </a:xfrm>
              <a:prstGeom prst="line">
                <a:avLst/>
              </a:prstGeom>
              <a:noFill/>
              <a:ln w="12700">
                <a:solidFill>
                  <a:srgbClr val="000000"/>
                </a:solidFill>
                <a:round/>
                <a:headEnd type="none" w="sm" len="sm"/>
                <a:tailEnd type="none" w="sm" len="sm"/>
              </a:ln>
              <a:extLst>
                <a:ext uri="{909E8E84-426E-40dd-AFC4-6F175D3DCCD1}">
                  <a14:hiddenFill xmlns="" xmlns:a14="http://schemas.microsoft.com/office/drawing/2010/main">
                    <a:noFill/>
                  </a14:hiddenFill>
                </a:ext>
              </a:extLst>
            </p:spPr>
            <p:txBody>
              <a:bodyPr wrap="none"/>
              <a:lstStyle/>
              <a:p>
                <a:endParaRPr lang="en-US"/>
              </a:p>
            </p:txBody>
          </p:sp>
          <p:sp>
            <p:nvSpPr>
              <p:cNvPr id="416792" name="Line 43"/>
              <p:cNvSpPr>
                <a:spLocks noChangeShapeType="1"/>
              </p:cNvSpPr>
              <p:nvPr/>
            </p:nvSpPr>
            <p:spPr bwMode="auto">
              <a:xfrm flipV="1">
                <a:off x="768" y="2352"/>
                <a:ext cx="672" cy="336"/>
              </a:xfrm>
              <a:prstGeom prst="line">
                <a:avLst/>
              </a:prstGeom>
              <a:noFill/>
              <a:ln w="12700">
                <a:solidFill>
                  <a:srgbClr val="000000"/>
                </a:solidFill>
                <a:round/>
                <a:headEnd type="none" w="sm" len="sm"/>
                <a:tailEnd type="none" w="sm" len="sm"/>
              </a:ln>
              <a:extLst>
                <a:ext uri="{909E8E84-426E-40dd-AFC4-6F175D3DCCD1}">
                  <a14:hiddenFill xmlns="" xmlns:a14="http://schemas.microsoft.com/office/drawing/2010/main">
                    <a:noFill/>
                  </a14:hiddenFill>
                </a:ext>
              </a:extLst>
            </p:spPr>
            <p:txBody>
              <a:bodyPr wrap="none"/>
              <a:lstStyle/>
              <a:p>
                <a:endParaRPr lang="en-US"/>
              </a:p>
            </p:txBody>
          </p:sp>
          <p:sp>
            <p:nvSpPr>
              <p:cNvPr id="416793" name="Line 44"/>
              <p:cNvSpPr>
                <a:spLocks noChangeShapeType="1"/>
              </p:cNvSpPr>
              <p:nvPr/>
            </p:nvSpPr>
            <p:spPr bwMode="auto">
              <a:xfrm>
                <a:off x="774" y="2691"/>
                <a:ext cx="42" cy="765"/>
              </a:xfrm>
              <a:prstGeom prst="line">
                <a:avLst/>
              </a:prstGeom>
              <a:noFill/>
              <a:ln w="12700">
                <a:solidFill>
                  <a:srgbClr val="000000"/>
                </a:solidFill>
                <a:round/>
                <a:headEnd type="none" w="sm" len="sm"/>
                <a:tailEnd type="none" w="sm" len="sm"/>
              </a:ln>
              <a:extLst>
                <a:ext uri="{909E8E84-426E-40dd-AFC4-6F175D3DCCD1}">
                  <a14:hiddenFill xmlns="" xmlns:a14="http://schemas.microsoft.com/office/drawing/2010/main">
                    <a:noFill/>
                  </a14:hiddenFill>
                </a:ext>
              </a:extLst>
            </p:spPr>
            <p:txBody>
              <a:bodyPr wrap="none"/>
              <a:lstStyle/>
              <a:p>
                <a:endParaRPr lang="en-US"/>
              </a:p>
            </p:txBody>
          </p:sp>
          <p:sp>
            <p:nvSpPr>
              <p:cNvPr id="416794" name="Text Box 45"/>
              <p:cNvSpPr txBox="1">
                <a:spLocks noChangeArrowheads="1"/>
              </p:cNvSpPr>
              <p:nvPr/>
            </p:nvSpPr>
            <p:spPr bwMode="auto">
              <a:xfrm>
                <a:off x="384" y="2112"/>
                <a:ext cx="768" cy="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ltLang="zh-CN" sz="2000" b="1">
                    <a:solidFill>
                      <a:srgbClr val="000000"/>
                    </a:solidFill>
                    <a:latin typeface="Arial" charset="0"/>
                    <a:cs typeface="Arial" charset="0"/>
                  </a:rPr>
                  <a:t>Symbolic Objects</a:t>
                </a:r>
                <a:endParaRPr lang="zh-CN" altLang="en-GB" sz="2000" b="1">
                  <a:solidFill>
                    <a:srgbClr val="000000"/>
                  </a:solidFill>
                  <a:latin typeface="Arial" charset="0"/>
                  <a:ea typeface="宋体" charset="0"/>
                  <a:cs typeface="宋体" charset="0"/>
                </a:endParaRPr>
              </a:p>
            </p:txBody>
          </p:sp>
          <p:sp>
            <p:nvSpPr>
              <p:cNvPr id="416795" name="Text Box 46"/>
              <p:cNvSpPr txBox="1">
                <a:spLocks noChangeArrowheads="1"/>
              </p:cNvSpPr>
              <p:nvPr/>
            </p:nvSpPr>
            <p:spPr bwMode="auto">
              <a:xfrm>
                <a:off x="864" y="2736"/>
                <a:ext cx="480" cy="1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ltLang="zh-CN" sz="2000" b="1">
                    <a:solidFill>
                      <a:srgbClr val="000000"/>
                    </a:solidFill>
                    <a:latin typeface="Arial" charset="0"/>
                    <a:cs typeface="Arial" charset="0"/>
                  </a:rPr>
                  <a:t>Rites</a:t>
                </a:r>
                <a:endParaRPr lang="zh-CN" altLang="en-GB" sz="2000" b="1">
                  <a:solidFill>
                    <a:srgbClr val="000000"/>
                  </a:solidFill>
                  <a:latin typeface="Arial" charset="0"/>
                  <a:ea typeface="宋体" charset="0"/>
                  <a:cs typeface="宋体" charset="0"/>
                </a:endParaRPr>
              </a:p>
            </p:txBody>
          </p:sp>
          <p:sp>
            <p:nvSpPr>
              <p:cNvPr id="416796" name="Text Box 47"/>
              <p:cNvSpPr txBox="1">
                <a:spLocks noChangeArrowheads="1"/>
              </p:cNvSpPr>
              <p:nvPr/>
            </p:nvSpPr>
            <p:spPr bwMode="auto">
              <a:xfrm>
                <a:off x="144" y="2688"/>
                <a:ext cx="624" cy="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ltLang="zh-CN" sz="2000" b="1">
                    <a:solidFill>
                      <a:srgbClr val="000000"/>
                    </a:solidFill>
                    <a:latin typeface="Arial" charset="0"/>
                    <a:cs typeface="Arial" charset="0"/>
                  </a:rPr>
                  <a:t>Man</a:t>
                </a:r>
                <a:r>
                  <a:rPr lang="fr-FR" altLang="zh-CN" sz="2000" b="1">
                    <a:solidFill>
                      <a:srgbClr val="000000"/>
                    </a:solidFill>
                    <a:latin typeface="Arial" charset="0"/>
                    <a:cs typeface="Arial" charset="0"/>
                  </a:rPr>
                  <a:t>'</a:t>
                </a:r>
                <a:r>
                  <a:rPr lang="en-US" altLang="zh-CN" sz="2000" b="1">
                    <a:solidFill>
                      <a:srgbClr val="000000"/>
                    </a:solidFill>
                    <a:latin typeface="Arial" charset="0"/>
                    <a:cs typeface="Arial" charset="0"/>
                  </a:rPr>
                  <a:t>s Efforts</a:t>
                </a:r>
                <a:endParaRPr lang="zh-CN" altLang="en-GB" sz="2000" b="1">
                  <a:solidFill>
                    <a:srgbClr val="000000"/>
                  </a:solidFill>
                  <a:latin typeface="Arial" charset="0"/>
                  <a:ea typeface="宋体" charset="0"/>
                  <a:cs typeface="宋体" charset="0"/>
                </a:endParaRPr>
              </a:p>
            </p:txBody>
          </p:sp>
        </p:grpSp>
      </p:grpSp>
      <p:grpSp>
        <p:nvGrpSpPr>
          <p:cNvPr id="416777" name="Group 57"/>
          <p:cNvGrpSpPr>
            <a:grpSpLocks noChangeAspect="1"/>
          </p:cNvGrpSpPr>
          <p:nvPr/>
        </p:nvGrpSpPr>
        <p:grpSpPr bwMode="auto">
          <a:xfrm>
            <a:off x="3695700" y="16768"/>
            <a:ext cx="3124200" cy="3124200"/>
            <a:chOff x="0" y="1968"/>
            <a:chExt cx="1536" cy="1488"/>
          </a:xfrm>
        </p:grpSpPr>
        <p:sp>
          <p:nvSpPr>
            <p:cNvPr id="416781" name="Oval 58"/>
            <p:cNvSpPr>
              <a:spLocks noChangeArrowheads="1"/>
            </p:cNvSpPr>
            <p:nvPr/>
          </p:nvSpPr>
          <p:spPr bwMode="auto">
            <a:xfrm>
              <a:off x="0" y="1968"/>
              <a:ext cx="1536" cy="1488"/>
            </a:xfrm>
            <a:prstGeom prst="ellipse">
              <a:avLst/>
            </a:prstGeom>
            <a:solidFill>
              <a:schemeClr val="tx1"/>
            </a:solidFill>
            <a:ln w="12700">
              <a:solidFill>
                <a:schemeClr val="bg2"/>
              </a:solidFill>
              <a:round/>
              <a:headEnd type="none" w="sm" len="sm"/>
              <a:tailEnd type="none" w="sm" len="sm"/>
            </a:ln>
          </p:spPr>
          <p:txBody>
            <a:bodyPr wrap="none" anchor="ctr"/>
            <a:lstStyle/>
            <a:p>
              <a:endParaRPr lang="en-US">
                <a:latin typeface="Arial" charset="0"/>
                <a:cs typeface="Arial" charset="0"/>
              </a:endParaRPr>
            </a:p>
          </p:txBody>
        </p:sp>
        <p:grpSp>
          <p:nvGrpSpPr>
            <p:cNvPr id="416782" name="Group 59"/>
            <p:cNvGrpSpPr>
              <a:grpSpLocks/>
            </p:cNvGrpSpPr>
            <p:nvPr/>
          </p:nvGrpSpPr>
          <p:grpSpPr bwMode="auto">
            <a:xfrm>
              <a:off x="45" y="2084"/>
              <a:ext cx="1416" cy="1372"/>
              <a:chOff x="45" y="2084"/>
              <a:chExt cx="1416" cy="1372"/>
            </a:xfrm>
          </p:grpSpPr>
          <p:sp>
            <p:nvSpPr>
              <p:cNvPr id="416783" name="Line 60"/>
              <p:cNvSpPr>
                <a:spLocks noChangeShapeType="1"/>
              </p:cNvSpPr>
              <p:nvPr/>
            </p:nvSpPr>
            <p:spPr bwMode="auto">
              <a:xfrm flipH="1" flipV="1">
                <a:off x="45" y="2418"/>
                <a:ext cx="723" cy="270"/>
              </a:xfrm>
              <a:prstGeom prst="line">
                <a:avLst/>
              </a:prstGeom>
              <a:noFill/>
              <a:ln w="12700">
                <a:solidFill>
                  <a:srgbClr val="000000"/>
                </a:solidFill>
                <a:round/>
                <a:headEnd type="none" w="sm" len="sm"/>
                <a:tailEnd type="none" w="sm" len="sm"/>
              </a:ln>
              <a:extLst>
                <a:ext uri="{909E8E84-426E-40dd-AFC4-6F175D3DCCD1}">
                  <a14:hiddenFill xmlns="" xmlns:a14="http://schemas.microsoft.com/office/drawing/2010/main">
                    <a:noFill/>
                  </a14:hiddenFill>
                </a:ext>
              </a:extLst>
            </p:spPr>
            <p:txBody>
              <a:bodyPr wrap="none"/>
              <a:lstStyle/>
              <a:p>
                <a:endParaRPr lang="en-US"/>
              </a:p>
            </p:txBody>
          </p:sp>
          <p:sp>
            <p:nvSpPr>
              <p:cNvPr id="416784" name="Line 61"/>
              <p:cNvSpPr>
                <a:spLocks noChangeShapeType="1"/>
              </p:cNvSpPr>
              <p:nvPr/>
            </p:nvSpPr>
            <p:spPr bwMode="auto">
              <a:xfrm flipV="1">
                <a:off x="768" y="2352"/>
                <a:ext cx="672" cy="336"/>
              </a:xfrm>
              <a:prstGeom prst="line">
                <a:avLst/>
              </a:prstGeom>
              <a:noFill/>
              <a:ln w="12700">
                <a:solidFill>
                  <a:srgbClr val="000000"/>
                </a:solidFill>
                <a:round/>
                <a:headEnd type="none" w="sm" len="sm"/>
                <a:tailEnd type="none" w="sm" len="sm"/>
              </a:ln>
              <a:extLst>
                <a:ext uri="{909E8E84-426E-40dd-AFC4-6F175D3DCCD1}">
                  <a14:hiddenFill xmlns="" xmlns:a14="http://schemas.microsoft.com/office/drawing/2010/main">
                    <a:noFill/>
                  </a14:hiddenFill>
                </a:ext>
              </a:extLst>
            </p:spPr>
            <p:txBody>
              <a:bodyPr wrap="none"/>
              <a:lstStyle/>
              <a:p>
                <a:endParaRPr lang="en-US"/>
              </a:p>
            </p:txBody>
          </p:sp>
          <p:sp>
            <p:nvSpPr>
              <p:cNvPr id="416785" name="Line 62"/>
              <p:cNvSpPr>
                <a:spLocks noChangeShapeType="1"/>
              </p:cNvSpPr>
              <p:nvPr/>
            </p:nvSpPr>
            <p:spPr bwMode="auto">
              <a:xfrm>
                <a:off x="774" y="2691"/>
                <a:ext cx="42" cy="765"/>
              </a:xfrm>
              <a:prstGeom prst="line">
                <a:avLst/>
              </a:prstGeom>
              <a:noFill/>
              <a:ln w="12700">
                <a:solidFill>
                  <a:srgbClr val="000000"/>
                </a:solidFill>
                <a:round/>
                <a:headEnd type="none" w="sm" len="sm"/>
                <a:tailEnd type="none" w="sm" len="sm"/>
              </a:ln>
              <a:extLst>
                <a:ext uri="{909E8E84-426E-40dd-AFC4-6F175D3DCCD1}">
                  <a14:hiddenFill xmlns="" xmlns:a14="http://schemas.microsoft.com/office/drawing/2010/main">
                    <a:noFill/>
                  </a14:hiddenFill>
                </a:ext>
              </a:extLst>
            </p:spPr>
            <p:txBody>
              <a:bodyPr wrap="none"/>
              <a:lstStyle/>
              <a:p>
                <a:endParaRPr lang="en-US"/>
              </a:p>
            </p:txBody>
          </p:sp>
          <p:sp>
            <p:nvSpPr>
              <p:cNvPr id="416786" name="Text Box 63"/>
              <p:cNvSpPr txBox="1">
                <a:spLocks noChangeArrowheads="1"/>
              </p:cNvSpPr>
              <p:nvPr/>
            </p:nvSpPr>
            <p:spPr bwMode="auto">
              <a:xfrm>
                <a:off x="178" y="2084"/>
                <a:ext cx="1209" cy="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ltLang="zh-CN" sz="2000" b="1" dirty="0">
                    <a:solidFill>
                      <a:srgbClr val="000000"/>
                    </a:solidFill>
                    <a:latin typeface="Arial" charset="0"/>
                    <a:cs typeface="Arial" charset="0"/>
                  </a:rPr>
                  <a:t>Personal knowledge of God</a:t>
                </a:r>
                <a:endParaRPr lang="zh-CN" altLang="en-GB" sz="2000" b="1" dirty="0">
                  <a:solidFill>
                    <a:srgbClr val="000000"/>
                  </a:solidFill>
                  <a:latin typeface="Arial" charset="0"/>
                  <a:ea typeface="宋体" charset="0"/>
                  <a:cs typeface="宋体" charset="0"/>
                </a:endParaRPr>
              </a:p>
            </p:txBody>
          </p:sp>
          <p:sp>
            <p:nvSpPr>
              <p:cNvPr id="416787" name="Text Box 64"/>
              <p:cNvSpPr txBox="1">
                <a:spLocks noChangeArrowheads="1"/>
              </p:cNvSpPr>
              <p:nvPr/>
            </p:nvSpPr>
            <p:spPr bwMode="auto">
              <a:xfrm>
                <a:off x="787" y="2658"/>
                <a:ext cx="674" cy="4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ltLang="zh-CN" sz="2000" b="1">
                    <a:solidFill>
                      <a:srgbClr val="000000"/>
                    </a:solidFill>
                    <a:latin typeface="Arial" charset="0"/>
                    <a:cs typeface="Arial" charset="0"/>
                  </a:rPr>
                  <a:t>Worship in the Spirit</a:t>
                </a:r>
                <a:endParaRPr lang="zh-CN" altLang="en-GB" sz="2000" b="1">
                  <a:solidFill>
                    <a:srgbClr val="000000"/>
                  </a:solidFill>
                  <a:latin typeface="Arial" charset="0"/>
                  <a:ea typeface="宋体" charset="0"/>
                  <a:cs typeface="宋体" charset="0"/>
                </a:endParaRPr>
              </a:p>
            </p:txBody>
          </p:sp>
          <p:sp>
            <p:nvSpPr>
              <p:cNvPr id="416788" name="Text Box 65"/>
              <p:cNvSpPr txBox="1">
                <a:spLocks noChangeArrowheads="1"/>
              </p:cNvSpPr>
              <p:nvPr/>
            </p:nvSpPr>
            <p:spPr bwMode="auto">
              <a:xfrm>
                <a:off x="73" y="2658"/>
                <a:ext cx="789" cy="4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ltLang="zh-CN" sz="2000" b="1" dirty="0">
                    <a:solidFill>
                      <a:srgbClr val="000000"/>
                    </a:solidFill>
                    <a:latin typeface="Arial" charset="0"/>
                    <a:cs typeface="Arial" charset="0"/>
                  </a:rPr>
                  <a:t>God</a:t>
                </a:r>
                <a:r>
                  <a:rPr lang="fr-FR" altLang="zh-CN" sz="2000" b="1" dirty="0">
                    <a:solidFill>
                      <a:srgbClr val="000000"/>
                    </a:solidFill>
                    <a:latin typeface="Arial" charset="0"/>
                    <a:cs typeface="Arial" charset="0"/>
                  </a:rPr>
                  <a:t>'</a:t>
                </a:r>
                <a:r>
                  <a:rPr lang="en-US" altLang="zh-CN" sz="2000" b="1" dirty="0">
                    <a:solidFill>
                      <a:srgbClr val="000000"/>
                    </a:solidFill>
                    <a:latin typeface="Arial" charset="0"/>
                    <a:cs typeface="Arial" charset="0"/>
                  </a:rPr>
                  <a:t>s revelation and work</a:t>
                </a:r>
                <a:endParaRPr lang="zh-CN" altLang="en-GB" sz="2000" b="1" dirty="0">
                  <a:solidFill>
                    <a:srgbClr val="000000"/>
                  </a:solidFill>
                  <a:latin typeface="Arial" charset="0"/>
                  <a:ea typeface="宋体" charset="0"/>
                  <a:cs typeface="宋体" charset="0"/>
                </a:endParaRPr>
              </a:p>
            </p:txBody>
          </p:sp>
        </p:grpSp>
      </p:grpSp>
      <p:sp>
        <p:nvSpPr>
          <p:cNvPr id="416778" name="Text Box 13"/>
          <p:cNvSpPr txBox="1">
            <a:spLocks noChangeArrowheads="1"/>
          </p:cNvSpPr>
          <p:nvPr/>
        </p:nvSpPr>
        <p:spPr bwMode="auto">
          <a:xfrm>
            <a:off x="6934200" y="4495800"/>
            <a:ext cx="2209800" cy="1477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1800" b="1" dirty="0">
                <a:latin typeface="Arial" charset="0"/>
                <a:cs typeface="Arial" charset="0"/>
              </a:rPr>
              <a:t>Paul A. Pomerville, </a:t>
            </a:r>
            <a:r>
              <a:rPr lang="en-US" altLang="zh-CN" sz="1800" b="1" i="1" dirty="0">
                <a:latin typeface="Arial" charset="0"/>
                <a:cs typeface="Arial" charset="0"/>
              </a:rPr>
              <a:t>Galatians &amp; Romans </a:t>
            </a:r>
            <a:br>
              <a:rPr lang="en-US" altLang="zh-CN" sz="1800" b="1" i="1" dirty="0">
                <a:latin typeface="Arial" charset="0"/>
                <a:cs typeface="Arial" charset="0"/>
              </a:rPr>
            </a:br>
            <a:r>
              <a:rPr lang="en-US" altLang="zh-CN" sz="1800" b="1" dirty="0">
                <a:latin typeface="Arial" charset="0"/>
                <a:cs typeface="Arial" charset="0"/>
              </a:rPr>
              <a:t>(Brussels: ICI, 1976), 96, 98</a:t>
            </a:r>
          </a:p>
        </p:txBody>
      </p:sp>
      <p:sp>
        <p:nvSpPr>
          <p:cNvPr id="416779" name="Text Box 13"/>
          <p:cNvSpPr txBox="1">
            <a:spLocks noChangeArrowheads="1"/>
          </p:cNvSpPr>
          <p:nvPr/>
        </p:nvSpPr>
        <p:spPr bwMode="auto">
          <a:xfrm>
            <a:off x="35496" y="3124200"/>
            <a:ext cx="3429000" cy="3847207"/>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000" b="1" dirty="0">
                <a:solidFill>
                  <a:srgbClr val="FFFF00"/>
                </a:solidFill>
                <a:latin typeface="Arial" charset="0"/>
                <a:cs typeface="Arial" charset="0"/>
              </a:rPr>
              <a:t>Ceremonial Religion</a:t>
            </a:r>
            <a:endParaRPr lang="en-US" altLang="zh-CN" sz="1600" b="1" dirty="0">
              <a:solidFill>
                <a:srgbClr val="FFFF00"/>
              </a:solidFill>
              <a:latin typeface="Arial" charset="0"/>
              <a:cs typeface="Arial" charset="0"/>
            </a:endParaRPr>
          </a:p>
          <a:p>
            <a:pPr eaLnBrk="1" hangingPunct="1"/>
            <a:r>
              <a:rPr lang="en-US" altLang="zh-CN" sz="1600" b="1" dirty="0">
                <a:latin typeface="Arial" charset="0"/>
                <a:cs typeface="Arial" charset="0"/>
              </a:rPr>
              <a:t>The Gentile Christians in Galatia were in this kind of religion before their conversion.  Their worship was a constant effort to please the gods in order to escape their punishment.  They worshipped tangible objects––idols.  They had many sacred rites and forms to be observed.  They trusted in horoscopes and other signs to guide them.  They had their sacred days and seasons and years.</a:t>
            </a:r>
          </a:p>
          <a:p>
            <a:pPr eaLnBrk="1" hangingPunct="1"/>
            <a:endParaRPr lang="en-US" altLang="zh-CN" sz="1600" b="1" dirty="0">
              <a:latin typeface="Arial" charset="0"/>
              <a:cs typeface="Arial" charset="0"/>
            </a:endParaRPr>
          </a:p>
        </p:txBody>
      </p:sp>
      <p:sp>
        <p:nvSpPr>
          <p:cNvPr id="32" name="Text Box 13"/>
          <p:cNvSpPr txBox="1">
            <a:spLocks noChangeArrowheads="1"/>
          </p:cNvSpPr>
          <p:nvPr/>
        </p:nvSpPr>
        <p:spPr bwMode="auto">
          <a:xfrm>
            <a:off x="3484340" y="3124200"/>
            <a:ext cx="3373659" cy="3662541"/>
          </a:xfrm>
          <a:prstGeom prst="rect">
            <a:avLst/>
          </a:prstGeom>
          <a:gradFill flip="none" rotWithShape="1">
            <a:gsLst>
              <a:gs pos="0">
                <a:schemeClr val="bg1">
                  <a:lumMod val="50000"/>
                </a:schemeClr>
              </a:gs>
              <a:gs pos="100000">
                <a:srgbClr val="000000"/>
              </a:gs>
            </a:gsLst>
            <a:path path="rect">
              <a:fillToRect l="50000" t="50000" r="50000" b="50000"/>
            </a:path>
            <a:tileRect/>
          </a:gradFill>
          <a:ln w="12700">
            <a:noFill/>
            <a:miter lim="800000"/>
            <a:headEnd type="none" w="sm" len="sm"/>
            <a:tailEnd type="none" w="sm" len="sm"/>
          </a:ln>
          <a:effectLst/>
        </p:spPr>
        <p:txBody>
          <a:bodyPr wrap="square">
            <a:spAutoFit/>
          </a:bodyPr>
          <a:lstStyle/>
          <a:p>
            <a:pPr algn="ctr">
              <a:defRPr/>
            </a:pPr>
            <a:r>
              <a:rPr lang="en-US" altLang="zh-CN" sz="2000" b="1" dirty="0">
                <a:solidFill>
                  <a:srgbClr val="FFFF00"/>
                </a:solidFill>
                <a:latin typeface="Arial"/>
                <a:ea typeface="SimSun" pitchFamily="2" charset="-122"/>
                <a:cs typeface="Arial"/>
              </a:rPr>
              <a:t>Religion of Personal Experience</a:t>
            </a:r>
            <a:endParaRPr lang="en-US" altLang="zh-CN" sz="1600" b="1" dirty="0">
              <a:solidFill>
                <a:srgbClr val="FFFF00"/>
              </a:solidFill>
              <a:latin typeface="Arial"/>
              <a:ea typeface="SimSun" pitchFamily="2" charset="-122"/>
              <a:cs typeface="Arial"/>
            </a:endParaRPr>
          </a:p>
          <a:p>
            <a:pPr>
              <a:defRPr/>
            </a:pPr>
            <a:r>
              <a:rPr lang="en-US" altLang="zh-CN" sz="1600" b="1" dirty="0">
                <a:latin typeface="Arial"/>
                <a:ea typeface="SimSun" pitchFamily="2" charset="-122"/>
                <a:cs typeface="Arial"/>
              </a:rPr>
              <a:t>Remember that ceremonial religion emphasizes physical things in worship while the gospel emphasizes worship in the Spirit.  You can see the conflict between these two types of religion in Jesus</a:t>
            </a:r>
            <a:r>
              <a:rPr lang="fr-FR" altLang="zh-CN" sz="1600" b="1" dirty="0">
                <a:latin typeface="Arial"/>
                <a:ea typeface="SimSun" pitchFamily="2" charset="-122"/>
                <a:cs typeface="Arial"/>
              </a:rPr>
              <a:t>'</a:t>
            </a:r>
            <a:r>
              <a:rPr lang="en-US" altLang="zh-CN" sz="1600" b="1" dirty="0">
                <a:latin typeface="Arial"/>
                <a:ea typeface="SimSun" pitchFamily="2" charset="-122"/>
                <a:cs typeface="Arial"/>
              </a:rPr>
              <a:t> conversation with the Samaritan woman at Jacob</a:t>
            </a:r>
            <a:r>
              <a:rPr lang="fr-FR" altLang="zh-CN" sz="1600" b="1" dirty="0">
                <a:latin typeface="Arial"/>
                <a:ea typeface="SimSun" pitchFamily="2" charset="-122"/>
                <a:cs typeface="Arial"/>
              </a:rPr>
              <a:t>'</a:t>
            </a:r>
            <a:r>
              <a:rPr lang="en-US" altLang="zh-CN" sz="1600" b="1" dirty="0">
                <a:latin typeface="Arial"/>
                <a:ea typeface="SimSun" pitchFamily="2" charset="-122"/>
                <a:cs typeface="Arial"/>
              </a:rPr>
              <a:t>s well (John 4).</a:t>
            </a:r>
          </a:p>
          <a:p>
            <a:pPr>
              <a:defRPr/>
            </a:pPr>
            <a:endParaRPr lang="en-US" altLang="zh-CN" sz="1600" b="1" dirty="0">
              <a:latin typeface="Arial"/>
              <a:ea typeface="SimSun" pitchFamily="2" charset="-122"/>
              <a:cs typeface="Arial"/>
            </a:endParaRPr>
          </a:p>
          <a:p>
            <a:pPr>
              <a:defRPr/>
            </a:pPr>
            <a:endParaRPr lang="en-US" altLang="zh-CN" sz="1600" b="1" dirty="0">
              <a:latin typeface="Arial"/>
              <a:ea typeface="SimSun" pitchFamily="2" charset="-122"/>
              <a:cs typeface="Arial"/>
            </a:endParaRPr>
          </a:p>
          <a:p>
            <a:pPr>
              <a:defRPr/>
            </a:pPr>
            <a:endParaRPr lang="en-US" altLang="zh-CN" sz="1600" b="1" dirty="0">
              <a:latin typeface="Arial"/>
              <a:ea typeface="SimSun" pitchFamily="2" charset="-122"/>
              <a:cs typeface="Aria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5" name="Picture 4" descr="Qimr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7086600" cy="686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0530" name="Rectangle 2"/>
          <p:cNvSpPr>
            <a:spLocks noGrp="1" noRot="1" noChangeArrowheads="1"/>
          </p:cNvSpPr>
          <p:nvPr>
            <p:ph type="title"/>
          </p:nvPr>
        </p:nvSpPr>
        <p:spPr>
          <a:xfrm>
            <a:off x="7239000" y="274638"/>
            <a:ext cx="1981200" cy="1249362"/>
          </a:xfrm>
        </p:spPr>
        <p:txBody>
          <a:bodyPr/>
          <a:lstStyle/>
          <a:p>
            <a:pPr eaLnBrk="1" hangingPunct="1">
              <a:defRPr/>
            </a:pPr>
            <a:r>
              <a:rPr lang="en-US">
                <a:latin typeface="Arial" charset="0"/>
                <a:ea typeface="ＭＳ Ｐゴシック" charset="0"/>
                <a:cs typeface="ＭＳ Ｐゴシック" charset="0"/>
              </a:rPr>
              <a:t>MMT</a:t>
            </a:r>
          </a:p>
        </p:txBody>
      </p:sp>
      <p:sp>
        <p:nvSpPr>
          <p:cNvPr id="150531" name="Rectangle 3"/>
          <p:cNvSpPr>
            <a:spLocks noGrp="1" noChangeArrowheads="1"/>
          </p:cNvSpPr>
          <p:nvPr>
            <p:ph type="body" idx="1"/>
          </p:nvPr>
        </p:nvSpPr>
        <p:spPr>
          <a:xfrm>
            <a:off x="7086600" y="1447800"/>
            <a:ext cx="2057400" cy="1752600"/>
          </a:xfrm>
        </p:spPr>
        <p:txBody>
          <a:bodyPr/>
          <a:lstStyle/>
          <a:p>
            <a:pPr eaLnBrk="1" hangingPunct="1">
              <a:defRPr/>
            </a:pPr>
            <a:r>
              <a:rPr lang="en-US" sz="2800" b="1">
                <a:latin typeface="Arial" charset="0"/>
                <a:ea typeface="ＭＳ Ｐゴシック" charset="0"/>
                <a:cs typeface="ＭＳ Ｐゴシック" charset="0"/>
              </a:rPr>
              <a:t>The only letter in Qumran</a:t>
            </a:r>
          </a:p>
        </p:txBody>
      </p:sp>
      <p:sp>
        <p:nvSpPr>
          <p:cNvPr id="150536" name="Rectangle 8"/>
          <p:cNvSpPr>
            <a:spLocks noChangeArrowheads="1"/>
          </p:cNvSpPr>
          <p:nvPr/>
        </p:nvSpPr>
        <p:spPr bwMode="auto">
          <a:xfrm>
            <a:off x="2438400" y="3276600"/>
            <a:ext cx="6705600" cy="3581400"/>
          </a:xfrm>
          <a:prstGeom prst="rect">
            <a:avLst/>
          </a:prstGeom>
          <a:solidFill>
            <a:schemeClr val="bg2"/>
          </a:solidFill>
          <a:ln w="9525">
            <a:noFill/>
            <a:miter lim="800000"/>
            <a:headEnd/>
            <a:tailEnd/>
          </a:ln>
          <a:effectLst/>
        </p:spPr>
        <p:txBody>
          <a:bodyPr wrap="none" anchor="ct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50534" name="Text Box 6"/>
          <p:cNvSpPr txBox="1">
            <a:spLocks noChangeArrowheads="1"/>
          </p:cNvSpPr>
          <p:nvPr/>
        </p:nvSpPr>
        <p:spPr bwMode="auto">
          <a:xfrm>
            <a:off x="2438400" y="3975100"/>
            <a:ext cx="6781800" cy="2308225"/>
          </a:xfrm>
          <a:prstGeom prst="rect">
            <a:avLst/>
          </a:prstGeom>
          <a:solidFill>
            <a:schemeClr val="bg2"/>
          </a:solidFill>
          <a:ln w="9525">
            <a:noFill/>
            <a:miter lim="800000"/>
            <a:headEnd/>
            <a:tailEnd/>
          </a:ln>
          <a:effectLst/>
        </p:spPr>
        <p:txBody>
          <a:bodyPr>
            <a:spAutoFit/>
          </a:bodyPr>
          <a:lstStyle>
            <a:lvl1pPr marL="293688" indent="-293688"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buFontTx/>
              <a:buChar char="•"/>
              <a:defRPr/>
            </a:pPr>
            <a:r>
              <a:rPr lang="ru-RU" altLang="ja-JP" sz="2400" dirty="0">
                <a:solidFill>
                  <a:srgbClr val="E5E5FF"/>
                </a:solidFill>
                <a:effectLst>
                  <a:outerShdw blurRad="38100" dist="38100" dir="2700000" algn="tl">
                    <a:srgbClr val="000000"/>
                  </a:outerShdw>
                </a:effectLst>
                <a:latin typeface="Arial" charset="0"/>
                <a:cs typeface="Arial" charset="0"/>
              </a:rPr>
              <a:t>"</a:t>
            </a:r>
            <a:r>
              <a:rPr lang="en-US" sz="2400" dirty="0">
                <a:solidFill>
                  <a:srgbClr val="E5E5FF"/>
                </a:solidFill>
                <a:effectLst>
                  <a:outerShdw blurRad="38100" dist="38100" dir="2700000" algn="tl">
                    <a:srgbClr val="000000"/>
                  </a:outerShdw>
                </a:effectLst>
                <a:latin typeface="Arial" charset="0"/>
                <a:cs typeface="Arial" charset="0"/>
              </a:rPr>
              <a:t>some precepts of the Torah</a:t>
            </a:r>
            <a:r>
              <a:rPr lang="ru-RU" altLang="ja-JP" sz="2400" dirty="0">
                <a:solidFill>
                  <a:srgbClr val="E5E5FF"/>
                </a:solidFill>
                <a:effectLst>
                  <a:outerShdw blurRad="38100" dist="38100" dir="2700000" algn="tl">
                    <a:srgbClr val="000000"/>
                  </a:outerShdw>
                </a:effectLst>
                <a:latin typeface="Arial" charset="0"/>
                <a:cs typeface="Arial" charset="0"/>
              </a:rPr>
              <a:t>"</a:t>
            </a:r>
            <a:r>
              <a:rPr lang="en-US" sz="2400" dirty="0">
                <a:solidFill>
                  <a:srgbClr val="E5E5FF"/>
                </a:solidFill>
                <a:effectLst>
                  <a:outerShdw blurRad="38100" dist="38100" dir="2700000" algn="tl">
                    <a:srgbClr val="000000"/>
                  </a:outerShdw>
                </a:effectLst>
                <a:latin typeface="Arial" charset="0"/>
                <a:cs typeface="Arial" charset="0"/>
              </a:rPr>
              <a:t> (</a:t>
            </a:r>
            <a:r>
              <a:rPr lang="en-US" sz="2400" dirty="0" err="1">
                <a:solidFill>
                  <a:srgbClr val="E5E5FF"/>
                </a:solidFill>
                <a:effectLst>
                  <a:outerShdw blurRad="38100" dist="38100" dir="2700000" algn="tl">
                    <a:srgbClr val="000000"/>
                  </a:outerShdw>
                </a:effectLst>
                <a:latin typeface="Arial" charset="0"/>
                <a:cs typeface="Arial" charset="0"/>
              </a:rPr>
              <a:t>Qimron</a:t>
            </a:r>
            <a:r>
              <a:rPr lang="en-US" sz="2400" dirty="0">
                <a:solidFill>
                  <a:srgbClr val="E5E5FF"/>
                </a:solidFill>
                <a:effectLst>
                  <a:outerShdw blurRad="38100" dist="38100" dir="2700000" algn="tl">
                    <a:srgbClr val="000000"/>
                  </a:outerShdw>
                </a:effectLst>
                <a:latin typeface="Arial" charset="0"/>
                <a:cs typeface="Arial" charset="0"/>
              </a:rPr>
              <a:t>)?</a:t>
            </a:r>
          </a:p>
          <a:p>
            <a:pPr eaLnBrk="1" hangingPunct="1">
              <a:buFontTx/>
              <a:buChar char="•"/>
              <a:defRPr/>
            </a:pPr>
            <a:r>
              <a:rPr lang="ru-RU" altLang="ja-JP" sz="2400" dirty="0">
                <a:solidFill>
                  <a:srgbClr val="E5E5FF"/>
                </a:solidFill>
                <a:effectLst>
                  <a:outerShdw blurRad="38100" dist="38100" dir="2700000" algn="tl">
                    <a:srgbClr val="000000"/>
                  </a:outerShdw>
                </a:effectLst>
                <a:latin typeface="Arial" charset="0"/>
                <a:cs typeface="Arial" charset="0"/>
              </a:rPr>
              <a:t>"</a:t>
            </a:r>
            <a:r>
              <a:rPr lang="en-US" sz="2400" dirty="0">
                <a:solidFill>
                  <a:srgbClr val="E5E5FF"/>
                </a:solidFill>
                <a:effectLst>
                  <a:outerShdw blurRad="38100" dist="38100" dir="2700000" algn="tl">
                    <a:srgbClr val="000000"/>
                  </a:outerShdw>
                </a:effectLst>
                <a:latin typeface="Arial" charset="0"/>
                <a:cs typeface="Arial" charset="0"/>
              </a:rPr>
              <a:t>some legal rulings of the Torah</a:t>
            </a:r>
            <a:r>
              <a:rPr lang="ru-RU" altLang="ja-JP" sz="2400" dirty="0">
                <a:solidFill>
                  <a:srgbClr val="E5E5FF"/>
                </a:solidFill>
                <a:effectLst>
                  <a:outerShdw blurRad="38100" dist="38100" dir="2700000" algn="tl">
                    <a:srgbClr val="000000"/>
                  </a:outerShdw>
                </a:effectLst>
                <a:latin typeface="Arial" charset="0"/>
                <a:cs typeface="Arial" charset="0"/>
              </a:rPr>
              <a:t>"</a:t>
            </a:r>
            <a:r>
              <a:rPr lang="en-US" sz="2400" dirty="0">
                <a:solidFill>
                  <a:srgbClr val="E5E5FF"/>
                </a:solidFill>
                <a:effectLst>
                  <a:outerShdw blurRad="38100" dist="38100" dir="2700000" algn="tl">
                    <a:srgbClr val="000000"/>
                  </a:outerShdw>
                </a:effectLst>
                <a:latin typeface="Arial" charset="0"/>
                <a:cs typeface="Arial" charset="0"/>
              </a:rPr>
              <a:t>?</a:t>
            </a:r>
          </a:p>
          <a:p>
            <a:pPr eaLnBrk="1" hangingPunct="1">
              <a:buFontTx/>
              <a:buChar char="•"/>
              <a:defRPr/>
            </a:pPr>
            <a:r>
              <a:rPr lang="ru-RU" altLang="ja-JP" sz="2400" dirty="0">
                <a:solidFill>
                  <a:srgbClr val="E5E5FF"/>
                </a:solidFill>
                <a:effectLst>
                  <a:outerShdw blurRad="38100" dist="38100" dir="2700000" algn="tl">
                    <a:srgbClr val="000000"/>
                  </a:outerShdw>
                </a:effectLst>
                <a:latin typeface="Arial" charset="0"/>
                <a:cs typeface="Arial" charset="0"/>
              </a:rPr>
              <a:t>"</a:t>
            </a:r>
            <a:r>
              <a:rPr lang="en-US" sz="2400" dirty="0">
                <a:solidFill>
                  <a:srgbClr val="E5E5FF"/>
                </a:solidFill>
                <a:effectLst>
                  <a:outerShdw blurRad="38100" dist="38100" dir="2700000" algn="tl">
                    <a:srgbClr val="000000"/>
                  </a:outerShdw>
                </a:effectLst>
                <a:latin typeface="Arial" charset="0"/>
                <a:cs typeface="Arial" charset="0"/>
              </a:rPr>
              <a:t>works of the law</a:t>
            </a:r>
            <a:r>
              <a:rPr lang="ru-RU" altLang="ja-JP" sz="2400" dirty="0">
                <a:solidFill>
                  <a:srgbClr val="E5E5FF"/>
                </a:solidFill>
                <a:effectLst>
                  <a:outerShdw blurRad="38100" dist="38100" dir="2700000" algn="tl">
                    <a:srgbClr val="000000"/>
                  </a:outerShdw>
                </a:effectLst>
                <a:latin typeface="Arial" charset="0"/>
                <a:cs typeface="Arial" charset="0"/>
              </a:rPr>
              <a:t>"</a:t>
            </a:r>
            <a:r>
              <a:rPr lang="en-US" sz="2400" dirty="0">
                <a:solidFill>
                  <a:srgbClr val="E5E5FF"/>
                </a:solidFill>
                <a:effectLst>
                  <a:outerShdw blurRad="38100" dist="38100" dir="2700000" algn="tl">
                    <a:srgbClr val="000000"/>
                  </a:outerShdw>
                </a:effectLst>
                <a:latin typeface="Arial" charset="0"/>
                <a:cs typeface="Arial" charset="0"/>
              </a:rPr>
              <a:t> (</a:t>
            </a:r>
            <a:r>
              <a:rPr lang="en-US" sz="2400" dirty="0" err="1">
                <a:solidFill>
                  <a:srgbClr val="E5E5FF"/>
                </a:solidFill>
                <a:effectLst>
                  <a:outerShdw blurRad="38100" dist="38100" dir="2700000" algn="tl">
                    <a:srgbClr val="000000"/>
                  </a:outerShdw>
                </a:effectLst>
                <a:latin typeface="Arial" charset="0"/>
                <a:cs typeface="Arial" charset="0"/>
              </a:rPr>
              <a:t>Abegg</a:t>
            </a:r>
            <a:r>
              <a:rPr lang="fr-FR" altLang="ja-JP" sz="2400" dirty="0">
                <a:solidFill>
                  <a:srgbClr val="E5E5FF"/>
                </a:solidFill>
                <a:effectLst>
                  <a:outerShdw blurRad="38100" dist="38100" dir="2700000" algn="tl">
                    <a:srgbClr val="000000"/>
                  </a:outerShdw>
                </a:effectLst>
                <a:latin typeface="Arial" charset="0"/>
                <a:cs typeface="Arial" charset="0"/>
              </a:rPr>
              <a:t>'</a:t>
            </a:r>
            <a:r>
              <a:rPr lang="en-US" sz="2400" dirty="0">
                <a:solidFill>
                  <a:srgbClr val="E5E5FF"/>
                </a:solidFill>
                <a:effectLst>
                  <a:outerShdw blurRad="38100" dist="38100" dir="2700000" algn="tl">
                    <a:srgbClr val="000000"/>
                  </a:outerShdw>
                </a:effectLst>
                <a:latin typeface="Arial" charset="0"/>
                <a:cs typeface="Arial" charset="0"/>
              </a:rPr>
              <a:t>s translation shows that this is evidence for rabbinic belief in salvation by works, which Paul argues against in Galatians.)</a:t>
            </a:r>
            <a:endParaRPr lang="en-US" sz="2800" dirty="0">
              <a:solidFill>
                <a:srgbClr val="E5E5FF"/>
              </a:solidFill>
              <a:effectLst>
                <a:outerShdw blurRad="38100" dist="38100" dir="2700000" algn="tl">
                  <a:srgbClr val="000000"/>
                </a:outerShdw>
              </a:effectLst>
              <a:latin typeface="Arial" charset="0"/>
              <a:cs typeface="Arial" charset="0"/>
            </a:endParaRPr>
          </a:p>
        </p:txBody>
      </p:sp>
      <p:sp>
        <p:nvSpPr>
          <p:cNvPr id="150535" name="Text Box 7"/>
          <p:cNvSpPr txBox="1">
            <a:spLocks noChangeArrowheads="1"/>
          </p:cNvSpPr>
          <p:nvPr/>
        </p:nvSpPr>
        <p:spPr bwMode="auto">
          <a:xfrm>
            <a:off x="1588" y="6400800"/>
            <a:ext cx="2417762" cy="519113"/>
          </a:xfrm>
          <a:prstGeom prst="rect">
            <a:avLst/>
          </a:prstGeom>
          <a:solidFill>
            <a:srgbClr val="008000"/>
          </a:solid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eaLnBrk="1" hangingPunct="1">
              <a:defRPr/>
            </a:pPr>
            <a:r>
              <a:rPr lang="en-US" sz="2800">
                <a:solidFill>
                  <a:srgbClr val="E5E5FF"/>
                </a:solidFill>
                <a:effectLst>
                  <a:outerShdw blurRad="38100" dist="38100" dir="2700000" algn="tl">
                    <a:srgbClr val="000000"/>
                  </a:outerShdw>
                </a:effectLst>
              </a:rPr>
              <a:t>Elisha Qimron</a:t>
            </a:r>
          </a:p>
        </p:txBody>
      </p:sp>
      <p:sp>
        <p:nvSpPr>
          <p:cNvPr id="150533" name="Text Box 5"/>
          <p:cNvSpPr txBox="1">
            <a:spLocks noChangeArrowheads="1"/>
          </p:cNvSpPr>
          <p:nvPr/>
        </p:nvSpPr>
        <p:spPr bwMode="auto">
          <a:xfrm>
            <a:off x="2874963" y="3333750"/>
            <a:ext cx="5730875" cy="584200"/>
          </a:xfrm>
          <a:prstGeom prst="rect">
            <a:avLst/>
          </a:prstGeom>
          <a:solidFill>
            <a:schemeClr val="bg2"/>
          </a:solid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eaLnBrk="1" hangingPunct="1">
              <a:defRPr/>
            </a:pPr>
            <a:r>
              <a:rPr lang="en-US" sz="3200" dirty="0">
                <a:solidFill>
                  <a:srgbClr val="E5E5FF"/>
                </a:solidFill>
                <a:effectLst>
                  <a:outerShdw blurRad="38100" dist="38100" dir="2700000" algn="tl">
                    <a:srgbClr val="000000"/>
                  </a:outerShdw>
                </a:effectLst>
                <a:latin typeface="Arial" charset="0"/>
                <a:cs typeface="Arial" charset="0"/>
              </a:rPr>
              <a:t>MIQSAT MA</a:t>
            </a:r>
            <a:r>
              <a:rPr lang="fr-FR" altLang="ja-JP" sz="3200" dirty="0">
                <a:solidFill>
                  <a:srgbClr val="E5E5FF"/>
                </a:solidFill>
                <a:effectLst>
                  <a:outerShdw blurRad="38100" dist="38100" dir="2700000" algn="tl">
                    <a:srgbClr val="000000"/>
                  </a:outerShdw>
                </a:effectLst>
                <a:latin typeface="Arial" charset="0"/>
                <a:cs typeface="Arial" charset="0"/>
              </a:rPr>
              <a:t>'</a:t>
            </a:r>
            <a:r>
              <a:rPr lang="en-US" sz="3200" dirty="0">
                <a:solidFill>
                  <a:srgbClr val="E5E5FF"/>
                </a:solidFill>
                <a:effectLst>
                  <a:outerShdw blurRad="38100" dist="38100" dir="2700000" algn="tl">
                    <a:srgbClr val="000000"/>
                  </a:outerShdw>
                </a:effectLst>
                <a:latin typeface="Arial" charset="0"/>
                <a:cs typeface="Arial" charset="0"/>
              </a:rPr>
              <a:t>ASE HA-TORAH</a:t>
            </a:r>
          </a:p>
        </p:txBody>
      </p:sp>
      <p:sp>
        <p:nvSpPr>
          <p:cNvPr id="150537" name="Text Box 9"/>
          <p:cNvSpPr txBox="1">
            <a:spLocks noChangeArrowheads="1"/>
          </p:cNvSpPr>
          <p:nvPr/>
        </p:nvSpPr>
        <p:spPr bwMode="auto">
          <a:xfrm>
            <a:off x="7693025" y="0"/>
            <a:ext cx="1416050" cy="461963"/>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eaLnBrk="1" hangingPunct="1">
              <a:defRPr/>
            </a:pPr>
            <a:r>
              <a:rPr lang="en-US" sz="2400" dirty="0">
                <a:solidFill>
                  <a:srgbClr val="E5E5FF"/>
                </a:solidFill>
                <a:effectLst>
                  <a:outerShdw blurRad="38100" dist="38100" dir="2700000" algn="tl">
                    <a:srgbClr val="000000"/>
                  </a:outerShdw>
                </a:effectLst>
                <a:latin typeface="Arial" charset="0"/>
                <a:cs typeface="Arial" charset="0"/>
              </a:rPr>
              <a:t>NTB 175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50533"/>
                                        </p:tgtEl>
                                        <p:attrNameLst>
                                          <p:attrName>style.visibility</p:attrName>
                                        </p:attrNameLst>
                                      </p:cBhvr>
                                      <p:to>
                                        <p:strVal val="visible"/>
                                      </p:to>
                                    </p:set>
                                    <p:animEffect transition="in" filter="checkerboard(across)">
                                      <p:cBhvr>
                                        <p:cTn id="7" dur="500"/>
                                        <p:tgtEl>
                                          <p:spTgt spid="15053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150534">
                                            <p:txEl>
                                              <p:pRg st="0" end="0"/>
                                            </p:txEl>
                                          </p:spTgt>
                                        </p:tgtEl>
                                        <p:attrNameLst>
                                          <p:attrName>style.visibility</p:attrName>
                                        </p:attrNameLst>
                                      </p:cBhvr>
                                      <p:to>
                                        <p:strVal val="visible"/>
                                      </p:to>
                                    </p:set>
                                    <p:animEffect transition="in" filter="box(in)">
                                      <p:cBhvr>
                                        <p:cTn id="12" dur="500"/>
                                        <p:tgtEl>
                                          <p:spTgt spid="150534">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150534">
                                            <p:txEl>
                                              <p:pRg st="1" end="1"/>
                                            </p:txEl>
                                          </p:spTgt>
                                        </p:tgtEl>
                                        <p:attrNameLst>
                                          <p:attrName>style.visibility</p:attrName>
                                        </p:attrNameLst>
                                      </p:cBhvr>
                                      <p:to>
                                        <p:strVal val="visible"/>
                                      </p:to>
                                    </p:set>
                                    <p:animEffect transition="in" filter="box(in)">
                                      <p:cBhvr>
                                        <p:cTn id="17" dur="500"/>
                                        <p:tgtEl>
                                          <p:spTgt spid="150534">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150534">
                                            <p:txEl>
                                              <p:pRg st="2" end="2"/>
                                            </p:txEl>
                                          </p:spTgt>
                                        </p:tgtEl>
                                        <p:attrNameLst>
                                          <p:attrName>style.visibility</p:attrName>
                                        </p:attrNameLst>
                                      </p:cBhvr>
                                      <p:to>
                                        <p:strVal val="visible"/>
                                      </p:to>
                                    </p:set>
                                    <p:animEffect transition="in" filter="box(in)">
                                      <p:cBhvr>
                                        <p:cTn id="22" dur="500"/>
                                        <p:tgtEl>
                                          <p:spTgt spid="15053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3"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753" name="Picture 2" descr="DSS"/>
          <p:cNvPicPr>
            <a:picLocks noChangeAspect="1" noChangeArrowheads="1"/>
          </p:cNvPicPr>
          <p:nvPr/>
        </p:nvPicPr>
        <p:blipFill>
          <a:blip r:embed="rId3">
            <a:lum bright="-48000"/>
            <a:extLst>
              <a:ext uri="{28A0092B-C50C-407E-A947-70E740481C1C}">
                <a14:useLocalDpi xmlns:a14="http://schemas.microsoft.com/office/drawing/2010/main"/>
              </a:ext>
            </a:extLst>
          </a:blip>
          <a:srcRect/>
          <a:stretch>
            <a:fillRect/>
          </a:stretch>
        </p:blipFill>
        <p:spPr bwMode="auto">
          <a:xfrm>
            <a:off x="0" y="0"/>
            <a:ext cx="4419600" cy="6900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1363" name="Rectangle 3"/>
          <p:cNvSpPr>
            <a:spLocks noChangeArrowheads="1"/>
          </p:cNvSpPr>
          <p:nvPr/>
        </p:nvSpPr>
        <p:spPr bwMode="auto">
          <a:xfrm>
            <a:off x="4648200" y="0"/>
            <a:ext cx="4572000" cy="6858000"/>
          </a:xfrm>
          <a:prstGeom prst="rect">
            <a:avLst/>
          </a:prstGeom>
          <a:gradFill rotWithShape="0">
            <a:gsLst>
              <a:gs pos="0">
                <a:schemeClr val="accent2"/>
              </a:gs>
              <a:gs pos="100000">
                <a:schemeClr val="accent2">
                  <a:gamma/>
                  <a:shade val="21569"/>
                  <a:invGamma/>
                </a:schemeClr>
              </a:gs>
            </a:gsLst>
            <a:path path="shape">
              <a:fillToRect l="50000" t="50000" r="50000" b="50000"/>
            </a:path>
          </a:gradFill>
          <a:ln w="9525">
            <a:solidFill>
              <a:schemeClr val="tx1"/>
            </a:solidFill>
            <a:miter lim="800000"/>
            <a:headEnd/>
            <a:tailEnd/>
          </a:ln>
          <a:effectLst/>
        </p:spPr>
        <p:txBody>
          <a:bodyPr wrap="none" anchor="ctr"/>
          <a:lstStyle/>
          <a:p>
            <a:pPr>
              <a:defRPr/>
            </a:pPr>
            <a:endParaRPr lang="en-US">
              <a:solidFill>
                <a:srgbClr val="000000"/>
              </a:solidFill>
              <a:effectLst>
                <a:outerShdw blurRad="38100" dist="38100" dir="2700000" algn="tl">
                  <a:srgbClr val="FFFFFF"/>
                </a:outerShdw>
              </a:effectLst>
              <a:latin typeface="Garamond" pitchFamily="-111" charset="0"/>
              <a:ea typeface="ＭＳ Ｐゴシック"/>
              <a:cs typeface="ＭＳ Ｐゴシック"/>
            </a:endParaRPr>
          </a:p>
        </p:txBody>
      </p:sp>
      <p:sp>
        <p:nvSpPr>
          <p:cNvPr id="271364" name="Rectangle 4"/>
          <p:cNvSpPr>
            <a:spLocks noGrp="1" noChangeArrowheads="1"/>
          </p:cNvSpPr>
          <p:nvPr>
            <p:ph type="title" idx="4294967295"/>
          </p:nvPr>
        </p:nvSpPr>
        <p:spPr>
          <a:xfrm>
            <a:off x="0" y="0"/>
            <a:ext cx="9144000" cy="990600"/>
          </a:xfrm>
          <a:gradFill rotWithShape="0">
            <a:gsLst>
              <a:gs pos="0">
                <a:schemeClr val="tx2"/>
              </a:gs>
              <a:gs pos="100000">
                <a:schemeClr val="tx2">
                  <a:gamma/>
                  <a:shade val="46275"/>
                  <a:invGamma/>
                  <a:alpha val="3999"/>
                </a:schemeClr>
              </a:gs>
            </a:gsLst>
            <a:lin ang="5400000" scaled="1"/>
          </a:gradFill>
          <a:effectLst>
            <a:outerShdw blurRad="63500" dist="35921" dir="2700000" algn="ctr" rotWithShape="0">
              <a:schemeClr val="tx2">
                <a:alpha val="74998"/>
              </a:schemeClr>
            </a:outerShdw>
          </a:effectLst>
        </p:spPr>
        <p:txBody>
          <a:bodyPr/>
          <a:lstStyle/>
          <a:p>
            <a:pPr eaLnBrk="1" hangingPunct="1">
              <a:defRPr/>
            </a:pPr>
            <a:r>
              <a:rPr lang="en-US" b="1">
                <a:solidFill>
                  <a:schemeClr val="bg1"/>
                </a:solidFill>
              </a:rPr>
              <a:t>Paul versus Legalists</a:t>
            </a:r>
          </a:p>
        </p:txBody>
      </p:sp>
      <p:sp>
        <p:nvSpPr>
          <p:cNvPr id="271365" name="Text Box 5"/>
          <p:cNvSpPr txBox="1">
            <a:spLocks noChangeArrowheads="1"/>
          </p:cNvSpPr>
          <p:nvPr/>
        </p:nvSpPr>
        <p:spPr bwMode="auto">
          <a:xfrm>
            <a:off x="304800" y="973138"/>
            <a:ext cx="3810000" cy="584200"/>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marL="914400" indent="-914400">
              <a:defRPr/>
            </a:pPr>
            <a:r>
              <a:rPr lang="en-US" sz="3200" u="sng">
                <a:solidFill>
                  <a:srgbClr val="FFFFFF"/>
                </a:solidFill>
                <a:latin typeface="Arial" charset="0"/>
                <a:ea typeface="ＭＳ Ｐゴシック" charset="-128"/>
                <a:cs typeface="ＭＳ Ｐゴシック" charset="-128"/>
              </a:rPr>
              <a:t>Legalists</a:t>
            </a:r>
            <a:endParaRPr lang="en-US" i="1" u="sng">
              <a:solidFill>
                <a:srgbClr val="FFFFFF"/>
              </a:solidFill>
              <a:ea typeface="ＭＳ Ｐゴシック" charset="-128"/>
              <a:cs typeface="ＭＳ Ｐゴシック" charset="-128"/>
            </a:endParaRPr>
          </a:p>
        </p:txBody>
      </p:sp>
      <p:sp>
        <p:nvSpPr>
          <p:cNvPr id="271366" name="Text Box 6"/>
          <p:cNvSpPr txBox="1">
            <a:spLocks noChangeArrowheads="1"/>
          </p:cNvSpPr>
          <p:nvPr/>
        </p:nvSpPr>
        <p:spPr bwMode="auto">
          <a:xfrm>
            <a:off x="4876800" y="973138"/>
            <a:ext cx="4343400" cy="584200"/>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marL="914400" indent="-914400">
              <a:defRPr/>
            </a:pPr>
            <a:r>
              <a:rPr lang="en-US" sz="3200" u="sng">
                <a:solidFill>
                  <a:srgbClr val="FFFFFF"/>
                </a:solidFill>
                <a:latin typeface="Arial" charset="0"/>
                <a:ea typeface="ＭＳ Ｐゴシック" charset="-128"/>
                <a:cs typeface="ＭＳ Ｐゴシック" charset="-128"/>
              </a:rPr>
              <a:t>Paul</a:t>
            </a:r>
            <a:endParaRPr lang="en-US" i="1" u="sng">
              <a:solidFill>
                <a:srgbClr val="FFFFFF"/>
              </a:solidFill>
              <a:ea typeface="ＭＳ Ｐゴシック" charset="-128"/>
              <a:cs typeface="ＭＳ Ｐゴシック" charset="-128"/>
            </a:endParaRPr>
          </a:p>
        </p:txBody>
      </p:sp>
      <p:sp>
        <p:nvSpPr>
          <p:cNvPr id="271367" name="Text Box 7"/>
          <p:cNvSpPr txBox="1">
            <a:spLocks noChangeArrowheads="1"/>
          </p:cNvSpPr>
          <p:nvPr/>
        </p:nvSpPr>
        <p:spPr bwMode="auto">
          <a:xfrm>
            <a:off x="34925" y="1674813"/>
            <a:ext cx="4321175" cy="4216400"/>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a:defRPr/>
            </a:pPr>
            <a:r>
              <a:rPr lang="ru-RU" altLang="ja-JP" b="1" dirty="0">
                <a:solidFill>
                  <a:srgbClr val="FFFFFF"/>
                </a:solidFill>
                <a:latin typeface="Arial" charset="0"/>
                <a:ea typeface="ＭＳ Ｐゴシック" charset="-128"/>
                <a:cs typeface="ＭＳ Ｐゴシック" charset="-128"/>
              </a:rPr>
              <a:t>"</a:t>
            </a:r>
            <a:r>
              <a:rPr lang="en-US" altLang="ja-JP" b="1" dirty="0">
                <a:solidFill>
                  <a:srgbClr val="FFFFFF"/>
                </a:solidFill>
                <a:latin typeface="Arial" charset="0"/>
                <a:ea typeface="ＭＳ Ｐゴシック" charset="-128"/>
                <a:cs typeface="ＭＳ Ｐゴシック" charset="-128"/>
              </a:rPr>
              <a:t>The one who does </a:t>
            </a:r>
            <a:r>
              <a:rPr lang="en-US" altLang="ja-JP" b="1" dirty="0">
                <a:solidFill>
                  <a:srgbClr val="FFFF00"/>
                </a:solidFill>
                <a:latin typeface="Arial" charset="0"/>
                <a:ea typeface="ＭＳ Ｐゴシック" charset="-128"/>
                <a:cs typeface="ＭＳ Ｐゴシック" charset="-128"/>
              </a:rPr>
              <a:t>righteousness stores up life</a:t>
            </a:r>
            <a:r>
              <a:rPr lang="en-US" altLang="ja-JP" b="1" dirty="0">
                <a:solidFill>
                  <a:srgbClr val="FFFFFF"/>
                </a:solidFill>
                <a:latin typeface="Arial" charset="0"/>
                <a:ea typeface="ＭＳ Ｐゴシック" charset="-128"/>
                <a:cs typeface="ＭＳ Ｐゴシック" charset="-128"/>
              </a:rPr>
              <a:t> for himself with the Lord</a:t>
            </a:r>
            <a:r>
              <a:rPr lang="ru-RU" altLang="ja-JP" b="1" dirty="0">
                <a:solidFill>
                  <a:srgbClr val="FFFFFF"/>
                </a:solidFill>
                <a:latin typeface="Arial" charset="0"/>
                <a:ea typeface="ＭＳ Ｐゴシック" charset="-128"/>
                <a:cs typeface="ＭＳ Ｐゴシック" charset="-128"/>
              </a:rPr>
              <a:t>"</a:t>
            </a:r>
            <a:endParaRPr lang="en-US" altLang="ja-JP" b="1" dirty="0">
              <a:solidFill>
                <a:srgbClr val="FFFFFF"/>
              </a:solidFill>
              <a:latin typeface="Arial" charset="0"/>
              <a:ea typeface="ＭＳ Ｐゴシック" charset="-128"/>
              <a:cs typeface="ＭＳ Ｐゴシック" charset="-128"/>
            </a:endParaRPr>
          </a:p>
          <a:p>
            <a:pPr algn="r">
              <a:defRPr/>
            </a:pPr>
            <a:r>
              <a:rPr lang="en-US" sz="2000" b="1" i="1" dirty="0">
                <a:solidFill>
                  <a:srgbClr val="FFFFFF"/>
                </a:solidFill>
                <a:latin typeface="Arial" charset="0"/>
                <a:ea typeface="ＭＳ Ｐゴシック" charset="-128"/>
                <a:cs typeface="ＭＳ Ｐゴシック" charset="-128"/>
              </a:rPr>
              <a:t>Psalms of Solomon</a:t>
            </a:r>
            <a:br>
              <a:rPr lang="en-US" sz="2000" b="1" dirty="0">
                <a:solidFill>
                  <a:srgbClr val="FFFFFF"/>
                </a:solidFill>
                <a:latin typeface="Arial" charset="0"/>
                <a:ea typeface="ＭＳ Ｐゴシック" charset="-128"/>
                <a:cs typeface="ＭＳ Ｐゴシック" charset="-128"/>
              </a:rPr>
            </a:br>
            <a:r>
              <a:rPr lang="en-US" sz="2000" b="1" dirty="0">
                <a:solidFill>
                  <a:srgbClr val="FFFFFF"/>
                </a:solidFill>
                <a:latin typeface="Arial" charset="0"/>
                <a:ea typeface="ＭＳ Ｐゴシック" charset="-128"/>
                <a:cs typeface="ＭＳ Ｐゴシック" charset="-128"/>
              </a:rPr>
              <a:t>(about 50 BC)</a:t>
            </a:r>
          </a:p>
          <a:p>
            <a:pPr algn="r">
              <a:defRPr/>
            </a:pPr>
            <a:endParaRPr lang="en-US" sz="2000" b="1" dirty="0">
              <a:solidFill>
                <a:srgbClr val="FFFFFF"/>
              </a:solidFill>
              <a:latin typeface="Arial" charset="0"/>
              <a:ea typeface="ＭＳ Ｐゴシック" charset="-128"/>
              <a:cs typeface="ＭＳ Ｐゴシック" charset="-128"/>
            </a:endParaRPr>
          </a:p>
          <a:p>
            <a:pPr>
              <a:defRPr/>
            </a:pPr>
            <a:r>
              <a:rPr lang="ru-RU" altLang="ja-JP" b="1" dirty="0">
                <a:solidFill>
                  <a:srgbClr val="FFFFFF"/>
                </a:solidFill>
                <a:latin typeface="Arial" charset="0"/>
                <a:ea typeface="ＭＳ Ｐゴシック" charset="-128"/>
                <a:cs typeface="ＭＳ Ｐゴシック" charset="-128"/>
              </a:rPr>
              <a:t>"</a:t>
            </a:r>
            <a:r>
              <a:rPr lang="en-US" altLang="ja-JP" b="1" dirty="0">
                <a:solidFill>
                  <a:srgbClr val="FFFFFF"/>
                </a:solidFill>
                <a:latin typeface="Arial" charset="0"/>
                <a:ea typeface="ＭＳ Ｐゴシック" charset="-128"/>
                <a:cs typeface="ＭＳ Ｐゴシック" charset="-128"/>
              </a:rPr>
              <a:t>Miracles, however, will appear at their own time to those who are </a:t>
            </a:r>
            <a:r>
              <a:rPr lang="en-US" altLang="ja-JP" b="1" dirty="0">
                <a:solidFill>
                  <a:srgbClr val="FFFF00"/>
                </a:solidFill>
                <a:latin typeface="Arial" charset="0"/>
                <a:ea typeface="ＭＳ Ｐゴシック" charset="-128"/>
                <a:cs typeface="ＭＳ Ｐゴシック" charset="-128"/>
              </a:rPr>
              <a:t>being saved by their works</a:t>
            </a:r>
            <a:r>
              <a:rPr lang="ru-RU" altLang="ja-JP" b="1" dirty="0">
                <a:solidFill>
                  <a:srgbClr val="FFFFFF"/>
                </a:solidFill>
                <a:latin typeface="Arial" charset="0"/>
                <a:ea typeface="ＭＳ Ｐゴシック" charset="-128"/>
                <a:cs typeface="ＭＳ Ｐゴシック" charset="-128"/>
              </a:rPr>
              <a:t>"</a:t>
            </a:r>
            <a:endParaRPr lang="en-US" altLang="ja-JP" b="1" dirty="0">
              <a:solidFill>
                <a:srgbClr val="FFFFFF"/>
              </a:solidFill>
              <a:latin typeface="Arial" charset="0"/>
              <a:ea typeface="ＭＳ Ｐゴシック" charset="-128"/>
              <a:cs typeface="ＭＳ Ｐゴシック" charset="-128"/>
            </a:endParaRPr>
          </a:p>
          <a:p>
            <a:pPr algn="r">
              <a:defRPr/>
            </a:pPr>
            <a:r>
              <a:rPr lang="en-US" sz="2000" b="1" i="1" dirty="0">
                <a:solidFill>
                  <a:srgbClr val="FFFFFF"/>
                </a:solidFill>
                <a:latin typeface="Arial" charset="0"/>
                <a:ea typeface="ＭＳ Ｐゴシック" charset="-128"/>
                <a:cs typeface="ＭＳ Ｐゴシック" charset="-128"/>
              </a:rPr>
              <a:t> Baruch</a:t>
            </a:r>
          </a:p>
          <a:p>
            <a:pPr algn="r">
              <a:defRPr/>
            </a:pPr>
            <a:r>
              <a:rPr lang="en-US" sz="2000" b="1" dirty="0">
                <a:solidFill>
                  <a:srgbClr val="FFFFFF"/>
                </a:solidFill>
                <a:latin typeface="Arial" charset="0"/>
                <a:ea typeface="ＭＳ Ｐゴシック" charset="-128"/>
                <a:cs typeface="ＭＳ Ｐゴシック" charset="-128"/>
              </a:rPr>
              <a:t>(about AD 100)</a:t>
            </a:r>
            <a:endParaRPr lang="en-US" b="1" dirty="0">
              <a:solidFill>
                <a:srgbClr val="FFFFFF"/>
              </a:solidFill>
              <a:latin typeface="Arial" charset="0"/>
              <a:ea typeface="ＭＳ Ｐゴシック" charset="-128"/>
              <a:cs typeface="ＭＳ Ｐゴシック" charset="-128"/>
            </a:endParaRPr>
          </a:p>
        </p:txBody>
      </p:sp>
      <p:sp>
        <p:nvSpPr>
          <p:cNvPr id="271368" name="Text Box 8"/>
          <p:cNvSpPr txBox="1">
            <a:spLocks noChangeArrowheads="1"/>
          </p:cNvSpPr>
          <p:nvPr/>
        </p:nvSpPr>
        <p:spPr bwMode="auto">
          <a:xfrm>
            <a:off x="4876800" y="1676400"/>
            <a:ext cx="4267200" cy="3600450"/>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a:defRPr/>
            </a:pPr>
            <a:r>
              <a:rPr lang="ru-RU" altLang="ja-JP" dirty="0">
                <a:solidFill>
                  <a:srgbClr val="FFFFFF"/>
                </a:solidFill>
                <a:latin typeface="Arial" charset="0"/>
                <a:ea typeface="ＭＳ Ｐゴシック" charset="-128"/>
                <a:cs typeface="ＭＳ Ｐゴシック" charset="-128"/>
              </a:rPr>
              <a:t>"</a:t>
            </a:r>
            <a:r>
              <a:rPr lang="en-US" b="1" dirty="0">
                <a:solidFill>
                  <a:srgbClr val="FFFFFF"/>
                </a:solidFill>
                <a:latin typeface="Arial" charset="0"/>
                <a:ea typeface="ＭＳ Ｐゴシック" charset="-128"/>
                <a:cs typeface="ＭＳ Ｐゴシック" charset="-128"/>
              </a:rPr>
              <a:t>Let me ask you this one question: Did you receive the Holy Spirit </a:t>
            </a:r>
            <a:r>
              <a:rPr lang="en-US" b="1" dirty="0">
                <a:solidFill>
                  <a:srgbClr val="FFFF00"/>
                </a:solidFill>
                <a:latin typeface="Arial" charset="0"/>
                <a:ea typeface="ＭＳ Ｐゴシック" charset="-128"/>
                <a:cs typeface="ＭＳ Ｐゴシック" charset="-128"/>
              </a:rPr>
              <a:t>by obeying the law of Moses</a:t>
            </a:r>
            <a:r>
              <a:rPr lang="en-US" b="1" dirty="0">
                <a:solidFill>
                  <a:srgbClr val="FFFFFF"/>
                </a:solidFill>
                <a:latin typeface="Arial" charset="0"/>
                <a:ea typeface="ＭＳ Ｐゴシック" charset="-128"/>
                <a:cs typeface="ＭＳ Ｐゴシック" charset="-128"/>
              </a:rPr>
              <a:t>? Of course not! You received the Spirit because you believed the message you heard about Christ.</a:t>
            </a:r>
            <a:r>
              <a:rPr lang="ru-RU" altLang="ja-JP" dirty="0">
                <a:solidFill>
                  <a:srgbClr val="FFFFFF"/>
                </a:solidFill>
                <a:latin typeface="Arial" charset="0"/>
                <a:ea typeface="ＭＳ Ｐゴシック" charset="-128"/>
                <a:cs typeface="ＭＳ Ｐゴシック" charset="-128"/>
              </a:rPr>
              <a:t>"</a:t>
            </a:r>
            <a:r>
              <a:rPr lang="en-US" altLang="ja-JP" dirty="0">
                <a:solidFill>
                  <a:srgbClr val="FFFFFF"/>
                </a:solidFill>
                <a:latin typeface="Arial" charset="0"/>
                <a:ea typeface="ＭＳ Ｐゴシック" charset="-128"/>
                <a:cs typeface="ＭＳ Ｐゴシック" charset="-128"/>
              </a:rPr>
              <a:t> </a:t>
            </a:r>
            <a:endParaRPr lang="en-US" altLang="ja-JP" sz="1600" dirty="0">
              <a:solidFill>
                <a:srgbClr val="FFFFFF"/>
              </a:solidFill>
              <a:latin typeface="Arial" charset="0"/>
              <a:ea typeface="ＭＳ Ｐゴシック" charset="-128"/>
              <a:cs typeface="ＭＳ Ｐゴシック" charset="-128"/>
            </a:endParaRPr>
          </a:p>
          <a:p>
            <a:pPr>
              <a:defRPr/>
            </a:pPr>
            <a:endParaRPr lang="en-US" sz="1600" dirty="0">
              <a:solidFill>
                <a:srgbClr val="FFFFFF"/>
              </a:solidFill>
              <a:latin typeface="Arial" charset="0"/>
              <a:ea typeface="ＭＳ Ｐゴシック" charset="-128"/>
              <a:cs typeface="ＭＳ Ｐゴシック" charset="-128"/>
            </a:endParaRPr>
          </a:p>
          <a:p>
            <a:pPr algn="r">
              <a:defRPr/>
            </a:pPr>
            <a:r>
              <a:rPr lang="en-US" sz="2000" dirty="0">
                <a:solidFill>
                  <a:srgbClr val="FFFFFF"/>
                </a:solidFill>
                <a:latin typeface="Arial" charset="0"/>
                <a:ea typeface="ＭＳ Ｐゴシック" charset="-128"/>
                <a:cs typeface="ＭＳ Ｐゴシック" charset="-128"/>
              </a:rPr>
              <a:t>(Gal. 3:2 NLT)</a:t>
            </a:r>
            <a:endParaRPr lang="en-US" dirty="0">
              <a:solidFill>
                <a:srgbClr val="FFFFFF"/>
              </a:solidFill>
              <a:latin typeface="Arial" charset="0"/>
              <a:ea typeface="ＭＳ Ｐゴシック" charset="-128"/>
              <a:cs typeface="ＭＳ Ｐゴシック" charset="-128"/>
            </a:endParaRPr>
          </a:p>
        </p:txBody>
      </p:sp>
      <p:sp>
        <p:nvSpPr>
          <p:cNvPr id="330760" name="Text Box 4"/>
          <p:cNvSpPr txBox="1">
            <a:spLocks noChangeArrowheads="1"/>
          </p:cNvSpPr>
          <p:nvPr/>
        </p:nvSpPr>
        <p:spPr bwMode="auto">
          <a:xfrm>
            <a:off x="8269288" y="95250"/>
            <a:ext cx="86677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154k</a:t>
            </a:r>
            <a:endParaRPr lang="en-US" b="1">
              <a:solidFill>
                <a:srgbClr val="000000"/>
              </a:solidFill>
              <a:latin typeface="Arial" charset="0"/>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71368"/>
                                        </p:tgtEl>
                                        <p:attrNameLst>
                                          <p:attrName>style.visibility</p:attrName>
                                        </p:attrNameLst>
                                      </p:cBhvr>
                                      <p:to>
                                        <p:strVal val="visible"/>
                                      </p:to>
                                    </p:set>
                                    <p:anim calcmode="lin" valueType="num">
                                      <p:cBhvr>
                                        <p:cTn id="7" dur="1000" fill="hold"/>
                                        <p:tgtEl>
                                          <p:spTgt spid="271368"/>
                                        </p:tgtEl>
                                        <p:attrNameLst>
                                          <p:attrName>ppt_w</p:attrName>
                                        </p:attrNameLst>
                                      </p:cBhvr>
                                      <p:tavLst>
                                        <p:tav tm="0">
                                          <p:val>
                                            <p:fltVal val="0"/>
                                          </p:val>
                                        </p:tav>
                                        <p:tav tm="100000">
                                          <p:val>
                                            <p:strVal val="#ppt_w"/>
                                          </p:val>
                                        </p:tav>
                                      </p:tavLst>
                                    </p:anim>
                                    <p:anim calcmode="lin" valueType="num">
                                      <p:cBhvr>
                                        <p:cTn id="8" dur="1000" fill="hold"/>
                                        <p:tgtEl>
                                          <p:spTgt spid="271368"/>
                                        </p:tgtEl>
                                        <p:attrNameLst>
                                          <p:attrName>ppt_h</p:attrName>
                                        </p:attrNameLst>
                                      </p:cBhvr>
                                      <p:tavLst>
                                        <p:tav tm="0">
                                          <p:val>
                                            <p:fltVal val="0"/>
                                          </p:val>
                                        </p:tav>
                                        <p:tav tm="100000">
                                          <p:val>
                                            <p:strVal val="#ppt_h"/>
                                          </p:val>
                                        </p:tav>
                                      </p:tavLst>
                                    </p:anim>
                                    <p:anim calcmode="lin" valueType="num">
                                      <p:cBhvr>
                                        <p:cTn id="9" dur="1000" fill="hold"/>
                                        <p:tgtEl>
                                          <p:spTgt spid="27136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7136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71367"/>
                                        </p:tgtEl>
                                        <p:attrNameLst>
                                          <p:attrName>style.visibility</p:attrName>
                                        </p:attrNameLst>
                                      </p:cBhvr>
                                      <p:to>
                                        <p:strVal val="visible"/>
                                      </p:to>
                                    </p:set>
                                    <p:anim calcmode="lin" valueType="num">
                                      <p:cBhvr>
                                        <p:cTn id="15" dur="1000" fill="hold"/>
                                        <p:tgtEl>
                                          <p:spTgt spid="271367"/>
                                        </p:tgtEl>
                                        <p:attrNameLst>
                                          <p:attrName>ppt_w</p:attrName>
                                        </p:attrNameLst>
                                      </p:cBhvr>
                                      <p:tavLst>
                                        <p:tav tm="0">
                                          <p:val>
                                            <p:fltVal val="0"/>
                                          </p:val>
                                        </p:tav>
                                        <p:tav tm="100000">
                                          <p:val>
                                            <p:strVal val="#ppt_w"/>
                                          </p:val>
                                        </p:tav>
                                      </p:tavLst>
                                    </p:anim>
                                    <p:anim calcmode="lin" valueType="num">
                                      <p:cBhvr>
                                        <p:cTn id="16" dur="1000" fill="hold"/>
                                        <p:tgtEl>
                                          <p:spTgt spid="271367"/>
                                        </p:tgtEl>
                                        <p:attrNameLst>
                                          <p:attrName>ppt_h</p:attrName>
                                        </p:attrNameLst>
                                      </p:cBhvr>
                                      <p:tavLst>
                                        <p:tav tm="0">
                                          <p:val>
                                            <p:fltVal val="0"/>
                                          </p:val>
                                        </p:tav>
                                        <p:tav tm="100000">
                                          <p:val>
                                            <p:strVal val="#ppt_h"/>
                                          </p:val>
                                        </p:tav>
                                      </p:tavLst>
                                    </p:anim>
                                    <p:anim calcmode="lin" valueType="num">
                                      <p:cBhvr>
                                        <p:cTn id="17" dur="1000" fill="hold"/>
                                        <p:tgtEl>
                                          <p:spTgt spid="271367"/>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7136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367" grpId="0"/>
      <p:bldP spid="271368"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2801" name="Picture 2" descr="Qimr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905000"/>
            <a:ext cx="7086600" cy="388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1253" name="Rectangle 5"/>
          <p:cNvSpPr>
            <a:spLocks noChangeArrowheads="1"/>
          </p:cNvSpPr>
          <p:nvPr/>
        </p:nvSpPr>
        <p:spPr bwMode="auto">
          <a:xfrm>
            <a:off x="2514600" y="4267200"/>
            <a:ext cx="6629400" cy="2590800"/>
          </a:xfrm>
          <a:prstGeom prst="rect">
            <a:avLst/>
          </a:prstGeom>
          <a:solidFill>
            <a:schemeClr val="bg2"/>
          </a:solidFill>
          <a:ln w="9525">
            <a:noFill/>
            <a:miter lim="800000"/>
            <a:headEnd/>
            <a:tailEnd/>
          </a:ln>
          <a:effectLst/>
        </p:spPr>
        <p:txBody>
          <a:bodyPr wrap="none" anchor="ctr"/>
          <a:lstStyle/>
          <a:p>
            <a:pPr algn="ctr">
              <a:defRPr/>
            </a:pPr>
            <a:endParaRPr lang="en-US" sz="4000" b="1">
              <a:solidFill>
                <a:srgbClr val="E5E5FF"/>
              </a:solidFill>
              <a:effectLst>
                <a:outerShdw blurRad="38100" dist="38100" dir="2700000" algn="tl">
                  <a:srgbClr val="000000"/>
                </a:outerShdw>
              </a:effectLst>
              <a:latin typeface="Arial"/>
              <a:cs typeface="Arial"/>
            </a:endParaRPr>
          </a:p>
        </p:txBody>
      </p:sp>
      <p:sp>
        <p:nvSpPr>
          <p:cNvPr id="181254" name="Text Box 6"/>
          <p:cNvSpPr txBox="1">
            <a:spLocks noChangeArrowheads="1"/>
          </p:cNvSpPr>
          <p:nvPr/>
        </p:nvSpPr>
        <p:spPr bwMode="auto">
          <a:xfrm>
            <a:off x="2514600" y="4965700"/>
            <a:ext cx="6629400" cy="1570038"/>
          </a:xfrm>
          <a:prstGeom prst="rect">
            <a:avLst/>
          </a:prstGeom>
          <a:solidFill>
            <a:schemeClr val="bg2"/>
          </a:solidFill>
          <a:ln w="9525">
            <a:noFill/>
            <a:miter lim="800000"/>
            <a:headEnd/>
            <a:tailEnd/>
          </a:ln>
          <a:effectLst/>
        </p:spPr>
        <p:txBody>
          <a:bodyPr>
            <a:spAutoFit/>
          </a:bodyPr>
          <a:lstStyle>
            <a:lvl1pPr marL="293688" indent="-293688"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buFontTx/>
              <a:buChar char="•"/>
              <a:defRPr/>
            </a:pPr>
            <a:r>
              <a:rPr lang="ru-RU" altLang="ja-JP" sz="2400" dirty="0">
                <a:solidFill>
                  <a:srgbClr val="E5E5FF"/>
                </a:solidFill>
                <a:effectLst>
                  <a:outerShdw blurRad="38100" dist="38100" dir="2700000" algn="tl">
                    <a:srgbClr val="000000"/>
                  </a:outerShdw>
                </a:effectLst>
                <a:latin typeface="Arial" charset="0"/>
                <a:cs typeface="Arial" charset="0"/>
              </a:rPr>
              <a:t>"</a:t>
            </a:r>
            <a:r>
              <a:rPr lang="en-US" sz="2400" dirty="0">
                <a:solidFill>
                  <a:srgbClr val="E5E5FF"/>
                </a:solidFill>
                <a:effectLst>
                  <a:outerShdw blurRad="38100" dist="38100" dir="2700000" algn="tl">
                    <a:srgbClr val="000000"/>
                  </a:outerShdw>
                </a:effectLst>
                <a:latin typeface="Arial" charset="0"/>
                <a:cs typeface="Arial" charset="0"/>
              </a:rPr>
              <a:t>works of the law</a:t>
            </a:r>
            <a:r>
              <a:rPr lang="ru-RU" altLang="ja-JP" sz="2400" dirty="0">
                <a:solidFill>
                  <a:srgbClr val="E5E5FF"/>
                </a:solidFill>
                <a:effectLst>
                  <a:outerShdw blurRad="38100" dist="38100" dir="2700000" algn="tl">
                    <a:srgbClr val="000000"/>
                  </a:outerShdw>
                </a:effectLst>
                <a:latin typeface="Arial" charset="0"/>
                <a:cs typeface="Arial" charset="0"/>
              </a:rPr>
              <a:t>"</a:t>
            </a:r>
            <a:r>
              <a:rPr lang="en-US" sz="2400" dirty="0">
                <a:solidFill>
                  <a:srgbClr val="E5E5FF"/>
                </a:solidFill>
                <a:effectLst>
                  <a:outerShdw blurRad="38100" dist="38100" dir="2700000" algn="tl">
                    <a:srgbClr val="000000"/>
                  </a:outerShdw>
                </a:effectLst>
                <a:latin typeface="Arial" charset="0"/>
                <a:cs typeface="Arial" charset="0"/>
              </a:rPr>
              <a:t> (</a:t>
            </a:r>
            <a:r>
              <a:rPr lang="en-US" sz="2400" dirty="0" err="1">
                <a:solidFill>
                  <a:srgbClr val="E5E5FF"/>
                </a:solidFill>
                <a:effectLst>
                  <a:outerShdw blurRad="38100" dist="38100" dir="2700000" algn="tl">
                    <a:srgbClr val="000000"/>
                  </a:outerShdw>
                </a:effectLst>
                <a:latin typeface="Arial" charset="0"/>
                <a:cs typeface="Arial" charset="0"/>
              </a:rPr>
              <a:t>Abegg</a:t>
            </a:r>
            <a:r>
              <a:rPr lang="fr-FR" altLang="ja-JP" sz="2400" dirty="0">
                <a:solidFill>
                  <a:srgbClr val="E5E5FF"/>
                </a:solidFill>
                <a:effectLst>
                  <a:outerShdw blurRad="38100" dist="38100" dir="2700000" algn="tl">
                    <a:srgbClr val="000000"/>
                  </a:outerShdw>
                </a:effectLst>
                <a:latin typeface="Arial" charset="0"/>
                <a:cs typeface="Arial" charset="0"/>
              </a:rPr>
              <a:t>'</a:t>
            </a:r>
            <a:r>
              <a:rPr lang="en-US" sz="2400" dirty="0">
                <a:solidFill>
                  <a:srgbClr val="E5E5FF"/>
                </a:solidFill>
                <a:effectLst>
                  <a:outerShdw blurRad="38100" dist="38100" dir="2700000" algn="tl">
                    <a:srgbClr val="000000"/>
                  </a:outerShdw>
                </a:effectLst>
                <a:latin typeface="Arial" charset="0"/>
                <a:cs typeface="Arial" charset="0"/>
              </a:rPr>
              <a:t>s translation gives evidence for rabbinic belief in salvation by works, which Paul argues against in Galatians.)</a:t>
            </a:r>
          </a:p>
        </p:txBody>
      </p:sp>
      <p:sp>
        <p:nvSpPr>
          <p:cNvPr id="181256" name="Text Box 8"/>
          <p:cNvSpPr txBox="1">
            <a:spLocks noChangeArrowheads="1"/>
          </p:cNvSpPr>
          <p:nvPr/>
        </p:nvSpPr>
        <p:spPr bwMode="auto">
          <a:xfrm>
            <a:off x="3219450" y="4375150"/>
            <a:ext cx="5040313" cy="523875"/>
          </a:xfrm>
          <a:prstGeom prst="rect">
            <a:avLst/>
          </a:prstGeom>
          <a:solidFill>
            <a:schemeClr val="bg2"/>
          </a:solid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eaLnBrk="1" hangingPunct="1">
              <a:defRPr/>
            </a:pPr>
            <a:r>
              <a:rPr lang="en-US" sz="2800" dirty="0">
                <a:solidFill>
                  <a:srgbClr val="E5E5FF"/>
                </a:solidFill>
                <a:effectLst>
                  <a:outerShdw blurRad="38100" dist="38100" dir="2700000" algn="tl">
                    <a:srgbClr val="000000"/>
                  </a:outerShdw>
                </a:effectLst>
                <a:latin typeface="Arial" charset="0"/>
                <a:cs typeface="Arial" charset="0"/>
              </a:rPr>
              <a:t>MIQSAT MA</a:t>
            </a:r>
            <a:r>
              <a:rPr lang="fr-FR" altLang="ja-JP" sz="2800" dirty="0">
                <a:solidFill>
                  <a:srgbClr val="E5E5FF"/>
                </a:solidFill>
                <a:effectLst>
                  <a:outerShdw blurRad="38100" dist="38100" dir="2700000" algn="tl">
                    <a:srgbClr val="000000"/>
                  </a:outerShdw>
                </a:effectLst>
                <a:latin typeface="Arial" charset="0"/>
                <a:cs typeface="Arial" charset="0"/>
              </a:rPr>
              <a:t>'</a:t>
            </a:r>
            <a:r>
              <a:rPr lang="en-US" sz="2800" dirty="0">
                <a:solidFill>
                  <a:srgbClr val="E5E5FF"/>
                </a:solidFill>
                <a:effectLst>
                  <a:outerShdw blurRad="38100" dist="38100" dir="2700000" algn="tl">
                    <a:srgbClr val="000000"/>
                  </a:outerShdw>
                </a:effectLst>
                <a:latin typeface="Arial" charset="0"/>
                <a:cs typeface="Arial" charset="0"/>
              </a:rPr>
              <a:t>ASE HA-TORAH</a:t>
            </a:r>
          </a:p>
        </p:txBody>
      </p:sp>
      <p:sp>
        <p:nvSpPr>
          <p:cNvPr id="181258" name="Rectangle 10"/>
          <p:cNvSpPr>
            <a:spLocks noChangeArrowheads="1"/>
          </p:cNvSpPr>
          <p:nvPr/>
        </p:nvSpPr>
        <p:spPr bwMode="auto">
          <a:xfrm>
            <a:off x="304800" y="838200"/>
            <a:ext cx="9067800" cy="1066800"/>
          </a:xfrm>
          <a:prstGeom prst="rect">
            <a:avLst/>
          </a:prstGeom>
          <a:noFill/>
          <a:ln w="9525">
            <a:noFill/>
            <a:miter lim="800000"/>
            <a:headEnd/>
            <a:tailEnd/>
          </a:ln>
          <a:effectLst/>
        </p:spPr>
        <p:txBody>
          <a:bodyPr/>
          <a:lstStyle/>
          <a:p>
            <a:pPr marL="342900" indent="-342900">
              <a:spcBef>
                <a:spcPct val="20000"/>
              </a:spcBef>
              <a:buClr>
                <a:srgbClr val="FFCC00"/>
              </a:buClr>
              <a:buSzPct val="70000"/>
              <a:buFont typeface="Wingdings" charset="0"/>
              <a:buNone/>
              <a:defRPr/>
            </a:pPr>
            <a:r>
              <a:rPr lang="en-US" b="1" dirty="0">
                <a:solidFill>
                  <a:srgbClr val="FFFFFF"/>
                </a:solidFill>
                <a:effectLst>
                  <a:outerShdw blurRad="38100" dist="38100" dir="2700000" algn="tl">
                    <a:srgbClr val="000000"/>
                  </a:outerShdw>
                </a:effectLst>
                <a:latin typeface="Arial" charset="0"/>
                <a:cs typeface="Arial" charset="0"/>
              </a:rPr>
              <a:t>MMT shows that Paul</a:t>
            </a:r>
            <a:r>
              <a:rPr lang="fr-FR" altLang="ja-JP" b="1" dirty="0">
                <a:solidFill>
                  <a:srgbClr val="FFFFFF"/>
                </a:solidFill>
                <a:effectLst>
                  <a:outerShdw blurRad="38100" dist="38100" dir="2700000" algn="tl">
                    <a:srgbClr val="000000"/>
                  </a:outerShdw>
                </a:effectLst>
                <a:latin typeface="Arial" charset="0"/>
                <a:cs typeface="Arial" charset="0"/>
              </a:rPr>
              <a:t>'</a:t>
            </a:r>
            <a:r>
              <a:rPr lang="en-US" b="1" dirty="0">
                <a:solidFill>
                  <a:srgbClr val="FFFFFF"/>
                </a:solidFill>
                <a:effectLst>
                  <a:outerShdw blurRad="38100" dist="38100" dir="2700000" algn="tl">
                    <a:srgbClr val="000000"/>
                  </a:outerShdw>
                </a:effectLst>
                <a:latin typeface="Arial" charset="0"/>
                <a:cs typeface="Arial" charset="0"/>
              </a:rPr>
              <a:t>s opponents who taught salvation by the law were indeed real people. </a:t>
            </a:r>
          </a:p>
        </p:txBody>
      </p:sp>
      <p:sp>
        <p:nvSpPr>
          <p:cNvPr id="181262" name="Rectangle 14"/>
          <p:cNvSpPr>
            <a:spLocks noGrp="1" noRot="1" noChangeArrowheads="1"/>
          </p:cNvSpPr>
          <p:nvPr>
            <p:ph type="title"/>
          </p:nvPr>
        </p:nvSpPr>
        <p:spPr>
          <a:xfrm>
            <a:off x="0" y="0"/>
            <a:ext cx="6096000" cy="762000"/>
          </a:xfrm>
          <a:gradFill rotWithShape="1">
            <a:gsLst>
              <a:gs pos="0">
                <a:schemeClr val="accent1"/>
              </a:gs>
              <a:gs pos="50000">
                <a:schemeClr val="accent1">
                  <a:gamma/>
                  <a:shade val="46275"/>
                  <a:invGamma/>
                </a:schemeClr>
              </a:gs>
              <a:gs pos="100000">
                <a:schemeClr val="accent1"/>
              </a:gs>
            </a:gsLst>
            <a:lin ang="5400000" scaled="1"/>
          </a:gradFill>
        </p:spPr>
        <p:txBody>
          <a:bodyPr/>
          <a:lstStyle/>
          <a:p>
            <a:pPr algn="l" eaLnBrk="1" hangingPunct="1">
              <a:defRPr/>
            </a:pPr>
            <a:r>
              <a:rPr lang="en-US" sz="3600">
                <a:latin typeface="Arial" charset="0"/>
                <a:ea typeface="ＭＳ Ｐゴシック" charset="0"/>
              </a:rPr>
              <a:t>Significance of the DSS</a:t>
            </a:r>
          </a:p>
        </p:txBody>
      </p:sp>
      <p:sp>
        <p:nvSpPr>
          <p:cNvPr id="9" name="Text Box 5"/>
          <p:cNvSpPr txBox="1">
            <a:spLocks noChangeArrowheads="1"/>
          </p:cNvSpPr>
          <p:nvPr/>
        </p:nvSpPr>
        <p:spPr bwMode="auto">
          <a:xfrm>
            <a:off x="7727950" y="0"/>
            <a:ext cx="1416050" cy="461963"/>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eaLnBrk="1" hangingPunct="1">
              <a:defRPr/>
            </a:pPr>
            <a:r>
              <a:rPr lang="en-US" sz="2400" dirty="0">
                <a:solidFill>
                  <a:srgbClr val="E5E5FF"/>
                </a:solidFill>
                <a:effectLst>
                  <a:outerShdw blurRad="38100" dist="38100" dir="2700000" algn="tl">
                    <a:srgbClr val="000000"/>
                  </a:outerShdw>
                </a:effectLst>
                <a:latin typeface="Arial" charset="0"/>
                <a:cs typeface="Arial" charset="0"/>
              </a:rPr>
              <a:t>NTB 183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How can you be free?</a:t>
            </a:r>
          </a:p>
        </p:txBody>
      </p:sp>
      <p:pic>
        <p:nvPicPr>
          <p:cNvPr id="374786" name="Picture 2" descr="Image result for be free">
            <a:extLst>
              <a:ext uri="{FF2B5EF4-FFF2-40B4-BE49-F238E27FC236}">
                <a16:creationId xmlns:a16="http://schemas.microsoft.com/office/drawing/2014/main" id="{61B8DD3F-8FFA-D640-8D90-076DA74C0D6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68760"/>
            <a:ext cx="9144000" cy="5154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048161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2" name="Picture 2" descr="Image result for be free from sin">
            <a:extLst>
              <a:ext uri="{FF2B5EF4-FFF2-40B4-BE49-F238E27FC236}">
                <a16:creationId xmlns:a16="http://schemas.microsoft.com/office/drawing/2014/main" id="{D0191574-A7F3-FA4A-9190-1DFF19D183C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39944" cy="609329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Why must salvation be by faith </a:t>
            </a:r>
            <a:r>
              <a:rPr lang="en-US" sz="5400" b="1" dirty="0">
                <a:solidFill>
                  <a:srgbClr val="FFFF00"/>
                </a:solidFill>
                <a:effectLst>
                  <a:glow rad="127000">
                    <a:schemeClr val="tx1"/>
                  </a:glow>
                </a:effectLst>
                <a:latin typeface="Arial" charset="0"/>
                <a:ea typeface="ＭＳ Ｐゴシック" charset="0"/>
                <a:cs typeface="ＭＳ Ｐゴシック" charset="0"/>
              </a:rPr>
              <a:t>alone</a:t>
            </a:r>
            <a:r>
              <a:rPr lang="en-US" sz="54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92056254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93700"/>
            <a:ext cx="9144000" cy="6067313"/>
          </a:xfrm>
          <a:prstGeom prst="rect">
            <a:avLst/>
          </a:prstGeom>
        </p:spPr>
      </p:pic>
      <p:sp>
        <p:nvSpPr>
          <p:cNvPr id="900098" name="Rectangle 2"/>
          <p:cNvSpPr>
            <a:spLocks noGrp="1" noChangeArrowheads="1"/>
          </p:cNvSpPr>
          <p:nvPr>
            <p:ph type="ctrTitle"/>
          </p:nvPr>
        </p:nvSpPr>
        <p:spPr>
          <a:xfrm>
            <a:off x="0" y="232008"/>
            <a:ext cx="4642556" cy="2858325"/>
          </a:xfrm>
          <a:effectLst/>
        </p:spPr>
        <p:txBody>
          <a:bodyPr/>
          <a:lstStyle/>
          <a:p>
            <a:pPr>
              <a:defRPr/>
            </a:pPr>
            <a:r>
              <a:rPr lang="en-US" sz="5400" b="1" dirty="0">
                <a:solidFill>
                  <a:schemeClr val="tx1"/>
                </a:solidFill>
                <a:effectLst/>
                <a:latin typeface="Arial" charset="0"/>
                <a:ea typeface="ＭＳ Ｐゴシック" charset="0"/>
                <a:cs typeface="ＭＳ Ｐゴシック" charset="0"/>
              </a:rPr>
              <a:t>Let</a:t>
            </a:r>
            <a:r>
              <a:rPr lang="mr-IN" sz="5400" b="1" dirty="0">
                <a:solidFill>
                  <a:schemeClr val="tx1"/>
                </a:solidFill>
                <a:effectLst/>
                <a:latin typeface="Arial" charset="0"/>
                <a:ea typeface="ＭＳ Ｐゴシック" charset="0"/>
                <a:cs typeface="ＭＳ Ｐゴシック" charset="0"/>
              </a:rPr>
              <a:t>'</a:t>
            </a:r>
            <a:r>
              <a:rPr lang="en-US" sz="5400" b="1" dirty="0">
                <a:solidFill>
                  <a:schemeClr val="tx1"/>
                </a:solidFill>
                <a:effectLst/>
                <a:latin typeface="Arial" charset="0"/>
                <a:ea typeface="ＭＳ Ｐゴシック" charset="0"/>
                <a:cs typeface="ＭＳ Ｐゴシック" charset="0"/>
              </a:rPr>
              <a:t>s Study Through Scripture</a:t>
            </a:r>
          </a:p>
        </p:txBody>
      </p:sp>
      <p:sp>
        <p:nvSpPr>
          <p:cNvPr id="5" name="Rectangle 2"/>
          <p:cNvSpPr txBox="1">
            <a:spLocks noChangeArrowheads="1"/>
          </p:cNvSpPr>
          <p:nvPr/>
        </p:nvSpPr>
        <p:spPr bwMode="auto">
          <a:xfrm>
            <a:off x="155222" y="3308231"/>
            <a:ext cx="4953000" cy="28583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The Bible: Book by Book</a:t>
            </a:r>
          </a:p>
        </p:txBody>
      </p:sp>
    </p:spTree>
    <p:extLst>
      <p:ext uri="{BB962C8B-B14F-4D97-AF65-F5344CB8AC3E}">
        <p14:creationId xmlns:p14="http://schemas.microsoft.com/office/powerpoint/2010/main" val="31158911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rgbClr val="FFFFFF"/>
                </a:solidFill>
                <a:effectLst>
                  <a:glow rad="101600">
                    <a:schemeClr val="tx1">
                      <a:alpha val="99000"/>
                    </a:schemeClr>
                  </a:glow>
                </a:effectLst>
                <a:latin typeface="Arial"/>
                <a:cs typeface="Arial"/>
              </a:rPr>
              <a:t>Redemption</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200" b="1" dirty="0">
                <a:solidFill>
                  <a:srgbClr val="FFFFFF"/>
                </a:solidFill>
                <a:effectLst>
                  <a:glow rad="127000">
                    <a:srgbClr val="000000"/>
                  </a:glow>
                </a:effectLst>
                <a:latin typeface="Arial" charset="0"/>
                <a:ea typeface="ＭＳ Ｐゴシック" charset="0"/>
                <a:cs typeface="ＭＳ Ｐゴシック" charset="0"/>
              </a:rPr>
              <a:t>Salvation has always been by faith—even in the OT (2:16; 3:6-9) as the Law does not save nor does it apply to the Church today, so Jewish Christians who embrace this now are truly the “Israel of God” (6:16).</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27c</a:t>
            </a:r>
          </a:p>
        </p:txBody>
      </p:sp>
      <p:sp>
        <p:nvSpPr>
          <p:cNvPr id="7" name="Rectangle 2">
            <a:extLst>
              <a:ext uri="{FF2B5EF4-FFF2-40B4-BE49-F238E27FC236}">
                <a16:creationId xmlns:a16="http://schemas.microsoft.com/office/drawing/2014/main" id="{430E49C9-7EE3-144A-8D04-C05DA702256F}"/>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Galatians</a:t>
            </a:r>
          </a:p>
        </p:txBody>
      </p:sp>
    </p:spTree>
    <p:extLst>
      <p:ext uri="{BB962C8B-B14F-4D97-AF65-F5344CB8AC3E}">
        <p14:creationId xmlns:p14="http://schemas.microsoft.com/office/powerpoint/2010/main" val="1354324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Background</a:t>
            </a:r>
          </a:p>
        </p:txBody>
      </p:sp>
      <p:pic>
        <p:nvPicPr>
          <p:cNvPr id="381954" name="Picture 2" descr="Image result for apostle paul writing">
            <a:extLst>
              <a:ext uri="{FF2B5EF4-FFF2-40B4-BE49-F238E27FC236}">
                <a16:creationId xmlns:a16="http://schemas.microsoft.com/office/drawing/2014/main" id="{EA710AE0-A2B1-7749-90AC-43A8B3B934A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790" y="1340768"/>
            <a:ext cx="9087010" cy="4536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132723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F1EFA5D-892A-374C-B943-4E844A24593F}"/>
              </a:ext>
            </a:extLst>
          </p:cNvPr>
          <p:cNvGrpSpPr/>
          <p:nvPr/>
        </p:nvGrpSpPr>
        <p:grpSpPr>
          <a:xfrm>
            <a:off x="-36512" y="-27384"/>
            <a:ext cx="9175750" cy="6858000"/>
            <a:chOff x="-36512" y="-27384"/>
            <a:chExt cx="9175750" cy="6858000"/>
          </a:xfrm>
        </p:grpSpPr>
        <p:pic>
          <p:nvPicPr>
            <p:cNvPr id="380930" name="Picture 2" descr="Image result for galatians 5:1">
              <a:extLst>
                <a:ext uri="{FF2B5EF4-FFF2-40B4-BE49-F238E27FC236}">
                  <a16:creationId xmlns:a16="http://schemas.microsoft.com/office/drawing/2014/main" id="{88CB22CA-8553-1047-AF76-0D642D1D63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27384"/>
              <a:ext cx="9136063" cy="6858000"/>
            </a:xfrm>
            <a:prstGeom prst="rect">
              <a:avLst/>
            </a:prstGeom>
            <a:noFill/>
            <a:ln>
              <a:noFill/>
            </a:ln>
            <a:extLst>
              <a:ext uri="{909E8E84-426E-40dd-AFC4-6F175D3DCCD1}">
                <a14:hiddenFill xmlns=""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92FD5675-1F5C-BC48-BF7F-355A9141D7F3}"/>
                </a:ext>
              </a:extLst>
            </p:cNvPr>
            <p:cNvGrpSpPr/>
            <p:nvPr/>
          </p:nvGrpSpPr>
          <p:grpSpPr>
            <a:xfrm>
              <a:off x="-36512" y="908720"/>
              <a:ext cx="9158097" cy="5256584"/>
              <a:chOff x="-36512" y="908720"/>
              <a:chExt cx="9158097" cy="5256584"/>
            </a:xfrm>
          </p:grpSpPr>
          <p:pic>
            <p:nvPicPr>
              <p:cNvPr id="8" name="Picture 2" descr="Image result for galatians 5:1">
                <a:extLst>
                  <a:ext uri="{FF2B5EF4-FFF2-40B4-BE49-F238E27FC236}">
                    <a16:creationId xmlns:a16="http://schemas.microsoft.com/office/drawing/2014/main" id="{C5ADCC80-79A0-A14D-AD50-DFAD41FC82F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6997"/>
              <a:stretch/>
            </p:blipFill>
            <p:spPr bwMode="auto">
              <a:xfrm>
                <a:off x="-36512" y="908720"/>
                <a:ext cx="9136063" cy="891707"/>
              </a:xfrm>
              <a:prstGeom prst="rect">
                <a:avLst/>
              </a:prstGeom>
              <a:noFill/>
              <a:ln>
                <a:noFill/>
              </a:ln>
              <a:extLst>
                <a:ext uri="{909E8E84-426E-40dd-AFC4-6F175D3DCCD1}">
                  <a14:hiddenFill xmlns="" xmlns:a14="http://schemas.microsoft.com/office/drawing/2010/main">
                    <a:solidFill>
                      <a:srgbClr val="FFFFFF"/>
                    </a:solidFill>
                  </a14:hiddenFill>
                </a:ext>
              </a:extLst>
            </p:spPr>
          </p:pic>
          <p:pic>
            <p:nvPicPr>
              <p:cNvPr id="9" name="Picture 2" descr="Image result for galatians 5:1">
                <a:extLst>
                  <a:ext uri="{FF2B5EF4-FFF2-40B4-BE49-F238E27FC236}">
                    <a16:creationId xmlns:a16="http://schemas.microsoft.com/office/drawing/2014/main" id="{49367FD6-67F5-3A4A-9289-0A9C2488E55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6997"/>
              <a:stretch/>
            </p:blipFill>
            <p:spPr bwMode="auto">
              <a:xfrm>
                <a:off x="-14478" y="1712952"/>
                <a:ext cx="9136063" cy="891707"/>
              </a:xfrm>
              <a:prstGeom prst="rect">
                <a:avLst/>
              </a:prstGeom>
              <a:noFill/>
              <a:ln>
                <a:noFill/>
              </a:ln>
              <a:extLst>
                <a:ext uri="{909E8E84-426E-40dd-AFC4-6F175D3DCCD1}">
                  <a14:hiddenFill xmlns="" xmlns:a14="http://schemas.microsoft.com/office/drawing/2010/main">
                    <a:solidFill>
                      <a:srgbClr val="FFFFFF"/>
                    </a:solidFill>
                  </a14:hiddenFill>
                </a:ext>
              </a:extLst>
            </p:spPr>
          </p:pic>
          <p:pic>
            <p:nvPicPr>
              <p:cNvPr id="10" name="Picture 2" descr="Image result for galatians 5:1">
                <a:extLst>
                  <a:ext uri="{FF2B5EF4-FFF2-40B4-BE49-F238E27FC236}">
                    <a16:creationId xmlns:a16="http://schemas.microsoft.com/office/drawing/2014/main" id="{422E0954-06A0-5441-97BE-85DF76C547C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6997"/>
              <a:stretch/>
            </p:blipFill>
            <p:spPr bwMode="auto">
              <a:xfrm>
                <a:off x="-25495" y="2120576"/>
                <a:ext cx="9136063" cy="891707"/>
              </a:xfrm>
              <a:prstGeom prst="rect">
                <a:avLst/>
              </a:prstGeom>
              <a:noFill/>
              <a:ln>
                <a:noFill/>
              </a:ln>
              <a:extLst>
                <a:ext uri="{909E8E84-426E-40dd-AFC4-6F175D3DCCD1}">
                  <a14:hiddenFill xmlns="" xmlns:a14="http://schemas.microsoft.com/office/drawing/2010/main">
                    <a:solidFill>
                      <a:srgbClr val="FFFFFF"/>
                    </a:solidFill>
                  </a14:hiddenFill>
                </a:ext>
              </a:extLst>
            </p:spPr>
          </p:pic>
          <p:pic>
            <p:nvPicPr>
              <p:cNvPr id="11" name="Picture 2" descr="Image result for galatians 5:1">
                <a:extLst>
                  <a:ext uri="{FF2B5EF4-FFF2-40B4-BE49-F238E27FC236}">
                    <a16:creationId xmlns:a16="http://schemas.microsoft.com/office/drawing/2014/main" id="{721B099C-48FD-EF48-9412-3CAF75F1C1C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644" r="33617" b="86997"/>
              <a:stretch/>
            </p:blipFill>
            <p:spPr bwMode="auto">
              <a:xfrm>
                <a:off x="3203848" y="4475596"/>
                <a:ext cx="2808312" cy="891707"/>
              </a:xfrm>
              <a:prstGeom prst="rect">
                <a:avLst/>
              </a:prstGeom>
              <a:noFill/>
              <a:ln>
                <a:noFill/>
              </a:ln>
              <a:extLst>
                <a:ext uri="{909E8E84-426E-40dd-AFC4-6F175D3DCCD1}">
                  <a14:hiddenFill xmlns="" xmlns:a14="http://schemas.microsoft.com/office/drawing/2010/main">
                    <a:solidFill>
                      <a:srgbClr val="FFFFFF"/>
                    </a:solidFill>
                  </a14:hiddenFill>
                </a:ext>
              </a:extLst>
            </p:spPr>
          </p:pic>
          <p:pic>
            <p:nvPicPr>
              <p:cNvPr id="12" name="Picture 2" descr="Image result for galatians 5:1">
                <a:extLst>
                  <a:ext uri="{FF2B5EF4-FFF2-40B4-BE49-F238E27FC236}">
                    <a16:creationId xmlns:a16="http://schemas.microsoft.com/office/drawing/2014/main" id="{9B318C3B-9235-FB4D-A511-092058493E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644" r="33617" b="86997"/>
              <a:stretch/>
            </p:blipFill>
            <p:spPr bwMode="auto">
              <a:xfrm>
                <a:off x="3247915" y="5273597"/>
                <a:ext cx="2808312" cy="891707"/>
              </a:xfrm>
              <a:prstGeom prst="rect">
                <a:avLst/>
              </a:prstGeom>
              <a:noFill/>
              <a:ln>
                <a:noFill/>
              </a:ln>
              <a:extLst>
                <a:ext uri="{909E8E84-426E-40dd-AFC4-6F175D3DCCD1}">
                  <a14:hiddenFill xmlns="" xmlns:a14="http://schemas.microsoft.com/office/drawing/2010/main">
                    <a:solidFill>
                      <a:srgbClr val="FFFFFF"/>
                    </a:solidFill>
                  </a14:hiddenFill>
                </a:ext>
              </a:extLst>
            </p:spPr>
          </p:pic>
        </p:grpSp>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4448" y="1919734"/>
            <a:ext cx="9055101" cy="1077218"/>
          </a:xfrm>
          <a:noFill/>
        </p:spPr>
        <p:txBody>
          <a:bodyPr wrap="square" lIns="91440" tIns="45720" rIns="91440" bIns="45720">
            <a:spAutoFit/>
          </a:bodyPr>
          <a:lstStyle/>
          <a:p>
            <a:r>
              <a:rPr lang="en-US" sz="3200" b="1" kern="1200" dirty="0">
                <a:solidFill>
                  <a:schemeClr val="tx1"/>
                </a:solidFill>
                <a:latin typeface="Arial" charset="0"/>
                <a:ea typeface="ＭＳ Ｐゴシック" charset="0"/>
              </a:rPr>
              <a:t>Now make sure that you stay free, and don’t get tied up again in slavery to the law</a:t>
            </a:r>
          </a:p>
        </p:txBody>
      </p:sp>
      <p:sp>
        <p:nvSpPr>
          <p:cNvPr id="3" name="Rectangle 2"/>
          <p:cNvSpPr/>
          <p:nvPr/>
        </p:nvSpPr>
        <p:spPr>
          <a:xfrm>
            <a:off x="3183233" y="4797939"/>
            <a:ext cx="2872994" cy="1323439"/>
          </a:xfrm>
          <a:prstGeom prst="rect">
            <a:avLst/>
          </a:prstGeom>
          <a:noFill/>
          <a:ln>
            <a:noFill/>
          </a:ln>
        </p:spPr>
        <p:txBody>
          <a:bodyPr vert="horz" wrap="square" lIns="91440" tIns="45720" rIns="91440" bIns="45720" numCol="1" anchor="ctr" anchorCtr="0" compatLnSpc="1">
            <a:prstTxWarp prst="textNoShape">
              <a:avLst/>
            </a:prstTxWarp>
            <a:spAutoFit/>
          </a:bodyPr>
          <a:lstStyle/>
          <a:p>
            <a:pPr algn="ctr" eaLnBrk="0" hangingPunct="0"/>
            <a:r>
              <a:rPr lang="en-US" altLang="ko-KR" sz="4000" b="1" dirty="0">
                <a:latin typeface="Arial" charset="0"/>
                <a:cs typeface="Arial"/>
              </a:rPr>
              <a:t>Galatians 5:1 </a:t>
            </a:r>
            <a:r>
              <a:rPr lang="en-US" altLang="ko-KR" sz="3200" b="1" dirty="0">
                <a:latin typeface="Arial" charset="0"/>
                <a:cs typeface="Arial"/>
              </a:rPr>
              <a:t>NLT</a:t>
            </a:r>
            <a:endParaRPr lang="en-US" altLang="ko-KR" sz="4000" b="1" dirty="0">
              <a:latin typeface="Arial" charset="0"/>
              <a:cs typeface="Arial"/>
            </a:endParaRPr>
          </a:p>
        </p:txBody>
      </p:sp>
      <p:sp>
        <p:nvSpPr>
          <p:cNvPr id="4" name="Rectangle 3"/>
          <p:cNvSpPr/>
          <p:nvPr/>
        </p:nvSpPr>
        <p:spPr>
          <a:xfrm>
            <a:off x="44450" y="-11819"/>
            <a:ext cx="9099550" cy="2062103"/>
          </a:xfrm>
          <a:prstGeom prst="rect">
            <a:avLst/>
          </a:prstGeom>
          <a:noFill/>
        </p:spPr>
        <p:txBody>
          <a:bodyPr wrap="square" lIns="91440" tIns="45720" rIns="91440" bIns="45720">
            <a:spAutoFit/>
          </a:bodyPr>
          <a:lstStyle/>
          <a:p>
            <a:pPr lvl="0" algn="ctr"/>
            <a:r>
              <a:rPr lang="en-US" sz="4800" b="1" dirty="0">
                <a:latin typeface="Arial" charset="0"/>
              </a:rPr>
              <a:t>So Christ has truly set us </a:t>
            </a:r>
            <a:br>
              <a:rPr lang="en-US" sz="4800" b="1" dirty="0">
                <a:latin typeface="Arial" charset="0"/>
              </a:rPr>
            </a:br>
            <a:r>
              <a:rPr lang="en-US" sz="8000" b="1" dirty="0">
                <a:solidFill>
                  <a:srgbClr val="7A0701"/>
                </a:solidFill>
                <a:latin typeface="Arial" charset="0"/>
              </a:rPr>
              <a:t>free.</a:t>
            </a:r>
            <a:endParaRPr kumimoji="0" lang="en-US" altLang="ko-KR" sz="11500" b="1" i="0" u="none" strike="noStrike" kern="1200" cap="none" spc="0" normalizeH="0" baseline="0" noProof="0" dirty="0">
              <a:ln w="12700">
                <a:solidFill>
                  <a:srgbClr val="000000">
                    <a:satMod val="155000"/>
                  </a:srgbClr>
                </a:solidFill>
                <a:prstDash val="solid"/>
              </a:ln>
              <a:solidFill>
                <a:srgbClr val="7A0701"/>
              </a:solidFill>
              <a:effectLst>
                <a:outerShdw blurRad="41275" dist="20320" dir="1800000" algn="tl" rotWithShape="0">
                  <a:srgbClr val="000000">
                    <a:alpha val="40000"/>
                  </a:srgbClr>
                </a:outerShdw>
              </a:effectLst>
              <a:uLnTx/>
              <a:uFillTx/>
            </a:endParaRPr>
          </a:p>
        </p:txBody>
      </p:sp>
      <p:pic>
        <p:nvPicPr>
          <p:cNvPr id="14" name="Picture 2" descr="Image result for galatians 5:1">
            <a:extLst>
              <a:ext uri="{FF2B5EF4-FFF2-40B4-BE49-F238E27FC236}">
                <a16:creationId xmlns:a16="http://schemas.microsoft.com/office/drawing/2014/main" id="{E3FD82C2-A5EF-D542-A717-53D507381F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24975" y="44624"/>
            <a:ext cx="9136063" cy="6858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601012087"/>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1828" tIns="40913" rIns="81828" bIns="40913"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pic>
        <p:nvPicPr>
          <p:cNvPr id="91138"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1504" y="507067"/>
            <a:ext cx="7950489" cy="5779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91139" name="Rectangle 10"/>
          <p:cNvSpPr>
            <a:spLocks noChangeArrowheads="1"/>
          </p:cNvSpPr>
          <p:nvPr/>
        </p:nvSpPr>
        <p:spPr bwMode="auto">
          <a:xfrm>
            <a:off x="571504" y="495860"/>
            <a:ext cx="7950489" cy="5828460"/>
          </a:xfrm>
          <a:prstGeom prst="rect">
            <a:avLst/>
          </a:prstGeom>
          <a:noFill/>
          <a:ln w="76320">
            <a:solidFill>
              <a:srgbClr val="A50021"/>
            </a:solidFill>
            <a:miter lim="800000"/>
            <a:headEnd/>
            <a:tailEnd/>
          </a:ln>
          <a:extLst>
            <a:ext uri="{909E8E84-426E-40dd-AFC4-6F175D3DCCD1}">
              <a14:hiddenFill xmlns:a14="http://schemas.microsoft.com/office/drawing/2010/main" xmlns="">
                <a:solidFill>
                  <a:srgbClr val="FFFFFF"/>
                </a:solidFill>
              </a14:hiddenFill>
            </a:ext>
          </a:extLst>
        </p:spPr>
        <p:txBody>
          <a:bodyPr wrap="none" lIns="81838" tIns="40918" rIns="81838" bIns="40918"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91140" name="Text Box 2"/>
          <p:cNvSpPr txBox="1">
            <a:spLocks noChangeArrowheads="1"/>
          </p:cNvSpPr>
          <p:nvPr/>
        </p:nvSpPr>
        <p:spPr bwMode="auto">
          <a:xfrm>
            <a:off x="768436" y="6562087"/>
            <a:ext cx="861699" cy="2150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505"/>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800" b="1" i="0" u="none" strike="noStrike" kern="1200" cap="none" spc="0" normalizeH="0" baseline="0" noProof="0">
                <a:ln>
                  <a:noFill/>
                </a:ln>
                <a:solidFill>
                  <a:srgbClr val="FFFFFF"/>
                </a:solidFill>
                <a:effectLst/>
                <a:uLnTx/>
                <a:uFillTx/>
                <a:latin typeface="Times New Roman" charset="0"/>
                <a:ea typeface="MS Gothic" charset="0"/>
                <a:cs typeface="MS Gothic" charset="0"/>
              </a:rPr>
              <a:t>© </a:t>
            </a:r>
            <a:r>
              <a:rPr kumimoji="0" lang="en-GB" sz="900" b="1" i="0" u="none" strike="noStrike" kern="1200" cap="none" spc="0" normalizeH="0" baseline="0" noProof="0">
                <a:ln>
                  <a:noFill/>
                </a:ln>
                <a:solidFill>
                  <a:srgbClr val="FFFFFF"/>
                </a:solidFill>
                <a:effectLst/>
                <a:uLnTx/>
                <a:uFillTx/>
                <a:latin typeface="Times New Roman" charset="0"/>
                <a:ea typeface="MS Gothic" charset="0"/>
                <a:cs typeface="MS Gothic" charset="0"/>
              </a:rPr>
              <a:t>2006</a:t>
            </a:r>
            <a:r>
              <a:rPr kumimoji="0" lang="en-GB" sz="800" b="1" i="0" u="none" strike="noStrike" kern="1200" cap="none" spc="0" normalizeH="0" baseline="0" noProof="0">
                <a:ln>
                  <a:noFill/>
                </a:ln>
                <a:solidFill>
                  <a:srgbClr val="FFFFFF"/>
                </a:solidFill>
                <a:effectLst/>
                <a:uLnTx/>
                <a:uFillTx/>
                <a:latin typeface="Times New Roman" charset="0"/>
                <a:ea typeface="MS Gothic" charset="0"/>
                <a:cs typeface="MS Gothic" charset="0"/>
              </a:rPr>
              <a:t> TBBMI</a:t>
            </a:r>
          </a:p>
        </p:txBody>
      </p:sp>
      <p:sp>
        <p:nvSpPr>
          <p:cNvPr id="91141" name="Rectangle 3"/>
          <p:cNvSpPr>
            <a:spLocks noChangeArrowheads="1"/>
          </p:cNvSpPr>
          <p:nvPr/>
        </p:nvSpPr>
        <p:spPr bwMode="auto">
          <a:xfrm>
            <a:off x="7905524" y="6540757"/>
            <a:ext cx="672999" cy="2170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39" tIns="41876" rIns="80539" bIns="41876" anchor="ctr">
            <a:spAutoFit/>
          </a:bodyPr>
          <a:lstStyle/>
          <a:p>
            <a:pPr marL="0" marR="0" lvl="0" indent="0" algn="ctr" defTabSz="404279" rtl="0" eaLnBrk="0" fontAlgn="base" latinLnBrk="0" hangingPunct="0">
              <a:lnSpc>
                <a:spcPct val="93000"/>
              </a:lnSpc>
              <a:spcBef>
                <a:spcPct val="0"/>
              </a:spcBef>
              <a:spcAft>
                <a:spcPct val="0"/>
              </a:spcAft>
              <a:buClr>
                <a:srgbClr val="FFFFFF"/>
              </a:buClr>
              <a:buSzPct val="100000"/>
              <a:buFontTx/>
              <a:buNone/>
              <a:tabLst>
                <a:tab pos="0" algn="l"/>
                <a:tab pos="812827" algn="l"/>
                <a:tab pos="1629920" algn="l"/>
                <a:tab pos="2448445" algn="l"/>
                <a:tab pos="3266963" algn="l"/>
                <a:tab pos="4085479" algn="l"/>
                <a:tab pos="4906847" algn="l"/>
                <a:tab pos="5722519" algn="l"/>
                <a:tab pos="6541038" algn="l"/>
                <a:tab pos="7359561" algn="l"/>
                <a:tab pos="8178077" algn="l"/>
                <a:tab pos="8998023" algn="l"/>
              </a:tabLst>
              <a:defRPr/>
            </a:pPr>
            <a:r>
              <a:rPr kumimoji="0" lang="en-GB" sz="900" b="1" i="0" u="none" strike="noStrike" kern="1200" cap="none" spc="0" normalizeH="0" baseline="0" noProof="0">
                <a:ln>
                  <a:noFill/>
                </a:ln>
                <a:solidFill>
                  <a:srgbClr val="FFFFFF"/>
                </a:solidFill>
                <a:effectLst/>
                <a:uLnTx/>
                <a:uFillTx/>
                <a:latin typeface="Comic Sans MS" charset="0"/>
                <a:ea typeface="MS Gothic" charset="0"/>
                <a:cs typeface="MS Gothic" charset="0"/>
              </a:rPr>
              <a:t>9.65.08.</a:t>
            </a:r>
          </a:p>
        </p:txBody>
      </p:sp>
      <p:sp>
        <p:nvSpPr>
          <p:cNvPr id="91142" name="Picture 4"/>
          <p:cNvSpPr>
            <a:spLocks noChangeAspect="1" noChangeArrowheads="1"/>
          </p:cNvSpPr>
          <p:nvPr/>
        </p:nvSpPr>
        <p:spPr bwMode="auto">
          <a:xfrm>
            <a:off x="571504" y="507069"/>
            <a:ext cx="7950489" cy="57808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858" tIns="40928" rIns="81858" bIns="40928"/>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91143" name="Freeform 5"/>
          <p:cNvSpPr>
            <a:spLocks noChangeArrowheads="1"/>
          </p:cNvSpPr>
          <p:nvPr/>
        </p:nvSpPr>
        <p:spPr bwMode="auto">
          <a:xfrm>
            <a:off x="6251876" y="5350810"/>
            <a:ext cx="913535" cy="998725"/>
          </a:xfrm>
          <a:custGeom>
            <a:avLst/>
            <a:gdLst>
              <a:gd name="T0" fmla="*/ 2147483647 w 576"/>
              <a:gd name="T1" fmla="*/ 2147483647 h 629"/>
              <a:gd name="T2" fmla="*/ 2147483647 w 576"/>
              <a:gd name="T3" fmla="*/ 2147483647 h 629"/>
              <a:gd name="T4" fmla="*/ 2147483647 w 576"/>
              <a:gd name="T5" fmla="*/ 2147483647 h 629"/>
              <a:gd name="T6" fmla="*/ 2147483647 w 576"/>
              <a:gd name="T7" fmla="*/ 2147483647 h 629"/>
              <a:gd name="T8" fmla="*/ 2147483647 w 576"/>
              <a:gd name="T9" fmla="*/ 2147483647 h 629"/>
              <a:gd name="T10" fmla="*/ 2147483647 w 576"/>
              <a:gd name="T11" fmla="*/ 2147483647 h 629"/>
              <a:gd name="T12" fmla="*/ 2147483647 w 576"/>
              <a:gd name="T13" fmla="*/ 2147483647 h 629"/>
              <a:gd name="T14" fmla="*/ 2147483647 w 576"/>
              <a:gd name="T15" fmla="*/ 2147483647 h 629"/>
              <a:gd name="T16" fmla="*/ 2147483647 w 576"/>
              <a:gd name="T17" fmla="*/ 2147483647 h 629"/>
              <a:gd name="T18" fmla="*/ 2147483647 w 576"/>
              <a:gd name="T19" fmla="*/ 2147483647 h 629"/>
              <a:gd name="T20" fmla="*/ 2147483647 w 576"/>
              <a:gd name="T21" fmla="*/ 2147483647 h 629"/>
              <a:gd name="T22" fmla="*/ 2147483647 w 576"/>
              <a:gd name="T23" fmla="*/ 2147483647 h 629"/>
              <a:gd name="T24" fmla="*/ 2147483647 w 576"/>
              <a:gd name="T25" fmla="*/ 2147483647 h 629"/>
              <a:gd name="T26" fmla="*/ 2147483647 w 576"/>
              <a:gd name="T27" fmla="*/ 2147483647 h 629"/>
              <a:gd name="T28" fmla="*/ 2147483647 w 576"/>
              <a:gd name="T29" fmla="*/ 2147483647 h 629"/>
              <a:gd name="T30" fmla="*/ 2147483647 w 576"/>
              <a:gd name="T31" fmla="*/ 2147483647 h 629"/>
              <a:gd name="T32" fmla="*/ 2147483647 w 576"/>
              <a:gd name="T33" fmla="*/ 2147483647 h 629"/>
              <a:gd name="T34" fmla="*/ 2147483647 w 576"/>
              <a:gd name="T35" fmla="*/ 2147483647 h 629"/>
              <a:gd name="T36" fmla="*/ 2147483647 w 576"/>
              <a:gd name="T37" fmla="*/ 2147483647 h 629"/>
              <a:gd name="T38" fmla="*/ 2147483647 w 576"/>
              <a:gd name="T39" fmla="*/ 2147483647 h 629"/>
              <a:gd name="T40" fmla="*/ 2147483647 w 576"/>
              <a:gd name="T41" fmla="*/ 2147483647 h 629"/>
              <a:gd name="T42" fmla="*/ 2147483647 w 576"/>
              <a:gd name="T43" fmla="*/ 2147483647 h 629"/>
              <a:gd name="T44" fmla="*/ 2147483647 w 576"/>
              <a:gd name="T45" fmla="*/ 2147483647 h 629"/>
              <a:gd name="T46" fmla="*/ 2147483647 w 576"/>
              <a:gd name="T47" fmla="*/ 2147483647 h 629"/>
              <a:gd name="T48" fmla="*/ 2147483647 w 576"/>
              <a:gd name="T49" fmla="*/ 2147483647 h 629"/>
              <a:gd name="T50" fmla="*/ 2147483647 w 576"/>
              <a:gd name="T51" fmla="*/ 2147483647 h 629"/>
              <a:gd name="T52" fmla="*/ 2147483647 w 576"/>
              <a:gd name="T53" fmla="*/ 2147483647 h 629"/>
              <a:gd name="T54" fmla="*/ 2147483647 w 576"/>
              <a:gd name="T55" fmla="*/ 2147483647 h 629"/>
              <a:gd name="T56" fmla="*/ 2147483647 w 576"/>
              <a:gd name="T57" fmla="*/ 2147483647 h 6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76"/>
              <a:gd name="T88" fmla="*/ 0 h 629"/>
              <a:gd name="T89" fmla="*/ 576 w 576"/>
              <a:gd name="T90" fmla="*/ 629 h 6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76" h="629">
                <a:moveTo>
                  <a:pt x="302" y="533"/>
                </a:moveTo>
                <a:cubicBezTo>
                  <a:pt x="293" y="491"/>
                  <a:pt x="302" y="474"/>
                  <a:pt x="262" y="461"/>
                </a:cubicBezTo>
                <a:cubicBezTo>
                  <a:pt x="254" y="453"/>
                  <a:pt x="244" y="445"/>
                  <a:pt x="238" y="437"/>
                </a:cubicBezTo>
                <a:cubicBezTo>
                  <a:pt x="226" y="421"/>
                  <a:pt x="206" y="389"/>
                  <a:pt x="206" y="389"/>
                </a:cubicBezTo>
                <a:cubicBezTo>
                  <a:pt x="186" y="312"/>
                  <a:pt x="163" y="295"/>
                  <a:pt x="94" y="261"/>
                </a:cubicBezTo>
                <a:cubicBezTo>
                  <a:pt x="83" y="245"/>
                  <a:pt x="64" y="232"/>
                  <a:pt x="62" y="213"/>
                </a:cubicBezTo>
                <a:cubicBezTo>
                  <a:pt x="60" y="199"/>
                  <a:pt x="57" y="146"/>
                  <a:pt x="46" y="125"/>
                </a:cubicBezTo>
                <a:cubicBezTo>
                  <a:pt x="0" y="42"/>
                  <a:pt x="24" y="107"/>
                  <a:pt x="6" y="53"/>
                </a:cubicBezTo>
                <a:cubicBezTo>
                  <a:pt x="17" y="29"/>
                  <a:pt x="18" y="0"/>
                  <a:pt x="54" y="29"/>
                </a:cubicBezTo>
                <a:cubicBezTo>
                  <a:pt x="69" y="41"/>
                  <a:pt x="62" y="67"/>
                  <a:pt x="70" y="85"/>
                </a:cubicBezTo>
                <a:cubicBezTo>
                  <a:pt x="79" y="107"/>
                  <a:pt x="109" y="170"/>
                  <a:pt x="126" y="181"/>
                </a:cubicBezTo>
                <a:cubicBezTo>
                  <a:pt x="142" y="191"/>
                  <a:pt x="174" y="213"/>
                  <a:pt x="174" y="213"/>
                </a:cubicBezTo>
                <a:cubicBezTo>
                  <a:pt x="195" y="244"/>
                  <a:pt x="185" y="256"/>
                  <a:pt x="222" y="269"/>
                </a:cubicBezTo>
                <a:cubicBezTo>
                  <a:pt x="224" y="215"/>
                  <a:pt x="218" y="161"/>
                  <a:pt x="230" y="109"/>
                </a:cubicBezTo>
                <a:cubicBezTo>
                  <a:pt x="231" y="100"/>
                  <a:pt x="251" y="108"/>
                  <a:pt x="254" y="117"/>
                </a:cubicBezTo>
                <a:cubicBezTo>
                  <a:pt x="256" y="126"/>
                  <a:pt x="241" y="182"/>
                  <a:pt x="238" y="197"/>
                </a:cubicBezTo>
                <a:cubicBezTo>
                  <a:pt x="242" y="218"/>
                  <a:pt x="238" y="245"/>
                  <a:pt x="254" y="261"/>
                </a:cubicBezTo>
                <a:cubicBezTo>
                  <a:pt x="262" y="269"/>
                  <a:pt x="319" y="288"/>
                  <a:pt x="334" y="293"/>
                </a:cubicBezTo>
                <a:cubicBezTo>
                  <a:pt x="342" y="301"/>
                  <a:pt x="352" y="307"/>
                  <a:pt x="358" y="317"/>
                </a:cubicBezTo>
                <a:cubicBezTo>
                  <a:pt x="368" y="336"/>
                  <a:pt x="369" y="372"/>
                  <a:pt x="390" y="389"/>
                </a:cubicBezTo>
                <a:cubicBezTo>
                  <a:pt x="403" y="400"/>
                  <a:pt x="423" y="403"/>
                  <a:pt x="438" y="413"/>
                </a:cubicBezTo>
                <a:cubicBezTo>
                  <a:pt x="458" y="443"/>
                  <a:pt x="462" y="462"/>
                  <a:pt x="494" y="477"/>
                </a:cubicBezTo>
                <a:cubicBezTo>
                  <a:pt x="509" y="483"/>
                  <a:pt x="542" y="493"/>
                  <a:pt x="542" y="493"/>
                </a:cubicBezTo>
                <a:cubicBezTo>
                  <a:pt x="549" y="522"/>
                  <a:pt x="558" y="551"/>
                  <a:pt x="566" y="581"/>
                </a:cubicBezTo>
                <a:cubicBezTo>
                  <a:pt x="480" y="615"/>
                  <a:pt x="576" y="580"/>
                  <a:pt x="470" y="605"/>
                </a:cubicBezTo>
                <a:cubicBezTo>
                  <a:pt x="453" y="608"/>
                  <a:pt x="438" y="615"/>
                  <a:pt x="422" y="621"/>
                </a:cubicBezTo>
                <a:cubicBezTo>
                  <a:pt x="414" y="623"/>
                  <a:pt x="398" y="629"/>
                  <a:pt x="398" y="629"/>
                </a:cubicBezTo>
                <a:cubicBezTo>
                  <a:pt x="349" y="620"/>
                  <a:pt x="335" y="622"/>
                  <a:pt x="302" y="589"/>
                </a:cubicBezTo>
                <a:cubicBezTo>
                  <a:pt x="293" y="537"/>
                  <a:pt x="282" y="552"/>
                  <a:pt x="302" y="533"/>
                </a:cubicBezTo>
                <a:close/>
              </a:path>
            </a:pathLst>
          </a:custGeom>
          <a:blipFill dpi="0" rotWithShape="0">
            <a:blip r:embed="rId4"/>
            <a:srcRect/>
            <a:tile tx="0" ty="0" sx="100000" sy="100000" flip="none" algn="tl"/>
          </a:blipFill>
          <a:ln w="12600">
            <a:solidFill>
              <a:srgbClr val="000000"/>
            </a:solidFill>
            <a:round/>
            <a:headEnd/>
            <a:tailEnd/>
          </a:ln>
        </p:spPr>
        <p:txBody>
          <a:bodyPr wrap="none" lIns="81828" tIns="40913" rIns="81828" bIns="40913"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91144" name="Text Box 6"/>
          <p:cNvSpPr txBox="1">
            <a:spLocks noChangeArrowheads="1"/>
          </p:cNvSpPr>
          <p:nvPr/>
        </p:nvSpPr>
        <p:spPr bwMode="auto">
          <a:xfrm rot="1320000">
            <a:off x="3338081" y="4324071"/>
            <a:ext cx="2108488" cy="498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897"/>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400" b="1" i="0" u="none" strike="noStrike" kern="1200" cap="none" spc="0" normalizeH="0" baseline="0" noProof="0">
                <a:ln>
                  <a:noFill/>
                </a:ln>
                <a:solidFill>
                  <a:srgbClr val="FFFFFF"/>
                </a:solidFill>
                <a:effectLst/>
                <a:uLnTx/>
                <a:uFillTx/>
                <a:latin typeface="Comic Sans MS" charset="0"/>
                <a:ea typeface="MS Gothic" charset="0"/>
                <a:cs typeface="MS Gothic" charset="0"/>
              </a:rPr>
              <a:t>MEDITERRANEAN SEA</a:t>
            </a:r>
          </a:p>
        </p:txBody>
      </p:sp>
      <p:sp>
        <p:nvSpPr>
          <p:cNvPr id="91145" name="Text Box 7"/>
          <p:cNvSpPr txBox="1">
            <a:spLocks noChangeArrowheads="1"/>
          </p:cNvSpPr>
          <p:nvPr/>
        </p:nvSpPr>
        <p:spPr bwMode="auto">
          <a:xfrm rot="1320000">
            <a:off x="584492" y="1392332"/>
            <a:ext cx="1363806" cy="498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897"/>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400" b="1" i="0" u="none" strike="noStrike" kern="1200" cap="none" spc="0" normalizeH="0" baseline="0" noProof="0">
                <a:ln>
                  <a:noFill/>
                </a:ln>
                <a:solidFill>
                  <a:srgbClr val="FFFFFF"/>
                </a:solidFill>
                <a:effectLst/>
                <a:uLnTx/>
                <a:uFillTx/>
                <a:latin typeface="Comic Sans MS" charset="0"/>
                <a:ea typeface="MS Gothic" charset="0"/>
                <a:cs typeface="MS Gothic" charset="0"/>
              </a:rPr>
              <a:t>ATLANTIC OCEAN</a:t>
            </a:r>
          </a:p>
        </p:txBody>
      </p:sp>
      <p:sp>
        <p:nvSpPr>
          <p:cNvPr id="91146" name="Text Box 9"/>
          <p:cNvSpPr txBox="1">
            <a:spLocks noChangeArrowheads="1"/>
          </p:cNvSpPr>
          <p:nvPr/>
        </p:nvSpPr>
        <p:spPr bwMode="auto">
          <a:xfrm>
            <a:off x="8758209" y="97428"/>
            <a:ext cx="184210" cy="3822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161" tIns="45745" rIns="91161" bIns="45745"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1234"/>
              </a:spcBef>
              <a:spcAft>
                <a:spcPct val="0"/>
              </a:spcAft>
              <a:buClr>
                <a:srgbClr val="FFA27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000" b="0" i="0" u="none" strike="noStrike" kern="1200" cap="none" spc="0" normalizeH="0" baseline="0" noProof="0">
                <a:ln>
                  <a:noFill/>
                </a:ln>
                <a:solidFill>
                  <a:srgbClr val="FFA27C"/>
                </a:solidFill>
                <a:effectLst/>
                <a:uLnTx/>
                <a:uFillTx/>
                <a:latin typeface="Comic Sans MS" charset="0"/>
                <a:ea typeface="MS Gothic" charset="0"/>
                <a:cs typeface="MS Gothic" charset="0"/>
              </a:rPr>
              <a:t> </a:t>
            </a:r>
          </a:p>
        </p:txBody>
      </p:sp>
      <p:sp>
        <p:nvSpPr>
          <p:cNvPr id="45066" name="Text Box 10"/>
          <p:cNvSpPr txBox="1">
            <a:spLocks noChangeArrowheads="1"/>
          </p:cNvSpPr>
          <p:nvPr/>
        </p:nvSpPr>
        <p:spPr bwMode="auto">
          <a:xfrm>
            <a:off x="2539945" y="3024199"/>
            <a:ext cx="1804061" cy="498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defPPr>
              <a:defRPr lang="en-GB"/>
            </a:defPPr>
            <a:lvl1pPr>
              <a:spcBef>
                <a:spcPts val="1500"/>
              </a:spcBef>
              <a:buClr>
                <a:srgbClr val="FC0128"/>
              </a:buCl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800" b="1">
                <a:solidFill>
                  <a:srgbClr val="FC0128"/>
                </a:solidFill>
                <a:effectLst>
                  <a:glow rad="165100">
                    <a:schemeClr val="bg1">
                      <a:alpha val="98000"/>
                    </a:schemeClr>
                  </a:glow>
                </a:effectLst>
                <a:latin typeface="Comic Sans MS" charset="0"/>
                <a:ea typeface="MS Gothic" charset="0"/>
                <a:cs typeface="MS Gothic"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9pPr>
          </a:lstStyle>
          <a:p>
            <a:pPr marL="0" marR="0" lvl="0" indent="0" algn="l" defTabSz="406410" rtl="0" eaLnBrk="0" fontAlgn="base" latinLnBrk="0" hangingPunct="0">
              <a:lnSpc>
                <a:spcPct val="93000"/>
              </a:lnSpc>
              <a:spcBef>
                <a:spcPts val="1500"/>
              </a:spcBef>
              <a:spcAft>
                <a:spcPct val="0"/>
              </a:spcAft>
              <a:buClr>
                <a:srgbClr val="FC012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800" b="1" i="0" u="none" strike="noStrike" kern="1200" cap="none" spc="0" normalizeH="0" baseline="0" noProof="0" dirty="0">
                <a:ln>
                  <a:noFill/>
                </a:ln>
                <a:solidFill>
                  <a:srgbClr val="FC0128"/>
                </a:solidFill>
                <a:effectLst>
                  <a:glow rad="165100">
                    <a:srgbClr val="FFFFFF">
                      <a:alpha val="98000"/>
                    </a:srgbClr>
                  </a:glow>
                </a:effectLst>
                <a:uLnTx/>
                <a:uFillTx/>
                <a:latin typeface="Comic Sans MS" charset="0"/>
                <a:ea typeface="MS Gothic" charset="0"/>
              </a:rPr>
              <a:t>ROME•</a:t>
            </a:r>
          </a:p>
        </p:txBody>
      </p:sp>
      <p:sp>
        <p:nvSpPr>
          <p:cNvPr id="45067" name="Text Box 11"/>
          <p:cNvSpPr txBox="1">
            <a:spLocks noChangeArrowheads="1"/>
          </p:cNvSpPr>
          <p:nvPr/>
        </p:nvSpPr>
        <p:spPr bwMode="auto">
          <a:xfrm>
            <a:off x="6524625" y="4055146"/>
            <a:ext cx="1995920" cy="6502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70000"/>
              </a:lnSpc>
              <a:spcBef>
                <a:spcPts val="1346"/>
              </a:spcBef>
              <a:spcAft>
                <a:spcPct val="0"/>
              </a:spcAft>
              <a:buClr>
                <a:srgbClr val="FC012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a:ln>
                  <a:noFill/>
                </a:ln>
                <a:solidFill>
                  <a:srgbClr val="FC0128"/>
                </a:solidFill>
                <a:effectLst>
                  <a:glow rad="165100">
                    <a:srgbClr val="FFFFFF">
                      <a:alpha val="98000"/>
                    </a:srgbClr>
                  </a:glow>
                </a:effectLst>
                <a:uLnTx/>
                <a:uFillTx/>
                <a:latin typeface="Comic Sans MS" charset="0"/>
                <a:ea typeface="MS Gothic" charset="0"/>
                <a:cs typeface="MS Gothic" charset="0"/>
              </a:rPr>
              <a:t>•Syrian Antioch</a:t>
            </a:r>
          </a:p>
        </p:txBody>
      </p:sp>
      <p:sp>
        <p:nvSpPr>
          <p:cNvPr id="45068" name="Text Box 12"/>
          <p:cNvSpPr txBox="1">
            <a:spLocks noChangeArrowheads="1"/>
          </p:cNvSpPr>
          <p:nvPr/>
        </p:nvSpPr>
        <p:spPr bwMode="auto">
          <a:xfrm>
            <a:off x="5748194" y="3623710"/>
            <a:ext cx="2856056" cy="3809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70000"/>
              </a:lnSpc>
              <a:spcBef>
                <a:spcPts val="1346"/>
              </a:spcBef>
              <a:spcAft>
                <a:spcPct val="0"/>
              </a:spcAft>
              <a:buClr>
                <a:srgbClr val="FC012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a:ln>
                  <a:noFill/>
                </a:ln>
                <a:solidFill>
                  <a:srgbClr val="FC0128"/>
                </a:solidFill>
                <a:effectLst>
                  <a:glow rad="165100">
                    <a:srgbClr val="FFFFFF">
                      <a:alpha val="98000"/>
                    </a:srgbClr>
                  </a:glow>
                </a:effectLst>
                <a:uLnTx/>
                <a:uFillTx/>
                <a:latin typeface="Comic Sans MS" charset="0"/>
                <a:ea typeface="MS Gothic" charset="0"/>
                <a:cs typeface="MS Gothic" charset="0"/>
              </a:rPr>
              <a:t>•Pisidian Antioch</a:t>
            </a:r>
          </a:p>
        </p:txBody>
      </p:sp>
      <p:sp>
        <p:nvSpPr>
          <p:cNvPr id="45069" name="Text Box 13"/>
          <p:cNvSpPr txBox="1">
            <a:spLocks noChangeArrowheads="1"/>
          </p:cNvSpPr>
          <p:nvPr/>
        </p:nvSpPr>
        <p:spPr bwMode="auto">
          <a:xfrm>
            <a:off x="5186796" y="3836627"/>
            <a:ext cx="1812636" cy="45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346"/>
              </a:spcBef>
              <a:spcAft>
                <a:spcPct val="0"/>
              </a:spcAft>
              <a:buClr>
                <a:srgbClr val="FC012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a:ln>
                  <a:noFill/>
                </a:ln>
                <a:solidFill>
                  <a:srgbClr val="FC0128"/>
                </a:solidFill>
                <a:effectLst>
                  <a:glow rad="165100">
                    <a:srgbClr val="FFFFFF">
                      <a:alpha val="98000"/>
                    </a:srgbClr>
                  </a:glow>
                </a:effectLst>
                <a:uLnTx/>
                <a:uFillTx/>
                <a:latin typeface="Comic Sans MS" charset="0"/>
                <a:ea typeface="MS Gothic" charset="0"/>
                <a:cs typeface="MS Gothic" charset="0"/>
              </a:rPr>
              <a:t>•Ephesus</a:t>
            </a:r>
          </a:p>
        </p:txBody>
      </p:sp>
      <p:sp>
        <p:nvSpPr>
          <p:cNvPr id="45070" name="Text Box 14"/>
          <p:cNvSpPr txBox="1">
            <a:spLocks noChangeArrowheads="1"/>
          </p:cNvSpPr>
          <p:nvPr/>
        </p:nvSpPr>
        <p:spPr bwMode="auto">
          <a:xfrm>
            <a:off x="3899478" y="3787600"/>
            <a:ext cx="1329171" cy="45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346"/>
              </a:spcBef>
              <a:spcAft>
                <a:spcPct val="0"/>
              </a:spcAft>
              <a:buClr>
                <a:srgbClr val="FC012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a:ln>
                  <a:noFill/>
                </a:ln>
                <a:solidFill>
                  <a:srgbClr val="FC0128"/>
                </a:solidFill>
                <a:effectLst>
                  <a:glow rad="165100">
                    <a:srgbClr val="FFFFFF">
                      <a:alpha val="98000"/>
                    </a:srgbClr>
                  </a:glow>
                </a:effectLst>
                <a:uLnTx/>
                <a:uFillTx/>
                <a:latin typeface="Comic Sans MS" charset="0"/>
                <a:ea typeface="MS Gothic" charset="0"/>
                <a:cs typeface="MS Gothic" charset="0"/>
              </a:rPr>
              <a:t>Athens</a:t>
            </a:r>
          </a:p>
        </p:txBody>
      </p:sp>
      <p:sp>
        <p:nvSpPr>
          <p:cNvPr id="91152" name="Text Box 15"/>
          <p:cNvSpPr txBox="1">
            <a:spLocks noChangeArrowheads="1"/>
          </p:cNvSpPr>
          <p:nvPr/>
        </p:nvSpPr>
        <p:spPr bwMode="auto">
          <a:xfrm>
            <a:off x="4675909" y="3650316"/>
            <a:ext cx="307398" cy="5560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ts val="2019"/>
              </a:spcBef>
              <a:spcAft>
                <a:spcPct val="0"/>
              </a:spcAft>
              <a:buClr>
                <a:srgbClr val="919191"/>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3200" b="1" i="0" u="none" strike="noStrike" kern="1200" cap="none" spc="0" normalizeH="0" baseline="0" noProof="0">
                <a:ln>
                  <a:noFill/>
                </a:ln>
                <a:solidFill>
                  <a:srgbClr val="919191"/>
                </a:solidFill>
                <a:effectLst/>
                <a:uLnTx/>
                <a:uFillTx/>
                <a:latin typeface="Comic Sans MS" charset="0"/>
                <a:ea typeface="MS Gothic" charset="0"/>
                <a:cs typeface="MS Gothic" charset="0"/>
              </a:rPr>
              <a:t>•</a:t>
            </a:r>
          </a:p>
        </p:txBody>
      </p:sp>
      <p:sp>
        <p:nvSpPr>
          <p:cNvPr id="45072" name="Text Box 16"/>
          <p:cNvSpPr txBox="1">
            <a:spLocks noChangeArrowheads="1"/>
          </p:cNvSpPr>
          <p:nvPr/>
        </p:nvSpPr>
        <p:spPr bwMode="auto">
          <a:xfrm>
            <a:off x="2105631" y="937094"/>
            <a:ext cx="5957455" cy="12159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r" defTabSz="406410" rtl="0" eaLnBrk="0" fontAlgn="base" latinLnBrk="0" hangingPunct="0">
              <a:lnSpc>
                <a:spcPct val="93000"/>
              </a:lnSpc>
              <a:spcBef>
                <a:spcPts val="2468"/>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3900" b="1" i="0" u="none" strike="noStrike" kern="1200" cap="none" spc="0" normalizeH="0" baseline="0" noProof="0" dirty="0">
                <a:ln>
                  <a:noFill/>
                </a:ln>
                <a:solidFill>
                  <a:srgbClr val="000000"/>
                </a:solidFill>
                <a:effectLst>
                  <a:glow rad="165100">
                    <a:srgbClr val="FFFFFF">
                      <a:alpha val="98000"/>
                    </a:srgbClr>
                  </a:glow>
                </a:effectLst>
                <a:uLnTx/>
                <a:uFillTx/>
                <a:latin typeface="Comic Sans MS" charset="0"/>
                <a:ea typeface="MS Gothic" charset="0"/>
                <a:cs typeface="MS Gothic" charset="0"/>
              </a:rPr>
              <a:t>PAUL</a:t>
            </a:r>
            <a:r>
              <a:rPr kumimoji="0" lang="uk-UA" altLang="ja-JP" sz="3900" b="1" i="0" u="none" strike="noStrike" kern="1200" cap="none" spc="0" normalizeH="0" baseline="0" noProof="0" dirty="0">
                <a:ln>
                  <a:noFill/>
                </a:ln>
                <a:solidFill>
                  <a:srgbClr val="000000"/>
                </a:solidFill>
                <a:effectLst>
                  <a:glow rad="165100">
                    <a:srgbClr val="FFFFFF">
                      <a:alpha val="98000"/>
                    </a:srgbClr>
                  </a:glow>
                </a:effectLst>
                <a:uLnTx/>
                <a:uFillTx/>
                <a:latin typeface="Comic Sans MS" charset="0"/>
                <a:ea typeface="MS Gothic" charset="0"/>
                <a:cs typeface="MS Gothic" charset="0"/>
              </a:rPr>
              <a:t>'</a:t>
            </a:r>
            <a:r>
              <a:rPr kumimoji="0" lang="en-GB" altLang="ja-JP" sz="3900" b="1" i="0" u="none" strike="noStrike" kern="1200" cap="none" spc="0" normalizeH="0" baseline="0" noProof="0" dirty="0">
                <a:ln>
                  <a:noFill/>
                </a:ln>
                <a:solidFill>
                  <a:srgbClr val="000000"/>
                </a:solidFill>
                <a:effectLst>
                  <a:glow rad="165100">
                    <a:srgbClr val="FFFFFF">
                      <a:alpha val="98000"/>
                    </a:srgbClr>
                  </a:glow>
                </a:effectLst>
                <a:uLnTx/>
                <a:uFillTx/>
                <a:latin typeface="Comic Sans MS" charset="0"/>
                <a:ea typeface="MS Gothic" charset="0"/>
                <a:cs typeface="MS Gothic" charset="0"/>
              </a:rPr>
              <a:t>S JOURNEYS …AT A GLANCE</a:t>
            </a:r>
            <a:endParaRPr kumimoji="0" lang="en-GB" sz="3900" b="1" i="0" u="none" strike="noStrike" kern="1200" cap="none" spc="0" normalizeH="0" baseline="0" noProof="0" dirty="0">
              <a:ln>
                <a:noFill/>
              </a:ln>
              <a:solidFill>
                <a:srgbClr val="000000"/>
              </a:solidFill>
              <a:effectLst>
                <a:glow rad="165100">
                  <a:srgbClr val="FFFFFF">
                    <a:alpha val="98000"/>
                  </a:srgbClr>
                </a:glow>
              </a:effectLst>
              <a:uLnTx/>
              <a:uFillTx/>
              <a:latin typeface="Comic Sans MS" charset="0"/>
              <a:ea typeface="MS Gothic" charset="0"/>
              <a:cs typeface="MS Gothic" charset="0"/>
            </a:endParaRPr>
          </a:p>
        </p:txBody>
      </p:sp>
      <p:sp>
        <p:nvSpPr>
          <p:cNvPr id="45073" name="Text Box 17"/>
          <p:cNvSpPr txBox="1">
            <a:spLocks noChangeArrowheads="1"/>
          </p:cNvSpPr>
          <p:nvPr/>
        </p:nvSpPr>
        <p:spPr bwMode="auto">
          <a:xfrm>
            <a:off x="4297795" y="3012993"/>
            <a:ext cx="1814080" cy="45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346"/>
              </a:spcBef>
              <a:spcAft>
                <a:spcPct val="0"/>
              </a:spcAft>
              <a:buClr>
                <a:srgbClr val="FC012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dirty="0">
                <a:ln>
                  <a:noFill/>
                </a:ln>
                <a:solidFill>
                  <a:srgbClr val="FC0128"/>
                </a:solidFill>
                <a:effectLst>
                  <a:glow rad="165100">
                    <a:srgbClr val="FFFFFF">
                      <a:alpha val="98000"/>
                    </a:srgbClr>
                  </a:glow>
                </a:effectLst>
                <a:uLnTx/>
                <a:uFillTx/>
                <a:latin typeface="Comic Sans MS" charset="0"/>
                <a:ea typeface="MS Gothic" charset="0"/>
                <a:cs typeface="MS Gothic" charset="0"/>
              </a:rPr>
              <a:t>Macedonia</a:t>
            </a:r>
          </a:p>
        </p:txBody>
      </p:sp>
      <p:grpSp>
        <p:nvGrpSpPr>
          <p:cNvPr id="91155" name="Group 18"/>
          <p:cNvGrpSpPr>
            <a:grpSpLocks/>
          </p:cNvGrpSpPr>
          <p:nvPr/>
        </p:nvGrpSpPr>
        <p:grpSpPr bwMode="auto">
          <a:xfrm>
            <a:off x="971264" y="2241179"/>
            <a:ext cx="7340023" cy="3760974"/>
            <a:chOff x="673" y="1600"/>
            <a:chExt cx="5086" cy="2685"/>
          </a:xfrm>
        </p:grpSpPr>
        <p:sp>
          <p:nvSpPr>
            <p:cNvPr id="91176" name="Text Box 19"/>
            <p:cNvSpPr txBox="1">
              <a:spLocks noChangeArrowheads="1"/>
            </p:cNvSpPr>
            <p:nvPr/>
          </p:nvSpPr>
          <p:spPr bwMode="auto">
            <a:xfrm>
              <a:off x="673" y="2759"/>
              <a:ext cx="1813" cy="4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880" tIns="51120" rIns="101880" bIns="5112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ts val="2255"/>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3600" b="1" i="0" u="none" strike="noStrike" kern="1200" cap="none" spc="0" normalizeH="0" baseline="0" noProof="0">
                  <a:ln>
                    <a:noFill/>
                  </a:ln>
                  <a:solidFill>
                    <a:srgbClr val="0033CC"/>
                  </a:solidFill>
                  <a:effectLst/>
                  <a:uLnTx/>
                  <a:uFillTx/>
                  <a:latin typeface="Comic Sans MS" charset="0"/>
                  <a:ea typeface="MS Gothic" charset="0"/>
                  <a:cs typeface="MS Gothic" charset="0"/>
                </a:rPr>
                <a:t>AFRICA</a:t>
              </a:r>
            </a:p>
          </p:txBody>
        </p:sp>
        <p:sp>
          <p:nvSpPr>
            <p:cNvPr id="91177" name="Text Box 20"/>
            <p:cNvSpPr txBox="1">
              <a:spLocks noChangeArrowheads="1"/>
            </p:cNvSpPr>
            <p:nvPr/>
          </p:nvSpPr>
          <p:spPr bwMode="auto">
            <a:xfrm>
              <a:off x="4656" y="1957"/>
              <a:ext cx="1029" cy="4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880" tIns="51120" rIns="101880" bIns="5112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ts val="2255"/>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3600" b="1" i="0" u="none" strike="noStrike" kern="1200" cap="none" spc="0" normalizeH="0" baseline="0" noProof="0">
                  <a:ln>
                    <a:noFill/>
                  </a:ln>
                  <a:solidFill>
                    <a:srgbClr val="0033CC"/>
                  </a:solidFill>
                  <a:effectLst/>
                  <a:uLnTx/>
                  <a:uFillTx/>
                  <a:latin typeface="Comic Sans MS" charset="0"/>
                  <a:ea typeface="MS Gothic" charset="0"/>
                  <a:cs typeface="MS Gothic" charset="0"/>
                </a:rPr>
                <a:t>ASIA</a:t>
              </a:r>
            </a:p>
          </p:txBody>
        </p:sp>
        <p:sp>
          <p:nvSpPr>
            <p:cNvPr id="91178" name="Text Box 21"/>
            <p:cNvSpPr txBox="1">
              <a:spLocks noChangeArrowheads="1"/>
            </p:cNvSpPr>
            <p:nvPr/>
          </p:nvSpPr>
          <p:spPr bwMode="auto">
            <a:xfrm>
              <a:off x="803" y="1600"/>
              <a:ext cx="1998" cy="4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880" tIns="51120" rIns="101880" bIns="5112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ts val="2019"/>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3200" b="1" i="0" u="none" strike="noStrike" kern="1200" cap="none" spc="0" normalizeH="0" baseline="0" noProof="0">
                  <a:ln>
                    <a:noFill/>
                  </a:ln>
                  <a:solidFill>
                    <a:srgbClr val="0033CC"/>
                  </a:solidFill>
                  <a:effectLst/>
                  <a:uLnTx/>
                  <a:uFillTx/>
                  <a:latin typeface="Comic Sans MS" charset="0"/>
                  <a:ea typeface="MS Gothic" charset="0"/>
                  <a:cs typeface="MS Gothic" charset="0"/>
                </a:rPr>
                <a:t>EUROPE</a:t>
              </a:r>
            </a:p>
          </p:txBody>
        </p:sp>
        <p:sp>
          <p:nvSpPr>
            <p:cNvPr id="91179" name="Text Box 22"/>
            <p:cNvSpPr txBox="1">
              <a:spLocks noChangeArrowheads="1"/>
            </p:cNvSpPr>
            <p:nvPr/>
          </p:nvSpPr>
          <p:spPr bwMode="auto">
            <a:xfrm>
              <a:off x="4599" y="3922"/>
              <a:ext cx="1160" cy="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880" tIns="51120" rIns="101880" bIns="5112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ts val="1739"/>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800" b="1" i="0" u="none" strike="noStrike" kern="1200" cap="none" spc="0" normalizeH="0" baseline="0" noProof="0">
                  <a:ln>
                    <a:noFill/>
                  </a:ln>
                  <a:solidFill>
                    <a:srgbClr val="0033CC"/>
                  </a:solidFill>
                  <a:effectLst/>
                  <a:uLnTx/>
                  <a:uFillTx/>
                  <a:latin typeface="Comic Sans MS" charset="0"/>
                  <a:ea typeface="MS Gothic" charset="0"/>
                  <a:cs typeface="MS Gothic" charset="0"/>
                </a:rPr>
                <a:t>ARABIA</a:t>
              </a:r>
            </a:p>
          </p:txBody>
        </p:sp>
      </p:grpSp>
      <p:sp>
        <p:nvSpPr>
          <p:cNvPr id="45079" name="Text Box 23"/>
          <p:cNvSpPr txBox="1">
            <a:spLocks noChangeArrowheads="1"/>
          </p:cNvSpPr>
          <p:nvPr/>
        </p:nvSpPr>
        <p:spPr bwMode="auto">
          <a:xfrm>
            <a:off x="6459685" y="4668662"/>
            <a:ext cx="2073853" cy="45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346"/>
              </a:spcBef>
              <a:spcAft>
                <a:spcPct val="0"/>
              </a:spcAft>
              <a:buClr>
                <a:srgbClr val="FC012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a:ln>
                  <a:noFill/>
                </a:ln>
                <a:solidFill>
                  <a:srgbClr val="FC0128"/>
                </a:solidFill>
                <a:effectLst>
                  <a:glow rad="165100">
                    <a:srgbClr val="FFFFFF">
                      <a:alpha val="98000"/>
                    </a:srgbClr>
                  </a:glow>
                </a:effectLst>
                <a:uLnTx/>
                <a:uFillTx/>
                <a:latin typeface="Comic Sans MS" charset="0"/>
                <a:ea typeface="MS Gothic" charset="0"/>
                <a:cs typeface="MS Gothic" charset="0"/>
              </a:rPr>
              <a:t>•Jerusalem</a:t>
            </a:r>
          </a:p>
        </p:txBody>
      </p:sp>
      <p:sp>
        <p:nvSpPr>
          <p:cNvPr id="91157" name="Text Box 24"/>
          <p:cNvSpPr txBox="1">
            <a:spLocks noChangeArrowheads="1"/>
          </p:cNvSpPr>
          <p:nvPr/>
        </p:nvSpPr>
        <p:spPr bwMode="auto">
          <a:xfrm>
            <a:off x="8019764" y="6538637"/>
            <a:ext cx="167409" cy="215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828" tIns="40913" rIns="81828" bIns="40913" anchor="ctr"/>
          <a:lstStyle>
            <a:lvl1pPr defTabSz="406400">
              <a:defRPr sz="2500">
                <a:solidFill>
                  <a:schemeClr val="bg1"/>
                </a:solidFill>
                <a:latin typeface="Times New Roman" charset="0"/>
                <a:ea typeface="ＭＳ Ｐゴシック" charset="0"/>
                <a:cs typeface="ＭＳ Ｐゴシック" charset="0"/>
              </a:defRPr>
            </a:lvl1pPr>
            <a:lvl2pPr marL="742950" indent="-285750" defTabSz="406400">
              <a:defRPr sz="2500">
                <a:solidFill>
                  <a:schemeClr val="bg1"/>
                </a:solidFill>
                <a:latin typeface="Times New Roman" charset="0"/>
                <a:ea typeface="ＭＳ Ｐゴシック" charset="0"/>
              </a:defRPr>
            </a:lvl2pPr>
            <a:lvl3pPr marL="1143000" indent="-228600" defTabSz="406400">
              <a:defRPr sz="2500">
                <a:solidFill>
                  <a:schemeClr val="bg1"/>
                </a:solidFill>
                <a:latin typeface="Times New Roman" charset="0"/>
                <a:ea typeface="ＭＳ Ｐゴシック" charset="0"/>
              </a:defRPr>
            </a:lvl3pPr>
            <a:lvl4pPr marL="1600200" indent="-228600" defTabSz="406400">
              <a:defRPr sz="2500">
                <a:solidFill>
                  <a:schemeClr val="bg1"/>
                </a:solidFill>
                <a:latin typeface="Times New Roman" charset="0"/>
                <a:ea typeface="ＭＳ Ｐゴシック" charset="0"/>
              </a:defRPr>
            </a:lvl4pPr>
            <a:lvl5pPr marL="2057400" indent="-228600" defTabSz="406400">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ct val="0"/>
              </a:spcBef>
              <a:spcAft>
                <a:spcPct val="0"/>
              </a:spcAft>
              <a:buClr>
                <a:srgbClr val="000000"/>
              </a:buClr>
              <a:buSzPct val="100000"/>
              <a:buFontTx/>
              <a:buNone/>
              <a:tabLst/>
              <a:defRPr/>
            </a:pPr>
            <a:endParaRPr kumimoji="0" lang="en-US" sz="25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1158" name="Text Box 26"/>
          <p:cNvSpPr txBox="1">
            <a:spLocks noChangeArrowheads="1"/>
          </p:cNvSpPr>
          <p:nvPr/>
        </p:nvSpPr>
        <p:spPr bwMode="auto">
          <a:xfrm>
            <a:off x="8359364" y="6539675"/>
            <a:ext cx="303629" cy="2150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561"/>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900" b="1" i="0" u="none" strike="noStrike" kern="1200" cap="none" spc="0" normalizeH="0" baseline="0" noProof="0">
                <a:ln>
                  <a:noFill/>
                </a:ln>
                <a:solidFill>
                  <a:srgbClr val="FFFFFF"/>
                </a:solidFill>
                <a:effectLst/>
                <a:uLnTx/>
                <a:uFillTx/>
                <a:latin typeface="Comic Sans MS" charset="0"/>
                <a:ea typeface="MS Gothic" charset="0"/>
                <a:cs typeface="MS Gothic" charset="0"/>
              </a:rPr>
              <a:t>42</a:t>
            </a:r>
          </a:p>
        </p:txBody>
      </p:sp>
      <p:sp>
        <p:nvSpPr>
          <p:cNvPr id="91159" name="Text Box 27"/>
          <p:cNvSpPr txBox="1">
            <a:spLocks noChangeArrowheads="1"/>
          </p:cNvSpPr>
          <p:nvPr/>
        </p:nvSpPr>
        <p:spPr bwMode="auto">
          <a:xfrm>
            <a:off x="8653477" y="6503688"/>
            <a:ext cx="366246" cy="272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785"/>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300" b="1" i="0" u="none" strike="noStrike" kern="1200" cap="none" spc="0" normalizeH="0" baseline="0" noProof="0">
                <a:ln>
                  <a:noFill/>
                </a:ln>
                <a:solidFill>
                  <a:srgbClr val="FFFFFF"/>
                </a:solidFill>
                <a:effectLst/>
                <a:uLnTx/>
                <a:uFillTx/>
                <a:latin typeface="Comic Sans MS" charset="0"/>
                <a:ea typeface="MS Gothic" charset="0"/>
                <a:cs typeface="MS Gothic" charset="0"/>
              </a:rPr>
              <a:t>14</a:t>
            </a:r>
          </a:p>
        </p:txBody>
      </p:sp>
      <p:sp>
        <p:nvSpPr>
          <p:cNvPr id="45085" name="Rectangle 29"/>
          <p:cNvSpPr>
            <a:spLocks noChangeArrowheads="1"/>
          </p:cNvSpPr>
          <p:nvPr/>
        </p:nvSpPr>
        <p:spPr bwMode="auto">
          <a:xfrm>
            <a:off x="756227" y="4541185"/>
            <a:ext cx="5364307" cy="613522"/>
          </a:xfrm>
          <a:prstGeom prst="rect">
            <a:avLst/>
          </a:prstGeom>
          <a:blipFill dpi="0" rotWithShape="0">
            <a:blip r:embed="rId5"/>
            <a:srcRect/>
            <a:tile tx="0" ty="0" sx="100000" sy="100000" flip="none" algn="tl"/>
          </a:blipFill>
          <a:ln w="76320">
            <a:solidFill>
              <a:srgbClr val="0067C9"/>
            </a:solidFill>
            <a:miter lim="800000"/>
            <a:headEnd/>
            <a:tailEnd/>
          </a:ln>
          <a:effectLst>
            <a:outerShdw blurRad="63500" dist="89605" dir="2700000" algn="ctr" rotWithShape="0">
              <a:srgbClr val="000000"/>
            </a:outerShdw>
          </a:effectLst>
        </p:spPr>
        <p:txBody>
          <a:bodyPr wrap="none" lIns="81858" tIns="40928" rIns="81858" bIns="40928"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45087" name="Text Box 31"/>
          <p:cNvSpPr txBox="1">
            <a:spLocks noChangeArrowheads="1"/>
          </p:cNvSpPr>
          <p:nvPr/>
        </p:nvSpPr>
        <p:spPr bwMode="auto">
          <a:xfrm>
            <a:off x="724480" y="4028518"/>
            <a:ext cx="1718830" cy="326822"/>
          </a:xfrm>
          <a:prstGeom prst="rect">
            <a:avLst/>
          </a:prstGeom>
          <a:solidFill>
            <a:srgbClr val="A7FDFA"/>
          </a:solidFill>
          <a:ln w="9360">
            <a:solidFill>
              <a:srgbClr val="000000"/>
            </a:solidFill>
            <a:miter lim="800000"/>
            <a:headEnd/>
            <a:tailEnd/>
          </a:ln>
          <a:effectLst>
            <a:outerShdw blurRad="63500" dist="71785" dir="2700000" algn="ctr" rotWithShape="0">
              <a:srgbClr val="000000"/>
            </a:outerShdw>
          </a:effec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10" rtl="0" eaLnBrk="0" fontAlgn="base" latinLnBrk="0" hangingPunct="0">
              <a:lnSpc>
                <a:spcPct val="93000"/>
              </a:lnSpc>
              <a:spcBef>
                <a:spcPts val="1010"/>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600" b="1" i="0" u="none" strike="noStrike" kern="1200" cap="none" spc="0" normalizeH="0" baseline="0" noProof="0">
                <a:ln>
                  <a:noFill/>
                </a:ln>
                <a:solidFill>
                  <a:srgbClr val="000000"/>
                </a:solidFill>
                <a:effectLst/>
                <a:uLnTx/>
                <a:uFillTx/>
                <a:latin typeface="Comic Sans MS" charset="0"/>
                <a:ea typeface="MS Gothic" charset="0"/>
                <a:cs typeface="MS Gothic" charset="0"/>
              </a:rPr>
              <a:t>Acts 13-14</a:t>
            </a:r>
          </a:p>
        </p:txBody>
      </p:sp>
      <p:sp>
        <p:nvSpPr>
          <p:cNvPr id="45088" name="Text Box 32"/>
          <p:cNvSpPr txBox="1">
            <a:spLocks noChangeArrowheads="1"/>
          </p:cNvSpPr>
          <p:nvPr/>
        </p:nvSpPr>
        <p:spPr bwMode="auto">
          <a:xfrm>
            <a:off x="665307" y="417425"/>
            <a:ext cx="3947102" cy="446849"/>
          </a:xfrm>
          <a:prstGeom prst="rect">
            <a:avLst/>
          </a:prstGeom>
          <a:solidFill>
            <a:srgbClr val="1822CD"/>
          </a:solidFill>
          <a:ln w="38160">
            <a:solidFill>
              <a:srgbClr val="FFFF00"/>
            </a:solidFill>
            <a:miter lim="800000"/>
            <a:headEnd/>
            <a:tailEnd/>
          </a:ln>
          <a:effectLst>
            <a:outerShdw blurRad="63500" dist="71785" dir="2700000" algn="ctr" rotWithShape="0">
              <a:srgbClr val="000000"/>
            </a:outerShdw>
          </a:effectLst>
        </p:spPr>
        <p:txBody>
          <a:bodyPr lIns="80539" tIns="41876" rIns="80539" bIns="41876">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10" rtl="0" eaLnBrk="0" fontAlgn="base" latinLnBrk="0" hangingPunct="0">
              <a:lnSpc>
                <a:spcPct val="93000"/>
              </a:lnSpc>
              <a:spcBef>
                <a:spcPts val="1570"/>
              </a:spcBef>
              <a:spcAft>
                <a:spcPct val="0"/>
              </a:spcAft>
              <a:buClr>
                <a:srgbClr val="FFFF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a:ln>
                  <a:noFill/>
                </a:ln>
                <a:solidFill>
                  <a:srgbClr val="FFFF00"/>
                </a:solidFill>
                <a:effectLst/>
                <a:uLnTx/>
                <a:uFillTx/>
                <a:latin typeface="Comic Sans MS" charset="0"/>
                <a:ea typeface="MS Gothic" charset="0"/>
                <a:cs typeface="MS Gothic" charset="0"/>
              </a:rPr>
              <a:t>STUDY HELP #24</a:t>
            </a:r>
          </a:p>
        </p:txBody>
      </p:sp>
      <p:sp>
        <p:nvSpPr>
          <p:cNvPr id="45089" name="AutoShape 33"/>
          <p:cNvSpPr>
            <a:spLocks noChangeArrowheads="1"/>
          </p:cNvSpPr>
          <p:nvPr/>
        </p:nvSpPr>
        <p:spPr bwMode="auto">
          <a:xfrm rot="11220000">
            <a:off x="5322455" y="3461220"/>
            <a:ext cx="430068" cy="953900"/>
          </a:xfrm>
          <a:prstGeom prst="curvedLeftArrow">
            <a:avLst>
              <a:gd name="adj1" fmla="val 44435"/>
              <a:gd name="adj2" fmla="val 90986"/>
              <a:gd name="adj3" fmla="val 66667"/>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grpSp>
        <p:nvGrpSpPr>
          <p:cNvPr id="4" name="Group 34"/>
          <p:cNvGrpSpPr>
            <a:grpSpLocks/>
          </p:cNvGrpSpPr>
          <p:nvPr/>
        </p:nvGrpSpPr>
        <p:grpSpPr bwMode="auto">
          <a:xfrm>
            <a:off x="750455" y="5287777"/>
            <a:ext cx="6974898" cy="1196228"/>
            <a:chOff x="520" y="3775"/>
            <a:chExt cx="4833" cy="854"/>
          </a:xfrm>
        </p:grpSpPr>
        <p:sp>
          <p:nvSpPr>
            <p:cNvPr id="45091" name="Rectangle 35"/>
            <p:cNvSpPr>
              <a:spLocks noChangeArrowheads="1"/>
            </p:cNvSpPr>
            <p:nvPr/>
          </p:nvSpPr>
          <p:spPr bwMode="auto">
            <a:xfrm>
              <a:off x="520" y="3775"/>
              <a:ext cx="4833" cy="854"/>
            </a:xfrm>
            <a:prstGeom prst="rect">
              <a:avLst/>
            </a:prstGeom>
            <a:blipFill dpi="0" rotWithShape="0">
              <a:blip r:embed="rId5"/>
              <a:srcRect/>
              <a:tile tx="0" ty="0" sx="100000" sy="100000" flip="none" algn="tl"/>
            </a:blipFill>
            <a:ln w="76320">
              <a:solidFill>
                <a:srgbClr val="618FFD"/>
              </a:solidFill>
              <a:miter lim="800000"/>
              <a:headEnd/>
              <a:tailEnd/>
            </a:ln>
            <a:effectLst>
              <a:outerShdw blurRad="63500" dist="99193" dir="2381944" algn="ctr" rotWithShape="0">
                <a:srgbClr val="000000"/>
              </a:outerShdw>
            </a:effectLst>
          </p:spPr>
          <p:txBody>
            <a:bodyPr wrap="none"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91175" name="Rectangle 36"/>
            <p:cNvSpPr>
              <a:spLocks noChangeArrowheads="1"/>
            </p:cNvSpPr>
            <p:nvPr/>
          </p:nvSpPr>
          <p:spPr bwMode="auto">
            <a:xfrm>
              <a:off x="623" y="3807"/>
              <a:ext cx="4690" cy="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p>
              <a:pPr marL="0" marR="0" lvl="0" indent="0" algn="l" defTabSz="404279" rtl="0" eaLnBrk="0" fontAlgn="base" latinLnBrk="0" hangingPunct="0">
                <a:lnSpc>
                  <a:spcPct val="80000"/>
                </a:lnSpc>
                <a:spcBef>
                  <a:spcPct val="0"/>
                </a:spcBef>
                <a:spcAft>
                  <a:spcPct val="0"/>
                </a:spcAft>
                <a:buClr>
                  <a:srgbClr val="000000"/>
                </a:buClr>
                <a:buSzPct val="100000"/>
                <a:buFontTx/>
                <a:buNone/>
                <a:tabLst>
                  <a:tab pos="0" algn="l"/>
                  <a:tab pos="812827" algn="l"/>
                  <a:tab pos="1629920" algn="l"/>
                  <a:tab pos="2448445" algn="l"/>
                  <a:tab pos="3266963" algn="l"/>
                  <a:tab pos="4085479" algn="l"/>
                  <a:tab pos="4906847" algn="l"/>
                  <a:tab pos="5722519" algn="l"/>
                  <a:tab pos="6541038" algn="l"/>
                  <a:tab pos="7359561" algn="l"/>
                  <a:tab pos="8178077" algn="l"/>
                  <a:tab pos="8998023" algn="l"/>
                </a:tabLst>
                <a:defRPr/>
              </a:pPr>
              <a:r>
                <a:rPr kumimoji="0" lang="en-GB" sz="2200" b="1" i="0" u="none" strike="noStrike" kern="1200" cap="none" spc="0" normalizeH="0" baseline="0" noProof="0">
                  <a:ln>
                    <a:noFill/>
                  </a:ln>
                  <a:solidFill>
                    <a:srgbClr val="000000"/>
                  </a:solidFill>
                  <a:effectLst/>
                  <a:uLnTx/>
                  <a:uFillTx/>
                  <a:latin typeface="Comic Sans MS" charset="0"/>
                  <a:ea typeface="MS Gothic" charset="0"/>
                  <a:cs typeface="MS Gothic" charset="0"/>
                </a:rPr>
                <a:t>Significance: Worshipped as </a:t>
              </a:r>
              <a:r>
                <a:rPr kumimoji="0" lang="en-GB" sz="2200" b="1" i="0" u="sng" strike="noStrike" kern="1200" cap="none" spc="0" normalizeH="0" baseline="0" noProof="0">
                  <a:ln>
                    <a:noFill/>
                  </a:ln>
                  <a:solidFill>
                    <a:srgbClr val="FC0128"/>
                  </a:solidFill>
                  <a:effectLst/>
                  <a:uLnTx/>
                  <a:uFillTx/>
                  <a:latin typeface="Comic Sans MS" charset="0"/>
                  <a:ea typeface="MS Gothic" charset="0"/>
                  <a:cs typeface="MS Gothic" charset="0"/>
                </a:rPr>
                <a:t>gods</a:t>
              </a:r>
              <a:r>
                <a:rPr kumimoji="0" lang="en-GB" sz="2200" b="1" i="0" u="none" strike="noStrike" kern="1200" cap="none" spc="0" normalizeH="0" baseline="0" noProof="0">
                  <a:ln>
                    <a:noFill/>
                  </a:ln>
                  <a:solidFill>
                    <a:srgbClr val="000000"/>
                  </a:solidFill>
                  <a:effectLst/>
                  <a:uLnTx/>
                  <a:uFillTx/>
                  <a:latin typeface="Comic Sans MS" charset="0"/>
                  <a:ea typeface="MS Gothic" charset="0"/>
                  <a:cs typeface="MS Gothic" charset="0"/>
                </a:rPr>
                <a:t>; did miracles; Paul </a:t>
              </a:r>
              <a:r>
                <a:rPr kumimoji="0" lang="en-GB" sz="2200" b="1" i="0" u="sng" strike="noStrike" kern="1200" cap="none" spc="0" normalizeH="0" baseline="0" noProof="0">
                  <a:ln>
                    <a:noFill/>
                  </a:ln>
                  <a:solidFill>
                    <a:srgbClr val="FC0128"/>
                  </a:solidFill>
                  <a:effectLst/>
                  <a:uLnTx/>
                  <a:uFillTx/>
                  <a:latin typeface="Comic Sans MS" charset="0"/>
                  <a:ea typeface="MS Gothic" charset="0"/>
                  <a:cs typeface="MS Gothic" charset="0"/>
                </a:rPr>
                <a:t>stoned</a:t>
              </a:r>
              <a:r>
                <a:rPr kumimoji="0" lang="en-GB" sz="2200" b="1" i="0" u="none" strike="noStrike" kern="1200" cap="none" spc="0" normalizeH="0" baseline="0" noProof="0">
                  <a:ln>
                    <a:noFill/>
                  </a:ln>
                  <a:solidFill>
                    <a:srgbClr val="000000"/>
                  </a:solidFill>
                  <a:effectLst/>
                  <a:uLnTx/>
                  <a:uFillTx/>
                  <a:latin typeface="Comic Sans MS" charset="0"/>
                  <a:ea typeface="MS Gothic" charset="0"/>
                  <a:cs typeface="MS Gothic" charset="0"/>
                </a:rPr>
                <a:t>; difficult work; churches planted; return by same route.</a:t>
              </a:r>
            </a:p>
          </p:txBody>
        </p:sp>
      </p:grpSp>
      <p:grpSp>
        <p:nvGrpSpPr>
          <p:cNvPr id="5" name="Group 37"/>
          <p:cNvGrpSpPr>
            <a:grpSpLocks/>
          </p:cNvGrpSpPr>
          <p:nvPr/>
        </p:nvGrpSpPr>
        <p:grpSpPr bwMode="auto">
          <a:xfrm>
            <a:off x="740353" y="1402136"/>
            <a:ext cx="3713306" cy="2385452"/>
            <a:chOff x="585" y="999"/>
            <a:chExt cx="2573" cy="1703"/>
          </a:xfrm>
        </p:grpSpPr>
        <p:sp>
          <p:nvSpPr>
            <p:cNvPr id="91172" name="AutoShape 38"/>
            <p:cNvSpPr>
              <a:spLocks noChangeArrowheads="1"/>
            </p:cNvSpPr>
            <p:nvPr/>
          </p:nvSpPr>
          <p:spPr bwMode="auto">
            <a:xfrm flipH="1">
              <a:off x="622" y="999"/>
              <a:ext cx="2459" cy="1703"/>
            </a:xfrm>
            <a:prstGeom prst="roundRect">
              <a:avLst>
                <a:gd name="adj" fmla="val 16667"/>
              </a:avLst>
            </a:prstGeom>
            <a:gradFill rotWithShape="0">
              <a:gsLst>
                <a:gs pos="0">
                  <a:srgbClr val="000000"/>
                </a:gs>
                <a:gs pos="50000">
                  <a:srgbClr val="2828FF"/>
                </a:gs>
                <a:gs pos="100000">
                  <a:srgbClr val="000000"/>
                </a:gs>
              </a:gsLst>
              <a:lin ang="5400000" scaled="1"/>
            </a:gradFill>
            <a:ln w="76320">
              <a:solidFill>
                <a:srgbClr val="FC0128"/>
              </a:solidFill>
              <a:miter lim="800000"/>
              <a:headEnd/>
              <a:tailEnd/>
            </a:ln>
          </p:spPr>
          <p:txBody>
            <a:bodyPr wrap="none"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1173" name="Text Box 39"/>
            <p:cNvSpPr txBox="1">
              <a:spLocks noChangeArrowheads="1"/>
            </p:cNvSpPr>
            <p:nvPr/>
          </p:nvSpPr>
          <p:spPr bwMode="auto">
            <a:xfrm>
              <a:off x="585" y="1166"/>
              <a:ext cx="2573" cy="12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3702"/>
                </a:spcBef>
                <a:spcAft>
                  <a:spcPct val="0"/>
                </a:spcAft>
                <a:buClr>
                  <a:srgbClr val="FFEA1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5900" b="1" i="0" u="none" strike="noStrike" kern="1200" cap="none" spc="0" normalizeH="0" baseline="0" noProof="0" dirty="0">
                  <a:ln>
                    <a:noFill/>
                  </a:ln>
                  <a:solidFill>
                    <a:srgbClr val="FFEA18"/>
                  </a:solidFill>
                  <a:effectLst/>
                  <a:uLnTx/>
                  <a:uFillTx/>
                  <a:latin typeface="Comic Sans MS" charset="0"/>
                  <a:ea typeface="MS Gothic" charset="0"/>
                  <a:cs typeface="MS Gothic" charset="0"/>
                </a:rPr>
                <a:t>A.D.  48-49</a:t>
              </a:r>
            </a:p>
          </p:txBody>
        </p:sp>
      </p:grpSp>
      <p:grpSp>
        <p:nvGrpSpPr>
          <p:cNvPr id="6" name="Group 40"/>
          <p:cNvGrpSpPr>
            <a:grpSpLocks/>
          </p:cNvGrpSpPr>
          <p:nvPr/>
        </p:nvGrpSpPr>
        <p:grpSpPr bwMode="auto">
          <a:xfrm>
            <a:off x="4966002" y="289954"/>
            <a:ext cx="3860511" cy="2872880"/>
            <a:chOff x="3441" y="207"/>
            <a:chExt cx="2675" cy="2052"/>
          </a:xfrm>
        </p:grpSpPr>
        <p:pic>
          <p:nvPicPr>
            <p:cNvPr id="45097" name="Picture 4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441" y="207"/>
              <a:ext cx="2622" cy="1966"/>
            </a:xfrm>
            <a:prstGeom prst="rect">
              <a:avLst/>
            </a:prstGeom>
            <a:noFill/>
            <a:ln w="76320">
              <a:solidFill>
                <a:srgbClr val="A50021"/>
              </a:solidFill>
              <a:miter lim="800000"/>
              <a:headEnd/>
              <a:tailEnd/>
            </a:ln>
            <a:effectLst>
              <a:outerShdw blurRad="63500" dist="89605" dir="2700000" algn="ctr" rotWithShape="0">
                <a:srgbClr val="000000"/>
              </a:outerShdw>
            </a:effectLst>
          </p:spPr>
        </p:pic>
        <p:sp>
          <p:nvSpPr>
            <p:cNvPr id="91171" name="Text Box 42"/>
            <p:cNvSpPr txBox="1">
              <a:spLocks noChangeArrowheads="1"/>
            </p:cNvSpPr>
            <p:nvPr/>
          </p:nvSpPr>
          <p:spPr bwMode="auto">
            <a:xfrm>
              <a:off x="3532" y="1933"/>
              <a:ext cx="2584" cy="3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1122"/>
                </a:spcBef>
                <a:spcAft>
                  <a:spcPct val="0"/>
                </a:spcAft>
                <a:buClr>
                  <a:srgbClr val="FFEA1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a:ln>
                    <a:noFill/>
                  </a:ln>
                  <a:solidFill>
                    <a:srgbClr val="FFEA18"/>
                  </a:solidFill>
                  <a:effectLst/>
                  <a:uLnTx/>
                  <a:uFillTx/>
                  <a:latin typeface="Comic Sans MS" charset="0"/>
                  <a:ea typeface="MS Gothic" charset="0"/>
                  <a:cs typeface="MS Gothic" charset="0"/>
                </a:rPr>
                <a:t>A BEACH ON CYPRUS</a:t>
              </a:r>
            </a:p>
          </p:txBody>
        </p:sp>
      </p:grpSp>
      <p:sp>
        <p:nvSpPr>
          <p:cNvPr id="45099" name="Freeform 43"/>
          <p:cNvSpPr>
            <a:spLocks noChangeArrowheads="1"/>
          </p:cNvSpPr>
          <p:nvPr/>
        </p:nvSpPr>
        <p:spPr bwMode="auto">
          <a:xfrm>
            <a:off x="5850663" y="3525653"/>
            <a:ext cx="777875" cy="883864"/>
          </a:xfrm>
          <a:custGeom>
            <a:avLst/>
            <a:gdLst/>
            <a:ahLst/>
            <a:cxnLst>
              <a:cxn ang="0">
                <a:pos x="539" y="593"/>
              </a:cxn>
              <a:cxn ang="0">
                <a:pos x="180" y="584"/>
              </a:cxn>
              <a:cxn ang="0">
                <a:pos x="90" y="530"/>
              </a:cxn>
              <a:cxn ang="0">
                <a:pos x="54" y="441"/>
              </a:cxn>
              <a:cxn ang="0">
                <a:pos x="18" y="387"/>
              </a:cxn>
              <a:cxn ang="0">
                <a:pos x="0" y="333"/>
              </a:cxn>
              <a:cxn ang="0">
                <a:pos x="45" y="36"/>
              </a:cxn>
              <a:cxn ang="0">
                <a:pos x="126" y="0"/>
              </a:cxn>
              <a:cxn ang="0">
                <a:pos x="207" y="36"/>
              </a:cxn>
              <a:cxn ang="0">
                <a:pos x="216" y="81"/>
              </a:cxn>
            </a:cxnLst>
            <a:rect l="0" t="0" r="r" b="b"/>
            <a:pathLst>
              <a:path w="539" h="631">
                <a:moveTo>
                  <a:pt x="539" y="593"/>
                </a:moveTo>
                <a:cubicBezTo>
                  <a:pt x="424" y="631"/>
                  <a:pt x="294" y="622"/>
                  <a:pt x="180" y="584"/>
                </a:cubicBezTo>
                <a:cubicBezTo>
                  <a:pt x="149" y="553"/>
                  <a:pt x="132" y="540"/>
                  <a:pt x="90" y="530"/>
                </a:cubicBezTo>
                <a:cubicBezTo>
                  <a:pt x="68" y="499"/>
                  <a:pt x="70" y="473"/>
                  <a:pt x="54" y="441"/>
                </a:cubicBezTo>
                <a:cubicBezTo>
                  <a:pt x="44" y="421"/>
                  <a:pt x="24" y="407"/>
                  <a:pt x="18" y="387"/>
                </a:cubicBezTo>
                <a:cubicBezTo>
                  <a:pt x="12" y="369"/>
                  <a:pt x="0" y="333"/>
                  <a:pt x="0" y="333"/>
                </a:cubicBezTo>
                <a:cubicBezTo>
                  <a:pt x="1" y="304"/>
                  <a:pt x="4" y="86"/>
                  <a:pt x="45" y="36"/>
                </a:cubicBezTo>
                <a:cubicBezTo>
                  <a:pt x="63" y="12"/>
                  <a:pt x="126" y="0"/>
                  <a:pt x="126" y="0"/>
                </a:cubicBezTo>
                <a:cubicBezTo>
                  <a:pt x="190" y="21"/>
                  <a:pt x="164" y="7"/>
                  <a:pt x="207" y="36"/>
                </a:cubicBezTo>
                <a:cubicBezTo>
                  <a:pt x="217" y="68"/>
                  <a:pt x="216" y="53"/>
                  <a:pt x="216" y="81"/>
                </a:cubicBezTo>
              </a:path>
            </a:pathLst>
          </a:custGeom>
          <a:noFill/>
          <a:ln w="57240">
            <a:solidFill>
              <a:srgbClr val="FFFF00"/>
            </a:solidFill>
            <a:round/>
            <a:headEnd/>
            <a:tailEnd/>
          </a:ln>
          <a:effectLst>
            <a:outerShdw blurRad="63500" dist="63504" dir="3183908"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45100" name="AutoShape 44"/>
          <p:cNvSpPr>
            <a:spLocks noChangeArrowheads="1"/>
          </p:cNvSpPr>
          <p:nvPr/>
        </p:nvSpPr>
        <p:spPr bwMode="auto">
          <a:xfrm>
            <a:off x="6094562" y="3197879"/>
            <a:ext cx="561397" cy="952500"/>
          </a:xfrm>
          <a:prstGeom prst="curvedLeftArrow">
            <a:avLst>
              <a:gd name="adj1" fmla="val 34040"/>
              <a:gd name="adj2" fmla="val 69702"/>
              <a:gd name="adj3" fmla="val 66667"/>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87073" name="Title 1"/>
          <p:cNvSpPr>
            <a:spLocks noGrp="1"/>
          </p:cNvSpPr>
          <p:nvPr>
            <p:ph type="title" idx="4294967295"/>
          </p:nvPr>
        </p:nvSpPr>
        <p:spPr bwMode="auto">
          <a:xfrm>
            <a:off x="774989" y="4635037"/>
            <a:ext cx="5368636" cy="445434"/>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197" tIns="45600" rIns="91197" bIns="45600"/>
          <a:lstStyle/>
          <a:p>
            <a:r>
              <a:rPr lang="en-GB" sz="2500" b="1">
                <a:latin typeface="Comic Sans MS" charset="0"/>
              </a:rPr>
              <a:t>#1.</a:t>
            </a:r>
            <a:r>
              <a:rPr lang="ru-RU" altLang="ja-JP" sz="2500" b="1">
                <a:latin typeface="Comic Sans MS" charset="0"/>
                <a:cs typeface="Comic Sans MS" charset="0"/>
              </a:rPr>
              <a:t>"</a:t>
            </a:r>
            <a:r>
              <a:rPr lang="en-GB" altLang="ja-JP" sz="2500" b="1">
                <a:latin typeface="Comic Sans MS" charset="0"/>
              </a:rPr>
              <a:t>The </a:t>
            </a:r>
            <a:r>
              <a:rPr lang="en-GB" altLang="ja-JP" sz="2500" b="1" u="sng">
                <a:solidFill>
                  <a:srgbClr val="FC0128"/>
                </a:solidFill>
                <a:latin typeface="Comic Sans MS" charset="0"/>
              </a:rPr>
              <a:t>Hook</a:t>
            </a:r>
            <a:r>
              <a:rPr lang="en-GB" altLang="ja-JP" sz="2500" b="1">
                <a:latin typeface="Comic Sans MS" charset="0"/>
              </a:rPr>
              <a:t>: A </a:t>
            </a:r>
            <a:r>
              <a:rPr lang="en-GB" altLang="ja-JP" sz="2500" b="1" u="sng">
                <a:solidFill>
                  <a:srgbClr val="FC0128"/>
                </a:solidFill>
                <a:latin typeface="Comic Sans MS" charset="0"/>
              </a:rPr>
              <a:t>Laboratory</a:t>
            </a:r>
            <a:r>
              <a:rPr lang="ru-RU" altLang="ja-JP" sz="2500" b="1">
                <a:latin typeface="Comic Sans MS" charset="0"/>
                <a:cs typeface="Comic Sans MS" charset="0"/>
              </a:rPr>
              <a:t>"</a:t>
            </a:r>
            <a:endParaRPr lang="en-US">
              <a:latin typeface="Times New Roman" charset="0"/>
            </a:endParaRPr>
          </a:p>
        </p:txBody>
      </p:sp>
    </p:spTree>
    <p:extLst>
      <p:ext uri="{BB962C8B-B14F-4D97-AF65-F5344CB8AC3E}">
        <p14:creationId xmlns:p14="http://schemas.microsoft.com/office/powerpoint/2010/main" val="49880687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withEffect">
                                  <p:stCondLst>
                                    <p:cond delay="0"/>
                                  </p:stCondLst>
                                  <p:childTnLst>
                                    <p:set>
                                      <p:cBhvr>
                                        <p:cTn id="6" dur="1" fill="hold">
                                          <p:stCondLst>
                                            <p:cond delay="0"/>
                                          </p:stCondLst>
                                        </p:cTn>
                                        <p:tgtEl>
                                          <p:spTgt spid="45088"/>
                                        </p:tgtEl>
                                        <p:attrNameLst>
                                          <p:attrName>style.visibility</p:attrName>
                                        </p:attrNameLst>
                                      </p:cBhvr>
                                      <p:to>
                                        <p:strVal val="visible"/>
                                      </p:to>
                                    </p:set>
                                    <p:anim calcmode="lin" valueType="num">
                                      <p:cBhvr>
                                        <p:cTn id="7" dur="500" fill="hold"/>
                                        <p:tgtEl>
                                          <p:spTgt spid="45088"/>
                                        </p:tgtEl>
                                        <p:attrNameLst>
                                          <p:attrName>ppt_w</p:attrName>
                                        </p:attrNameLst>
                                      </p:cBhvr>
                                      <p:tavLst>
                                        <p:tav tm="100000">
                                          <p:val>
                                            <p:fltVal val="0"/>
                                          </p:val>
                                        </p:tav>
                                        <p:tav>
                                          <p:val>
                                            <p:strVal val="#ppt_w"/>
                                          </p:val>
                                        </p:tav>
                                      </p:tavLst>
                                    </p:anim>
                                    <p:anim calcmode="lin" valueType="num">
                                      <p:cBhvr>
                                        <p:cTn id="8" dur="500" fill="hold"/>
                                        <p:tgtEl>
                                          <p:spTgt spid="45088"/>
                                        </p:tgtEl>
                                        <p:attrNameLst>
                                          <p:attrName>ppt_h</p:attrName>
                                        </p:attrNameLst>
                                      </p:cBhvr>
                                      <p:tavLst>
                                        <p:tav tm="100000">
                                          <p:val>
                                            <p:fltVal val="0"/>
                                          </p:val>
                                        </p:tav>
                                        <p:tav>
                                          <p:val>
                                            <p:strVal val="#ppt_h"/>
                                          </p:val>
                                        </p:tav>
                                      </p:tavLst>
                                    </p:anim>
                                    <p:anim calcmode="lin" valueType="num">
                                      <p:cBhvr>
                                        <p:cTn id="9" dur="500" fill="hold"/>
                                        <p:tgtEl>
                                          <p:spTgt spid="45088"/>
                                        </p:tgtEl>
                                        <p:attrNameLst>
                                          <p:attrName>ppt_x</p:attrName>
                                        </p:attrNameLst>
                                      </p:cBhvr>
                                      <p:tavLst>
                                        <p:tav tm="100000">
                                          <p:val>
                                            <p:fltVal val="0.5"/>
                                          </p:val>
                                        </p:tav>
                                        <p:tav>
                                          <p:val>
                                            <p:strVal val="#ppt_x"/>
                                          </p:val>
                                        </p:tav>
                                      </p:tavLst>
                                    </p:anim>
                                    <p:anim calcmode="lin" valueType="num">
                                      <p:cBhvr>
                                        <p:cTn id="10" dur="500" fill="hold"/>
                                        <p:tgtEl>
                                          <p:spTgt spid="45088"/>
                                        </p:tgtEl>
                                        <p:attrNameLst>
                                          <p:attrName>ppt_y</p:attrName>
                                        </p:attrNameLst>
                                      </p:cBhvr>
                                      <p:tavLst>
                                        <p:tav tm="100000">
                                          <p:val>
                                            <p:fltVal val="0.5"/>
                                          </p:val>
                                        </p:tav>
                                        <p:tav>
                                          <p:val>
                                            <p:strVal val="#ppt_y"/>
                                          </p:val>
                                        </p:tav>
                                      </p:tavLst>
                                    </p:anim>
                                  </p:childTnLst>
                                </p:cTn>
                              </p:par>
                            </p:childTnLst>
                          </p:cTn>
                        </p:par>
                        <p:par>
                          <p:cTn id="11" fill="hold" nodeType="afterGroup">
                            <p:stCondLst>
                              <p:cond delay="500"/>
                            </p:stCondLst>
                            <p:childTnLst>
                              <p:par>
                                <p:cTn id="12" presetID="23" presetClass="entr" presetSubtype="272" fill="hold" nodeType="afterEffect">
                                  <p:stCondLst>
                                    <p:cond delay="0"/>
                                  </p:stCondLst>
                                  <p:childTnLst>
                                    <p:set>
                                      <p:cBhvr>
                                        <p:cTn id="13" dur="1" fill="hold">
                                          <p:stCondLst>
                                            <p:cond delay="0"/>
                                          </p:stCondLst>
                                        </p:cTn>
                                        <p:tgtEl>
                                          <p:spTgt spid="45072"/>
                                        </p:tgtEl>
                                        <p:attrNameLst>
                                          <p:attrName>style.visibility</p:attrName>
                                        </p:attrNameLst>
                                      </p:cBhvr>
                                      <p:to>
                                        <p:strVal val="visible"/>
                                      </p:to>
                                    </p:set>
                                    <p:anim calcmode="lin" valueType="num">
                                      <p:cBhvr>
                                        <p:cTn id="14" dur="500" fill="hold"/>
                                        <p:tgtEl>
                                          <p:spTgt spid="45072"/>
                                        </p:tgtEl>
                                        <p:attrNameLst>
                                          <p:attrName>ppt_w</p:attrName>
                                        </p:attrNameLst>
                                      </p:cBhvr>
                                      <p:tavLst>
                                        <p:tav tm="100000">
                                          <p:val>
                                            <p:strVal val="2/3*#ppt_w"/>
                                          </p:val>
                                        </p:tav>
                                        <p:tav>
                                          <p:val>
                                            <p:strVal val="#ppt_w"/>
                                          </p:val>
                                        </p:tav>
                                      </p:tavLst>
                                    </p:anim>
                                    <p:anim calcmode="lin" valueType="num">
                                      <p:cBhvr>
                                        <p:cTn id="15" dur="500" fill="hold"/>
                                        <p:tgtEl>
                                          <p:spTgt spid="45072"/>
                                        </p:tgtEl>
                                        <p:attrNameLst>
                                          <p:attrName>ppt_h</p:attrName>
                                        </p:attrNameLst>
                                      </p:cBhvr>
                                      <p:tavLst>
                                        <p:tav tm="100000">
                                          <p:val>
                                            <p:strVal val="2/3*#ppt_h"/>
                                          </p:val>
                                        </p:tav>
                                        <p:tav>
                                          <p:val>
                                            <p:strVal val="#ppt_h"/>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36" fill="hold" nodeType="clickEffect">
                                  <p:stCondLst>
                                    <p:cond delay="0"/>
                                  </p:stCondLst>
                                  <p:childTnLst>
                                    <p:set>
                                      <p:cBhvr>
                                        <p:cTn id="19" dur="1" fill="hold">
                                          <p:stCondLst>
                                            <p:cond delay="0"/>
                                          </p:stCondLst>
                                        </p:cTn>
                                        <p:tgtEl>
                                          <p:spTgt spid="45079"/>
                                        </p:tgtEl>
                                        <p:attrNameLst>
                                          <p:attrName>style.visibility</p:attrName>
                                        </p:attrNameLst>
                                      </p:cBhvr>
                                      <p:to>
                                        <p:strVal val="visible"/>
                                      </p:to>
                                    </p:set>
                                    <p:anim calcmode="lin" valueType="num">
                                      <p:cBhvr>
                                        <p:cTn id="20" dur="500" fill="hold"/>
                                        <p:tgtEl>
                                          <p:spTgt spid="45079"/>
                                        </p:tgtEl>
                                        <p:attrNameLst>
                                          <p:attrName>ppt_w</p:attrName>
                                        </p:attrNameLst>
                                      </p:cBhvr>
                                      <p:tavLst>
                                        <p:tav tm="100000">
                                          <p:val>
                                            <p:strVal val="(6*min(ma#ppt_x(#ppt_w*#ppt_h,.3),1)-7.4)/-.7*#ppt_w"/>
                                          </p:val>
                                        </p:tav>
                                        <p:tav>
                                          <p:val>
                                            <p:strVal val="#ppt_w"/>
                                          </p:val>
                                        </p:tav>
                                      </p:tavLst>
                                    </p:anim>
                                    <p:anim calcmode="lin" valueType="num">
                                      <p:cBhvr>
                                        <p:cTn id="21" dur="500" fill="hold"/>
                                        <p:tgtEl>
                                          <p:spTgt spid="45079"/>
                                        </p:tgtEl>
                                        <p:attrNameLst>
                                          <p:attrName>ppt_h</p:attrName>
                                        </p:attrNameLst>
                                      </p:cBhvr>
                                      <p:tavLst>
                                        <p:tav tm="100000">
                                          <p:val>
                                            <p:strVal val="(6*min(ma#ppt_x(#ppt_w*#ppt_h,.3),1)-7.4)/-.7*#ppt_h"/>
                                          </p:val>
                                        </p:tav>
                                        <p:tav>
                                          <p:val>
                                            <p:strVal val="#ppt_h"/>
                                          </p:val>
                                        </p:tav>
                                      </p:tavLst>
                                    </p:anim>
                                    <p:anim calcmode="lin" valueType="num">
                                      <p:cBhvr>
                                        <p:cTn id="22" dur="500" fill="hold"/>
                                        <p:tgtEl>
                                          <p:spTgt spid="45079"/>
                                        </p:tgtEl>
                                        <p:attrNameLst>
                                          <p:attrName>ppt_x</p:attrName>
                                        </p:attrNameLst>
                                      </p:cBhvr>
                                      <p:tavLst>
                                        <p:tav tm="100000">
                                          <p:val>
                                            <p:fltVal val="0.5"/>
                                          </p:val>
                                        </p:tav>
                                        <p:tav>
                                          <p:val>
                                            <p:strVal val="#ppt_x"/>
                                          </p:val>
                                        </p:tav>
                                      </p:tavLst>
                                    </p:anim>
                                    <p:anim calcmode="lin" valueType="num">
                                      <p:cBhvr>
                                        <p:cTn id="23" dur="500" fill="hold"/>
                                        <p:tgtEl>
                                          <p:spTgt spid="45079"/>
                                        </p:tgtEl>
                                        <p:attrNameLst>
                                          <p:attrName>ppt_y</p:attrName>
                                        </p:attrNameLst>
                                      </p:cBhvr>
                                      <p:tavLst>
                                        <p:tav tm="100000">
                                          <p:val>
                                            <p:strVal val="1+(6*min(ma#ppt_x(#ppt_w*#ppt_h,.3),1)-7.4)/-.7*#ppt_h/2"/>
                                          </p:val>
                                        </p:tav>
                                        <p:tav>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36" fill="hold" nodeType="clickEffect">
                                  <p:stCondLst>
                                    <p:cond delay="0"/>
                                  </p:stCondLst>
                                  <p:childTnLst>
                                    <p:set>
                                      <p:cBhvr>
                                        <p:cTn id="27" dur="1" fill="hold">
                                          <p:stCondLst>
                                            <p:cond delay="0"/>
                                          </p:stCondLst>
                                        </p:cTn>
                                        <p:tgtEl>
                                          <p:spTgt spid="45067"/>
                                        </p:tgtEl>
                                        <p:attrNameLst>
                                          <p:attrName>style.visibility</p:attrName>
                                        </p:attrNameLst>
                                      </p:cBhvr>
                                      <p:to>
                                        <p:strVal val="visible"/>
                                      </p:to>
                                    </p:set>
                                    <p:anim calcmode="lin" valueType="num">
                                      <p:cBhvr>
                                        <p:cTn id="28" dur="500" fill="hold"/>
                                        <p:tgtEl>
                                          <p:spTgt spid="45067"/>
                                        </p:tgtEl>
                                        <p:attrNameLst>
                                          <p:attrName>ppt_w</p:attrName>
                                        </p:attrNameLst>
                                      </p:cBhvr>
                                      <p:tavLst>
                                        <p:tav tm="100000">
                                          <p:val>
                                            <p:strVal val="(6*min(ma#ppt_x(#ppt_w*#ppt_h,.3),1)-7.4)/-.7*#ppt_w"/>
                                          </p:val>
                                        </p:tav>
                                        <p:tav>
                                          <p:val>
                                            <p:strVal val="#ppt_w"/>
                                          </p:val>
                                        </p:tav>
                                      </p:tavLst>
                                    </p:anim>
                                    <p:anim calcmode="lin" valueType="num">
                                      <p:cBhvr>
                                        <p:cTn id="29" dur="500" fill="hold"/>
                                        <p:tgtEl>
                                          <p:spTgt spid="45067"/>
                                        </p:tgtEl>
                                        <p:attrNameLst>
                                          <p:attrName>ppt_h</p:attrName>
                                        </p:attrNameLst>
                                      </p:cBhvr>
                                      <p:tavLst>
                                        <p:tav tm="100000">
                                          <p:val>
                                            <p:strVal val="(6*min(ma#ppt_x(#ppt_w*#ppt_h,.3),1)-7.4)/-.7*#ppt_h"/>
                                          </p:val>
                                        </p:tav>
                                        <p:tav>
                                          <p:val>
                                            <p:strVal val="#ppt_h"/>
                                          </p:val>
                                        </p:tav>
                                      </p:tavLst>
                                    </p:anim>
                                    <p:anim calcmode="lin" valueType="num">
                                      <p:cBhvr>
                                        <p:cTn id="30" dur="500" fill="hold"/>
                                        <p:tgtEl>
                                          <p:spTgt spid="45067"/>
                                        </p:tgtEl>
                                        <p:attrNameLst>
                                          <p:attrName>ppt_x</p:attrName>
                                        </p:attrNameLst>
                                      </p:cBhvr>
                                      <p:tavLst>
                                        <p:tav tm="100000">
                                          <p:val>
                                            <p:fltVal val="0.5"/>
                                          </p:val>
                                        </p:tav>
                                        <p:tav>
                                          <p:val>
                                            <p:strVal val="#ppt_x"/>
                                          </p:val>
                                        </p:tav>
                                      </p:tavLst>
                                    </p:anim>
                                    <p:anim calcmode="lin" valueType="num">
                                      <p:cBhvr>
                                        <p:cTn id="31" dur="500" fill="hold"/>
                                        <p:tgtEl>
                                          <p:spTgt spid="45067"/>
                                        </p:tgtEl>
                                        <p:attrNameLst>
                                          <p:attrName>ppt_y</p:attrName>
                                        </p:attrNameLst>
                                      </p:cBhvr>
                                      <p:tavLst>
                                        <p:tav tm="100000">
                                          <p:val>
                                            <p:strVal val="1+(6*min(ma#ppt_x(#ppt_w*#ppt_h,.3),1)-7.4)/-.7*#ppt_h/2"/>
                                          </p:val>
                                        </p:tav>
                                        <p:tav>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36" fill="hold" nodeType="clickEffect">
                                  <p:stCondLst>
                                    <p:cond delay="0"/>
                                  </p:stCondLst>
                                  <p:childTnLst>
                                    <p:set>
                                      <p:cBhvr>
                                        <p:cTn id="35" dur="1" fill="hold">
                                          <p:stCondLst>
                                            <p:cond delay="0"/>
                                          </p:stCondLst>
                                        </p:cTn>
                                        <p:tgtEl>
                                          <p:spTgt spid="45068"/>
                                        </p:tgtEl>
                                        <p:attrNameLst>
                                          <p:attrName>style.visibility</p:attrName>
                                        </p:attrNameLst>
                                      </p:cBhvr>
                                      <p:to>
                                        <p:strVal val="visible"/>
                                      </p:to>
                                    </p:set>
                                    <p:anim calcmode="lin" valueType="num">
                                      <p:cBhvr>
                                        <p:cTn id="36" dur="500" fill="hold"/>
                                        <p:tgtEl>
                                          <p:spTgt spid="45068"/>
                                        </p:tgtEl>
                                        <p:attrNameLst>
                                          <p:attrName>ppt_w</p:attrName>
                                        </p:attrNameLst>
                                      </p:cBhvr>
                                      <p:tavLst>
                                        <p:tav tm="100000">
                                          <p:val>
                                            <p:strVal val="(6*min(ma#ppt_x(#ppt_w*#ppt_h,.3),1)-7.4)/-.7*#ppt_w"/>
                                          </p:val>
                                        </p:tav>
                                        <p:tav>
                                          <p:val>
                                            <p:strVal val="#ppt_w"/>
                                          </p:val>
                                        </p:tav>
                                      </p:tavLst>
                                    </p:anim>
                                    <p:anim calcmode="lin" valueType="num">
                                      <p:cBhvr>
                                        <p:cTn id="37" dur="500" fill="hold"/>
                                        <p:tgtEl>
                                          <p:spTgt spid="45068"/>
                                        </p:tgtEl>
                                        <p:attrNameLst>
                                          <p:attrName>ppt_h</p:attrName>
                                        </p:attrNameLst>
                                      </p:cBhvr>
                                      <p:tavLst>
                                        <p:tav tm="100000">
                                          <p:val>
                                            <p:strVal val="(6*min(ma#ppt_x(#ppt_w*#ppt_h,.3),1)-7.4)/-.7*#ppt_h"/>
                                          </p:val>
                                        </p:tav>
                                        <p:tav>
                                          <p:val>
                                            <p:strVal val="#ppt_h"/>
                                          </p:val>
                                        </p:tav>
                                      </p:tavLst>
                                    </p:anim>
                                    <p:anim calcmode="lin" valueType="num">
                                      <p:cBhvr>
                                        <p:cTn id="38" dur="500" fill="hold"/>
                                        <p:tgtEl>
                                          <p:spTgt spid="45068"/>
                                        </p:tgtEl>
                                        <p:attrNameLst>
                                          <p:attrName>ppt_x</p:attrName>
                                        </p:attrNameLst>
                                      </p:cBhvr>
                                      <p:tavLst>
                                        <p:tav tm="100000">
                                          <p:val>
                                            <p:fltVal val="0.5"/>
                                          </p:val>
                                        </p:tav>
                                        <p:tav>
                                          <p:val>
                                            <p:strVal val="#ppt_x"/>
                                          </p:val>
                                        </p:tav>
                                      </p:tavLst>
                                    </p:anim>
                                    <p:anim calcmode="lin" valueType="num">
                                      <p:cBhvr>
                                        <p:cTn id="39" dur="500" fill="hold"/>
                                        <p:tgtEl>
                                          <p:spTgt spid="45068"/>
                                        </p:tgtEl>
                                        <p:attrNameLst>
                                          <p:attrName>ppt_y</p:attrName>
                                        </p:attrNameLst>
                                      </p:cBhvr>
                                      <p:tavLst>
                                        <p:tav tm="100000">
                                          <p:val>
                                            <p:strVal val="1+(6*min(ma#ppt_x(#ppt_w*#ppt_h,.3),1)-7.4)/-.7*#ppt_h/2"/>
                                          </p:val>
                                        </p:tav>
                                        <p:tav>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3" presetClass="entr" presetSubtype="36" fill="hold" nodeType="clickEffect">
                                  <p:stCondLst>
                                    <p:cond delay="0"/>
                                  </p:stCondLst>
                                  <p:childTnLst>
                                    <p:set>
                                      <p:cBhvr>
                                        <p:cTn id="43" dur="1" fill="hold">
                                          <p:stCondLst>
                                            <p:cond delay="0"/>
                                          </p:stCondLst>
                                        </p:cTn>
                                        <p:tgtEl>
                                          <p:spTgt spid="45069"/>
                                        </p:tgtEl>
                                        <p:attrNameLst>
                                          <p:attrName>style.visibility</p:attrName>
                                        </p:attrNameLst>
                                      </p:cBhvr>
                                      <p:to>
                                        <p:strVal val="visible"/>
                                      </p:to>
                                    </p:set>
                                    <p:anim calcmode="lin" valueType="num">
                                      <p:cBhvr>
                                        <p:cTn id="44" dur="500" fill="hold"/>
                                        <p:tgtEl>
                                          <p:spTgt spid="45069"/>
                                        </p:tgtEl>
                                        <p:attrNameLst>
                                          <p:attrName>ppt_w</p:attrName>
                                        </p:attrNameLst>
                                      </p:cBhvr>
                                      <p:tavLst>
                                        <p:tav tm="100000">
                                          <p:val>
                                            <p:strVal val="(6*min(ma#ppt_x(#ppt_w*#ppt_h,.3),1)-7.4)/-.7*#ppt_w"/>
                                          </p:val>
                                        </p:tav>
                                        <p:tav>
                                          <p:val>
                                            <p:strVal val="#ppt_w"/>
                                          </p:val>
                                        </p:tav>
                                      </p:tavLst>
                                    </p:anim>
                                    <p:anim calcmode="lin" valueType="num">
                                      <p:cBhvr>
                                        <p:cTn id="45" dur="500" fill="hold"/>
                                        <p:tgtEl>
                                          <p:spTgt spid="45069"/>
                                        </p:tgtEl>
                                        <p:attrNameLst>
                                          <p:attrName>ppt_h</p:attrName>
                                        </p:attrNameLst>
                                      </p:cBhvr>
                                      <p:tavLst>
                                        <p:tav tm="100000">
                                          <p:val>
                                            <p:strVal val="(6*min(ma#ppt_x(#ppt_w*#ppt_h,.3),1)-7.4)/-.7*#ppt_h"/>
                                          </p:val>
                                        </p:tav>
                                        <p:tav>
                                          <p:val>
                                            <p:strVal val="#ppt_h"/>
                                          </p:val>
                                        </p:tav>
                                      </p:tavLst>
                                    </p:anim>
                                    <p:anim calcmode="lin" valueType="num">
                                      <p:cBhvr>
                                        <p:cTn id="46" dur="500" fill="hold"/>
                                        <p:tgtEl>
                                          <p:spTgt spid="45069"/>
                                        </p:tgtEl>
                                        <p:attrNameLst>
                                          <p:attrName>ppt_x</p:attrName>
                                        </p:attrNameLst>
                                      </p:cBhvr>
                                      <p:tavLst>
                                        <p:tav tm="100000">
                                          <p:val>
                                            <p:fltVal val="0.5"/>
                                          </p:val>
                                        </p:tav>
                                        <p:tav>
                                          <p:val>
                                            <p:strVal val="#ppt_x"/>
                                          </p:val>
                                        </p:tav>
                                      </p:tavLst>
                                    </p:anim>
                                    <p:anim calcmode="lin" valueType="num">
                                      <p:cBhvr>
                                        <p:cTn id="47" dur="500" fill="hold"/>
                                        <p:tgtEl>
                                          <p:spTgt spid="45069"/>
                                        </p:tgtEl>
                                        <p:attrNameLst>
                                          <p:attrName>ppt_y</p:attrName>
                                        </p:attrNameLst>
                                      </p:cBhvr>
                                      <p:tavLst>
                                        <p:tav tm="100000">
                                          <p:val>
                                            <p:strVal val="1+(6*min(ma#ppt_x(#ppt_w*#ppt_h,.3),1)-7.4)/-.7*#ppt_h/2"/>
                                          </p:val>
                                        </p:tav>
                                        <p:tav>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3" presetClass="entr" presetSubtype="36" fill="hold" nodeType="clickEffect">
                                  <p:stCondLst>
                                    <p:cond delay="0"/>
                                  </p:stCondLst>
                                  <p:childTnLst>
                                    <p:set>
                                      <p:cBhvr>
                                        <p:cTn id="51" dur="1" fill="hold">
                                          <p:stCondLst>
                                            <p:cond delay="0"/>
                                          </p:stCondLst>
                                        </p:cTn>
                                        <p:tgtEl>
                                          <p:spTgt spid="45073"/>
                                        </p:tgtEl>
                                        <p:attrNameLst>
                                          <p:attrName>style.visibility</p:attrName>
                                        </p:attrNameLst>
                                      </p:cBhvr>
                                      <p:to>
                                        <p:strVal val="visible"/>
                                      </p:to>
                                    </p:set>
                                    <p:anim calcmode="lin" valueType="num">
                                      <p:cBhvr>
                                        <p:cTn id="52" dur="500" fill="hold"/>
                                        <p:tgtEl>
                                          <p:spTgt spid="45073"/>
                                        </p:tgtEl>
                                        <p:attrNameLst>
                                          <p:attrName>ppt_w</p:attrName>
                                        </p:attrNameLst>
                                      </p:cBhvr>
                                      <p:tavLst>
                                        <p:tav tm="100000">
                                          <p:val>
                                            <p:strVal val="(6*min(ma#ppt_x(#ppt_w*#ppt_h,.3),1)-7.4)/-.7*#ppt_w"/>
                                          </p:val>
                                        </p:tav>
                                        <p:tav>
                                          <p:val>
                                            <p:strVal val="#ppt_w"/>
                                          </p:val>
                                        </p:tav>
                                      </p:tavLst>
                                    </p:anim>
                                    <p:anim calcmode="lin" valueType="num">
                                      <p:cBhvr>
                                        <p:cTn id="53" dur="500" fill="hold"/>
                                        <p:tgtEl>
                                          <p:spTgt spid="45073"/>
                                        </p:tgtEl>
                                        <p:attrNameLst>
                                          <p:attrName>ppt_h</p:attrName>
                                        </p:attrNameLst>
                                      </p:cBhvr>
                                      <p:tavLst>
                                        <p:tav tm="100000">
                                          <p:val>
                                            <p:strVal val="(6*min(ma#ppt_x(#ppt_w*#ppt_h,.3),1)-7.4)/-.7*#ppt_h"/>
                                          </p:val>
                                        </p:tav>
                                        <p:tav>
                                          <p:val>
                                            <p:strVal val="#ppt_h"/>
                                          </p:val>
                                        </p:tav>
                                      </p:tavLst>
                                    </p:anim>
                                    <p:anim calcmode="lin" valueType="num">
                                      <p:cBhvr>
                                        <p:cTn id="54" dur="500" fill="hold"/>
                                        <p:tgtEl>
                                          <p:spTgt spid="45073"/>
                                        </p:tgtEl>
                                        <p:attrNameLst>
                                          <p:attrName>ppt_x</p:attrName>
                                        </p:attrNameLst>
                                      </p:cBhvr>
                                      <p:tavLst>
                                        <p:tav tm="100000">
                                          <p:val>
                                            <p:fltVal val="0.5"/>
                                          </p:val>
                                        </p:tav>
                                        <p:tav>
                                          <p:val>
                                            <p:strVal val="#ppt_x"/>
                                          </p:val>
                                        </p:tav>
                                      </p:tavLst>
                                    </p:anim>
                                    <p:anim calcmode="lin" valueType="num">
                                      <p:cBhvr>
                                        <p:cTn id="55" dur="500" fill="hold"/>
                                        <p:tgtEl>
                                          <p:spTgt spid="45073"/>
                                        </p:tgtEl>
                                        <p:attrNameLst>
                                          <p:attrName>ppt_y</p:attrName>
                                        </p:attrNameLst>
                                      </p:cBhvr>
                                      <p:tavLst>
                                        <p:tav tm="100000">
                                          <p:val>
                                            <p:strVal val="1+(6*min(ma#ppt_x(#ppt_w*#ppt_h,.3),1)-7.4)/-.7*#ppt_h/2"/>
                                          </p:val>
                                        </p:tav>
                                        <p:tav>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3" presetClass="entr" presetSubtype="36" fill="hold" nodeType="clickEffect">
                                  <p:stCondLst>
                                    <p:cond delay="0"/>
                                  </p:stCondLst>
                                  <p:childTnLst>
                                    <p:set>
                                      <p:cBhvr>
                                        <p:cTn id="59" dur="1" fill="hold">
                                          <p:stCondLst>
                                            <p:cond delay="0"/>
                                          </p:stCondLst>
                                        </p:cTn>
                                        <p:tgtEl>
                                          <p:spTgt spid="45070"/>
                                        </p:tgtEl>
                                        <p:attrNameLst>
                                          <p:attrName>style.visibility</p:attrName>
                                        </p:attrNameLst>
                                      </p:cBhvr>
                                      <p:to>
                                        <p:strVal val="visible"/>
                                      </p:to>
                                    </p:set>
                                    <p:anim calcmode="lin" valueType="num">
                                      <p:cBhvr>
                                        <p:cTn id="60" dur="500" fill="hold"/>
                                        <p:tgtEl>
                                          <p:spTgt spid="45070"/>
                                        </p:tgtEl>
                                        <p:attrNameLst>
                                          <p:attrName>ppt_w</p:attrName>
                                        </p:attrNameLst>
                                      </p:cBhvr>
                                      <p:tavLst>
                                        <p:tav tm="100000">
                                          <p:val>
                                            <p:strVal val="(6*min(ma#ppt_x(#ppt_w*#ppt_h,.3),1)-7.4)/-.7*#ppt_w"/>
                                          </p:val>
                                        </p:tav>
                                        <p:tav>
                                          <p:val>
                                            <p:strVal val="#ppt_w"/>
                                          </p:val>
                                        </p:tav>
                                      </p:tavLst>
                                    </p:anim>
                                    <p:anim calcmode="lin" valueType="num">
                                      <p:cBhvr>
                                        <p:cTn id="61" dur="500" fill="hold"/>
                                        <p:tgtEl>
                                          <p:spTgt spid="45070"/>
                                        </p:tgtEl>
                                        <p:attrNameLst>
                                          <p:attrName>ppt_h</p:attrName>
                                        </p:attrNameLst>
                                      </p:cBhvr>
                                      <p:tavLst>
                                        <p:tav tm="100000">
                                          <p:val>
                                            <p:strVal val="(6*min(ma#ppt_x(#ppt_w*#ppt_h,.3),1)-7.4)/-.7*#ppt_h"/>
                                          </p:val>
                                        </p:tav>
                                        <p:tav>
                                          <p:val>
                                            <p:strVal val="#ppt_h"/>
                                          </p:val>
                                        </p:tav>
                                      </p:tavLst>
                                    </p:anim>
                                    <p:anim calcmode="lin" valueType="num">
                                      <p:cBhvr>
                                        <p:cTn id="62" dur="500" fill="hold"/>
                                        <p:tgtEl>
                                          <p:spTgt spid="45070"/>
                                        </p:tgtEl>
                                        <p:attrNameLst>
                                          <p:attrName>ppt_x</p:attrName>
                                        </p:attrNameLst>
                                      </p:cBhvr>
                                      <p:tavLst>
                                        <p:tav tm="100000">
                                          <p:val>
                                            <p:fltVal val="0.5"/>
                                          </p:val>
                                        </p:tav>
                                        <p:tav>
                                          <p:val>
                                            <p:strVal val="#ppt_x"/>
                                          </p:val>
                                        </p:tav>
                                      </p:tavLst>
                                    </p:anim>
                                    <p:anim calcmode="lin" valueType="num">
                                      <p:cBhvr>
                                        <p:cTn id="63" dur="500" fill="hold"/>
                                        <p:tgtEl>
                                          <p:spTgt spid="45070"/>
                                        </p:tgtEl>
                                        <p:attrNameLst>
                                          <p:attrName>ppt_y</p:attrName>
                                        </p:attrNameLst>
                                      </p:cBhvr>
                                      <p:tavLst>
                                        <p:tav tm="100000">
                                          <p:val>
                                            <p:strVal val="1+(6*min(ma#ppt_x(#ppt_w*#ppt_h,.3),1)-7.4)/-.7*#ppt_h/2"/>
                                          </p:val>
                                        </p:tav>
                                        <p:tav>
                                          <p:val>
                                            <p:strVal val="#ppt_y"/>
                                          </p:val>
                                        </p:tav>
                                      </p:tavLst>
                                    </p:anim>
                                  </p:childTnLst>
                                </p:cTn>
                              </p:par>
                            </p:childTnLst>
                          </p:cTn>
                        </p:par>
                      </p:childTnLst>
                    </p:cTn>
                  </p:par>
                  <p:par>
                    <p:cTn id="64" fill="hold" nodeType="clickPar">
                      <p:stCondLst>
                        <p:cond delay="indefinite"/>
                      </p:stCondLst>
                      <p:childTnLst>
                        <p:par>
                          <p:cTn id="65" fill="hold" nodeType="withGroup">
                            <p:stCondLst>
                              <p:cond delay="0"/>
                            </p:stCondLst>
                            <p:childTnLst>
                              <p:par>
                                <p:cTn id="66" presetID="23" presetClass="entr" presetSubtype="36" fill="hold" nodeType="clickEffect">
                                  <p:stCondLst>
                                    <p:cond delay="0"/>
                                  </p:stCondLst>
                                  <p:childTnLst>
                                    <p:set>
                                      <p:cBhvr>
                                        <p:cTn id="67" dur="1" fill="hold">
                                          <p:stCondLst>
                                            <p:cond delay="0"/>
                                          </p:stCondLst>
                                        </p:cTn>
                                        <p:tgtEl>
                                          <p:spTgt spid="45066"/>
                                        </p:tgtEl>
                                        <p:attrNameLst>
                                          <p:attrName>style.visibility</p:attrName>
                                        </p:attrNameLst>
                                      </p:cBhvr>
                                      <p:to>
                                        <p:strVal val="visible"/>
                                      </p:to>
                                    </p:set>
                                    <p:anim calcmode="lin" valueType="num">
                                      <p:cBhvr>
                                        <p:cTn id="68" dur="500" fill="hold"/>
                                        <p:tgtEl>
                                          <p:spTgt spid="45066"/>
                                        </p:tgtEl>
                                        <p:attrNameLst>
                                          <p:attrName>ppt_w</p:attrName>
                                        </p:attrNameLst>
                                      </p:cBhvr>
                                      <p:tavLst>
                                        <p:tav tm="100000">
                                          <p:val>
                                            <p:strVal val="(6*min(ma#ppt_x(#ppt_w*#ppt_h,.3),1)-7.4)/-.7*#ppt_w"/>
                                          </p:val>
                                        </p:tav>
                                        <p:tav>
                                          <p:val>
                                            <p:strVal val="#ppt_w"/>
                                          </p:val>
                                        </p:tav>
                                      </p:tavLst>
                                    </p:anim>
                                    <p:anim calcmode="lin" valueType="num">
                                      <p:cBhvr>
                                        <p:cTn id="69" dur="500" fill="hold"/>
                                        <p:tgtEl>
                                          <p:spTgt spid="45066"/>
                                        </p:tgtEl>
                                        <p:attrNameLst>
                                          <p:attrName>ppt_h</p:attrName>
                                        </p:attrNameLst>
                                      </p:cBhvr>
                                      <p:tavLst>
                                        <p:tav tm="100000">
                                          <p:val>
                                            <p:strVal val="(6*min(ma#ppt_x(#ppt_w*#ppt_h,.3),1)-7.4)/-.7*#ppt_h"/>
                                          </p:val>
                                        </p:tav>
                                        <p:tav>
                                          <p:val>
                                            <p:strVal val="#ppt_h"/>
                                          </p:val>
                                        </p:tav>
                                      </p:tavLst>
                                    </p:anim>
                                    <p:anim calcmode="lin" valueType="num">
                                      <p:cBhvr>
                                        <p:cTn id="70" dur="500" fill="hold"/>
                                        <p:tgtEl>
                                          <p:spTgt spid="45066"/>
                                        </p:tgtEl>
                                        <p:attrNameLst>
                                          <p:attrName>ppt_x</p:attrName>
                                        </p:attrNameLst>
                                      </p:cBhvr>
                                      <p:tavLst>
                                        <p:tav tm="100000">
                                          <p:val>
                                            <p:fltVal val="0.5"/>
                                          </p:val>
                                        </p:tav>
                                        <p:tav>
                                          <p:val>
                                            <p:strVal val="#ppt_x"/>
                                          </p:val>
                                        </p:tav>
                                      </p:tavLst>
                                    </p:anim>
                                    <p:anim calcmode="lin" valueType="num">
                                      <p:cBhvr>
                                        <p:cTn id="71" dur="500" fill="hold"/>
                                        <p:tgtEl>
                                          <p:spTgt spid="45066"/>
                                        </p:tgtEl>
                                        <p:attrNameLst>
                                          <p:attrName>ppt_y</p:attrName>
                                        </p:attrNameLst>
                                      </p:cBhvr>
                                      <p:tavLst>
                                        <p:tav tm="100000">
                                          <p:val>
                                            <p:strVal val="1+(6*min(ma#ppt_x(#ppt_w*#ppt_h,.3),1)-7.4)/-.7*#ppt_h/2"/>
                                          </p:val>
                                        </p:tav>
                                        <p:tav>
                                          <p:val>
                                            <p:strVal val="#ppt_y"/>
                                          </p:val>
                                        </p:tav>
                                      </p:tavLst>
                                    </p:anim>
                                  </p:childTnLst>
                                </p:cTn>
                              </p:par>
                            </p:childTnLst>
                          </p:cTn>
                        </p:par>
                      </p:childTnLst>
                    </p:cTn>
                  </p:par>
                  <p:par>
                    <p:cTn id="72" fill="hold" nodeType="clickPar">
                      <p:stCondLst>
                        <p:cond delay="indefinite"/>
                      </p:stCondLst>
                      <p:childTnLst>
                        <p:par>
                          <p:cTn id="73" fill="hold" nodeType="withGroup">
                            <p:stCondLst>
                              <p:cond delay="0"/>
                            </p:stCondLst>
                            <p:childTnLst>
                              <p:par>
                                <p:cTn id="74" presetID="10" presetClass="exit" fill="hold" nodeType="clickEffect">
                                  <p:stCondLst>
                                    <p:cond delay="0"/>
                                  </p:stCondLst>
                                  <p:childTnLst>
                                    <p:animEffect transition="out" filter="fade">
                                      <p:cBhvr>
                                        <p:cTn id="75" dur="2000"/>
                                        <p:tgtEl>
                                          <p:spTgt spid="45072"/>
                                        </p:tgtEl>
                                      </p:cBhvr>
                                    </p:animEffect>
                                    <p:set>
                                      <p:cBhvr>
                                        <p:cTn id="76" dur="1" fill="hold">
                                          <p:stCondLst>
                                            <p:cond delay="0"/>
                                          </p:stCondLst>
                                        </p:cTn>
                                        <p:tgtEl>
                                          <p:spTgt spid="45072"/>
                                        </p:tgtEl>
                                        <p:attrNameLst>
                                          <p:attrName>style.visibility</p:attrName>
                                        </p:attrNameLst>
                                      </p:cBhvr>
                                      <p:to>
                                        <p:strVal val="hidden"/>
                                      </p:to>
                                    </p:set>
                                  </p:childTnLst>
                                </p:cTn>
                              </p:par>
                              <p:par>
                                <p:cTn id="77" presetID="55" presetClass="entr" presetSubtype="0" fill="hold" grpId="0" nodeType="withEffect">
                                  <p:stCondLst>
                                    <p:cond delay="0"/>
                                  </p:stCondLst>
                                  <p:childTnLst>
                                    <p:set>
                                      <p:cBhvr>
                                        <p:cTn id="78" dur="1" fill="hold">
                                          <p:stCondLst>
                                            <p:cond delay="0"/>
                                          </p:stCondLst>
                                        </p:cTn>
                                        <p:tgtEl>
                                          <p:spTgt spid="87073"/>
                                        </p:tgtEl>
                                        <p:attrNameLst>
                                          <p:attrName>style.visibility</p:attrName>
                                        </p:attrNameLst>
                                      </p:cBhvr>
                                      <p:to>
                                        <p:strVal val="visible"/>
                                      </p:to>
                                    </p:set>
                                    <p:anim calcmode="lin" valueType="num">
                                      <p:cBhvr>
                                        <p:cTn id="79" dur="1000" fill="hold"/>
                                        <p:tgtEl>
                                          <p:spTgt spid="87073"/>
                                        </p:tgtEl>
                                        <p:attrNameLst>
                                          <p:attrName>ppt_w</p:attrName>
                                        </p:attrNameLst>
                                      </p:cBhvr>
                                      <p:tavLst>
                                        <p:tav tm="0">
                                          <p:val>
                                            <p:strVal val="#ppt_w*0.70"/>
                                          </p:val>
                                        </p:tav>
                                        <p:tav tm="100000">
                                          <p:val>
                                            <p:strVal val="#ppt_w"/>
                                          </p:val>
                                        </p:tav>
                                      </p:tavLst>
                                    </p:anim>
                                    <p:anim calcmode="lin" valueType="num">
                                      <p:cBhvr>
                                        <p:cTn id="80" dur="1000" fill="hold"/>
                                        <p:tgtEl>
                                          <p:spTgt spid="87073"/>
                                        </p:tgtEl>
                                        <p:attrNameLst>
                                          <p:attrName>ppt_h</p:attrName>
                                        </p:attrNameLst>
                                      </p:cBhvr>
                                      <p:tavLst>
                                        <p:tav tm="0">
                                          <p:val>
                                            <p:strVal val="#ppt_h"/>
                                          </p:val>
                                        </p:tav>
                                        <p:tav tm="100000">
                                          <p:val>
                                            <p:strVal val="#ppt_h"/>
                                          </p:val>
                                        </p:tav>
                                      </p:tavLst>
                                    </p:anim>
                                    <p:animEffect transition="in" filter="fade">
                                      <p:cBhvr>
                                        <p:cTn id="81" dur="1000"/>
                                        <p:tgtEl>
                                          <p:spTgt spid="87073"/>
                                        </p:tgtEl>
                                      </p:cBhvr>
                                    </p:animEffect>
                                  </p:childTnLst>
                                </p:cTn>
                              </p:par>
                              <p:par>
                                <p:cTn id="82" presetID="55" presetClass="entr" presetSubtype="0" fill="hold" grpId="0" nodeType="withEffect">
                                  <p:stCondLst>
                                    <p:cond delay="0"/>
                                  </p:stCondLst>
                                  <p:childTnLst>
                                    <p:set>
                                      <p:cBhvr>
                                        <p:cTn id="83" dur="1" fill="hold">
                                          <p:stCondLst>
                                            <p:cond delay="0"/>
                                          </p:stCondLst>
                                        </p:cTn>
                                        <p:tgtEl>
                                          <p:spTgt spid="45085"/>
                                        </p:tgtEl>
                                        <p:attrNameLst>
                                          <p:attrName>style.visibility</p:attrName>
                                        </p:attrNameLst>
                                      </p:cBhvr>
                                      <p:to>
                                        <p:strVal val="visible"/>
                                      </p:to>
                                    </p:set>
                                    <p:anim calcmode="lin" valueType="num">
                                      <p:cBhvr>
                                        <p:cTn id="84" dur="1000" fill="hold"/>
                                        <p:tgtEl>
                                          <p:spTgt spid="45085"/>
                                        </p:tgtEl>
                                        <p:attrNameLst>
                                          <p:attrName>ppt_w</p:attrName>
                                        </p:attrNameLst>
                                      </p:cBhvr>
                                      <p:tavLst>
                                        <p:tav tm="0">
                                          <p:val>
                                            <p:strVal val="#ppt_w*0.70"/>
                                          </p:val>
                                        </p:tav>
                                        <p:tav tm="100000">
                                          <p:val>
                                            <p:strVal val="#ppt_w"/>
                                          </p:val>
                                        </p:tav>
                                      </p:tavLst>
                                    </p:anim>
                                    <p:anim calcmode="lin" valueType="num">
                                      <p:cBhvr>
                                        <p:cTn id="85" dur="1000" fill="hold"/>
                                        <p:tgtEl>
                                          <p:spTgt spid="45085"/>
                                        </p:tgtEl>
                                        <p:attrNameLst>
                                          <p:attrName>ppt_h</p:attrName>
                                        </p:attrNameLst>
                                      </p:cBhvr>
                                      <p:tavLst>
                                        <p:tav tm="0">
                                          <p:val>
                                            <p:strVal val="#ppt_h"/>
                                          </p:val>
                                        </p:tav>
                                        <p:tav tm="100000">
                                          <p:val>
                                            <p:strVal val="#ppt_h"/>
                                          </p:val>
                                        </p:tav>
                                      </p:tavLst>
                                    </p:anim>
                                    <p:animEffect transition="in" filter="fade">
                                      <p:cBhvr>
                                        <p:cTn id="86" dur="1000"/>
                                        <p:tgtEl>
                                          <p:spTgt spid="45085"/>
                                        </p:tgtEl>
                                      </p:cBhvr>
                                    </p:animEffect>
                                  </p:childTnLst>
                                </p:cTn>
                              </p:par>
                            </p:childTnLst>
                          </p:cTn>
                        </p:par>
                      </p:childTnLst>
                    </p:cTn>
                  </p:par>
                  <p:par>
                    <p:cTn id="87" fill="hold" nodeType="clickPar">
                      <p:stCondLst>
                        <p:cond delay="indefinite"/>
                      </p:stCondLst>
                      <p:childTnLst>
                        <p:par>
                          <p:cTn id="88" fill="hold" nodeType="withGroup">
                            <p:stCondLst>
                              <p:cond delay="0"/>
                            </p:stCondLst>
                            <p:childTnLst>
                              <p:par>
                                <p:cTn id="89" presetID="10" presetClass="entr" fill="hold" nodeType="clickEffect">
                                  <p:stCondLst>
                                    <p:cond delay="0"/>
                                  </p:stCondLst>
                                  <p:childTnLst>
                                    <p:set>
                                      <p:cBhvr>
                                        <p:cTn id="90" dur="1" fill="hold">
                                          <p:stCondLst>
                                            <p:cond delay="0"/>
                                          </p:stCondLst>
                                        </p:cTn>
                                        <p:tgtEl>
                                          <p:spTgt spid="45087"/>
                                        </p:tgtEl>
                                        <p:attrNameLst>
                                          <p:attrName>style.visibility</p:attrName>
                                        </p:attrNameLst>
                                      </p:cBhvr>
                                      <p:to>
                                        <p:strVal val="visible"/>
                                      </p:to>
                                    </p:set>
                                    <p:animEffect transition="in" filter="fade">
                                      <p:cBhvr>
                                        <p:cTn id="91" dur="1000"/>
                                        <p:tgtEl>
                                          <p:spTgt spid="45087"/>
                                        </p:tgtEl>
                                      </p:cBhvr>
                                    </p:animEffect>
                                  </p:childTnLst>
                                </p:cTn>
                              </p:par>
                            </p:childTnLst>
                          </p:cTn>
                        </p:par>
                      </p:childTnLst>
                    </p:cTn>
                  </p:par>
                  <p:par>
                    <p:cTn id="92" fill="hold" nodeType="clickPar">
                      <p:stCondLst>
                        <p:cond delay="indefinite"/>
                      </p:stCondLst>
                      <p:childTnLst>
                        <p:par>
                          <p:cTn id="93" fill="hold" nodeType="withGroup">
                            <p:stCondLst>
                              <p:cond delay="0"/>
                            </p:stCondLst>
                            <p:childTnLst>
                              <p:par>
                                <p:cTn id="94" presetID="10" presetClass="entr" fill="hold" nodeType="clickEffect">
                                  <p:stCondLst>
                                    <p:cond delay="0"/>
                                  </p:stCondLst>
                                  <p:childTnLst>
                                    <p:set>
                                      <p:cBhvr>
                                        <p:cTn id="95" dur="1" fill="hold">
                                          <p:stCondLst>
                                            <p:cond delay="0"/>
                                          </p:stCondLst>
                                        </p:cTn>
                                        <p:tgtEl>
                                          <p:spTgt spid="6"/>
                                        </p:tgtEl>
                                        <p:attrNameLst>
                                          <p:attrName>style.visibility</p:attrName>
                                        </p:attrNameLst>
                                      </p:cBhvr>
                                      <p:to>
                                        <p:strVal val="visible"/>
                                      </p:to>
                                    </p:set>
                                    <p:animEffect transition="in" filter="fade">
                                      <p:cBhvr>
                                        <p:cTn id="96" dur="1000"/>
                                        <p:tgtEl>
                                          <p:spTgt spid="6"/>
                                        </p:tgtEl>
                                      </p:cBhvr>
                                    </p:animEffect>
                                  </p:childTnLst>
                                </p:cTn>
                              </p:par>
                            </p:childTnLst>
                          </p:cTn>
                        </p:par>
                      </p:childTnLst>
                    </p:cTn>
                  </p:par>
                  <p:par>
                    <p:cTn id="97" fill="hold" nodeType="clickPar">
                      <p:stCondLst>
                        <p:cond delay="indefinite"/>
                      </p:stCondLst>
                      <p:childTnLst>
                        <p:par>
                          <p:cTn id="98" fill="hold" nodeType="withGroup">
                            <p:stCondLst>
                              <p:cond delay="0"/>
                            </p:stCondLst>
                            <p:childTnLst>
                              <p:par>
                                <p:cTn id="99" presetID="23" presetClass="entr" presetSubtype="36" fill="hold" nodeType="clickEffect">
                                  <p:stCondLst>
                                    <p:cond delay="0"/>
                                  </p:stCondLst>
                                  <p:childTnLst>
                                    <p:set>
                                      <p:cBhvr>
                                        <p:cTn id="100" dur="1" fill="hold">
                                          <p:stCondLst>
                                            <p:cond delay="0"/>
                                          </p:stCondLst>
                                        </p:cTn>
                                        <p:tgtEl>
                                          <p:spTgt spid="45099"/>
                                        </p:tgtEl>
                                        <p:attrNameLst>
                                          <p:attrName>style.visibility</p:attrName>
                                        </p:attrNameLst>
                                      </p:cBhvr>
                                      <p:to>
                                        <p:strVal val="visible"/>
                                      </p:to>
                                    </p:set>
                                    <p:anim calcmode="lin" valueType="num">
                                      <p:cBhvr>
                                        <p:cTn id="101" dur="2000" fill="hold"/>
                                        <p:tgtEl>
                                          <p:spTgt spid="45099"/>
                                        </p:tgtEl>
                                        <p:attrNameLst>
                                          <p:attrName>ppt_w</p:attrName>
                                        </p:attrNameLst>
                                      </p:cBhvr>
                                      <p:tavLst>
                                        <p:tav tm="100000">
                                          <p:val>
                                            <p:strVal val="(6*min(ma#ppt_x(#ppt_w*#ppt_h,.3),1)-7.4)/-.7*#ppt_w"/>
                                          </p:val>
                                        </p:tav>
                                        <p:tav>
                                          <p:val>
                                            <p:strVal val="#ppt_w"/>
                                          </p:val>
                                        </p:tav>
                                      </p:tavLst>
                                    </p:anim>
                                    <p:anim calcmode="lin" valueType="num">
                                      <p:cBhvr>
                                        <p:cTn id="102" dur="2000" fill="hold"/>
                                        <p:tgtEl>
                                          <p:spTgt spid="45099"/>
                                        </p:tgtEl>
                                        <p:attrNameLst>
                                          <p:attrName>ppt_h</p:attrName>
                                        </p:attrNameLst>
                                      </p:cBhvr>
                                      <p:tavLst>
                                        <p:tav tm="100000">
                                          <p:val>
                                            <p:strVal val="(6*min(ma#ppt_x(#ppt_w*#ppt_h,.3),1)-7.4)/-.7*#ppt_h"/>
                                          </p:val>
                                        </p:tav>
                                        <p:tav>
                                          <p:val>
                                            <p:strVal val="#ppt_h"/>
                                          </p:val>
                                        </p:tav>
                                      </p:tavLst>
                                    </p:anim>
                                    <p:anim calcmode="lin" valueType="num">
                                      <p:cBhvr>
                                        <p:cTn id="103" dur="2000" fill="hold"/>
                                        <p:tgtEl>
                                          <p:spTgt spid="45099"/>
                                        </p:tgtEl>
                                        <p:attrNameLst>
                                          <p:attrName>ppt_x</p:attrName>
                                        </p:attrNameLst>
                                      </p:cBhvr>
                                      <p:tavLst>
                                        <p:tav tm="100000">
                                          <p:val>
                                            <p:fltVal val="0.5"/>
                                          </p:val>
                                        </p:tav>
                                        <p:tav>
                                          <p:val>
                                            <p:strVal val="#ppt_x"/>
                                          </p:val>
                                        </p:tav>
                                      </p:tavLst>
                                    </p:anim>
                                    <p:anim calcmode="lin" valueType="num">
                                      <p:cBhvr>
                                        <p:cTn id="104" dur="2000" fill="hold"/>
                                        <p:tgtEl>
                                          <p:spTgt spid="45099"/>
                                        </p:tgtEl>
                                        <p:attrNameLst>
                                          <p:attrName>ppt_y</p:attrName>
                                        </p:attrNameLst>
                                      </p:cBhvr>
                                      <p:tavLst>
                                        <p:tav tm="100000">
                                          <p:val>
                                            <p:strVal val="1+(6*min(ma#ppt_x(#ppt_w*#ppt_h,.3),1)-7.4)/-.7*#ppt_h/2"/>
                                          </p:val>
                                        </p:tav>
                                        <p:tav>
                                          <p:val>
                                            <p:strVal val="#ppt_y"/>
                                          </p:val>
                                        </p:tav>
                                      </p:tavLst>
                                    </p:anim>
                                  </p:childTnLst>
                                </p:cTn>
                              </p:par>
                            </p:childTnLst>
                          </p:cTn>
                        </p:par>
                        <p:par>
                          <p:cTn id="105" fill="hold" nodeType="afterGroup">
                            <p:stCondLst>
                              <p:cond delay="2000"/>
                            </p:stCondLst>
                            <p:childTnLst>
                              <p:par>
                                <p:cTn id="106" presetID="23" presetClass="entr" presetSubtype="36" fill="hold" grpId="0" nodeType="afterEffect">
                                  <p:stCondLst>
                                    <p:cond delay="0"/>
                                  </p:stCondLst>
                                  <p:childTnLst>
                                    <p:set>
                                      <p:cBhvr>
                                        <p:cTn id="107" dur="1" fill="hold">
                                          <p:stCondLst>
                                            <p:cond delay="0"/>
                                          </p:stCondLst>
                                        </p:cTn>
                                        <p:tgtEl>
                                          <p:spTgt spid="45089"/>
                                        </p:tgtEl>
                                        <p:attrNameLst>
                                          <p:attrName>style.visibility</p:attrName>
                                        </p:attrNameLst>
                                      </p:cBhvr>
                                      <p:to>
                                        <p:strVal val="visible"/>
                                      </p:to>
                                    </p:set>
                                    <p:anim calcmode="lin" valueType="num">
                                      <p:cBhvr>
                                        <p:cTn id="108" dur="500" fill="hold"/>
                                        <p:tgtEl>
                                          <p:spTgt spid="45089"/>
                                        </p:tgtEl>
                                        <p:attrNameLst>
                                          <p:attrName>ppt_w</p:attrName>
                                        </p:attrNameLst>
                                      </p:cBhvr>
                                      <p:tavLst>
                                        <p:tav tm="100000">
                                          <p:val>
                                            <p:strVal val="(6*min(ma#ppt_x(#ppt_w*#ppt_h,.3),1)-7.4)/-.7*#ppt_w"/>
                                          </p:val>
                                        </p:tav>
                                        <p:tav>
                                          <p:val>
                                            <p:strVal val="#ppt_w"/>
                                          </p:val>
                                        </p:tav>
                                      </p:tavLst>
                                    </p:anim>
                                    <p:anim calcmode="lin" valueType="num">
                                      <p:cBhvr>
                                        <p:cTn id="109" dur="500" fill="hold"/>
                                        <p:tgtEl>
                                          <p:spTgt spid="45089"/>
                                        </p:tgtEl>
                                        <p:attrNameLst>
                                          <p:attrName>ppt_h</p:attrName>
                                        </p:attrNameLst>
                                      </p:cBhvr>
                                      <p:tavLst>
                                        <p:tav tm="100000">
                                          <p:val>
                                            <p:strVal val="(6*min(ma#ppt_x(#ppt_w*#ppt_h,.3),1)-7.4)/-.7*#ppt_h"/>
                                          </p:val>
                                        </p:tav>
                                        <p:tav>
                                          <p:val>
                                            <p:strVal val="#ppt_h"/>
                                          </p:val>
                                        </p:tav>
                                      </p:tavLst>
                                    </p:anim>
                                    <p:anim calcmode="lin" valueType="num">
                                      <p:cBhvr>
                                        <p:cTn id="110" dur="500" fill="hold"/>
                                        <p:tgtEl>
                                          <p:spTgt spid="45089"/>
                                        </p:tgtEl>
                                        <p:attrNameLst>
                                          <p:attrName>ppt_x</p:attrName>
                                        </p:attrNameLst>
                                      </p:cBhvr>
                                      <p:tavLst>
                                        <p:tav tm="100000">
                                          <p:val>
                                            <p:fltVal val="0.5"/>
                                          </p:val>
                                        </p:tav>
                                        <p:tav>
                                          <p:val>
                                            <p:strVal val="#ppt_x"/>
                                          </p:val>
                                        </p:tav>
                                      </p:tavLst>
                                    </p:anim>
                                    <p:anim calcmode="lin" valueType="num">
                                      <p:cBhvr>
                                        <p:cTn id="111" dur="500" fill="hold"/>
                                        <p:tgtEl>
                                          <p:spTgt spid="45089"/>
                                        </p:tgtEl>
                                        <p:attrNameLst>
                                          <p:attrName>ppt_y</p:attrName>
                                        </p:attrNameLst>
                                      </p:cBhvr>
                                      <p:tavLst>
                                        <p:tav tm="100000">
                                          <p:val>
                                            <p:strVal val="1+(6*min(ma#ppt_x(#ppt_w*#ppt_h,.3),1)-7.4)/-.7*#ppt_h/2"/>
                                          </p:val>
                                        </p:tav>
                                        <p:tav>
                                          <p:val>
                                            <p:strVal val="#ppt_y"/>
                                          </p:val>
                                        </p:tav>
                                      </p:tavLst>
                                    </p:anim>
                                  </p:childTnLst>
                                </p:cTn>
                              </p:par>
                            </p:childTnLst>
                          </p:cTn>
                        </p:par>
                      </p:childTnLst>
                    </p:cTn>
                  </p:par>
                  <p:par>
                    <p:cTn id="112" fill="hold" nodeType="clickPar">
                      <p:stCondLst>
                        <p:cond delay="indefinite"/>
                      </p:stCondLst>
                      <p:childTnLst>
                        <p:par>
                          <p:cTn id="113" fill="hold" nodeType="withGroup">
                            <p:stCondLst>
                              <p:cond delay="0"/>
                            </p:stCondLst>
                            <p:childTnLst>
                              <p:par>
                                <p:cTn id="114" presetID="10" presetClass="entr" fill="hold" nodeType="clickEffect">
                                  <p:stCondLst>
                                    <p:cond delay="0"/>
                                  </p:stCondLst>
                                  <p:childTnLst>
                                    <p:set>
                                      <p:cBhvr>
                                        <p:cTn id="115" dur="1" fill="hold">
                                          <p:stCondLst>
                                            <p:cond delay="0"/>
                                          </p:stCondLst>
                                        </p:cTn>
                                        <p:tgtEl>
                                          <p:spTgt spid="4"/>
                                        </p:tgtEl>
                                        <p:attrNameLst>
                                          <p:attrName>style.visibility</p:attrName>
                                        </p:attrNameLst>
                                      </p:cBhvr>
                                      <p:to>
                                        <p:strVal val="visible"/>
                                      </p:to>
                                    </p:set>
                                    <p:animEffect transition="in" filter="fade">
                                      <p:cBhvr>
                                        <p:cTn id="116" dur="1000"/>
                                        <p:tgtEl>
                                          <p:spTgt spid="4"/>
                                        </p:tgtEl>
                                      </p:cBhvr>
                                    </p:animEffec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3" presetClass="entr" presetSubtype="36" fill="hold" grpId="0" nodeType="clickEffect">
                                  <p:stCondLst>
                                    <p:cond delay="0"/>
                                  </p:stCondLst>
                                  <p:childTnLst>
                                    <p:set>
                                      <p:cBhvr>
                                        <p:cTn id="120" dur="1" fill="hold">
                                          <p:stCondLst>
                                            <p:cond delay="0"/>
                                          </p:stCondLst>
                                        </p:cTn>
                                        <p:tgtEl>
                                          <p:spTgt spid="45100"/>
                                        </p:tgtEl>
                                        <p:attrNameLst>
                                          <p:attrName>style.visibility</p:attrName>
                                        </p:attrNameLst>
                                      </p:cBhvr>
                                      <p:to>
                                        <p:strVal val="visible"/>
                                      </p:to>
                                    </p:set>
                                    <p:anim calcmode="lin" valueType="num">
                                      <p:cBhvr>
                                        <p:cTn id="121" dur="500" fill="hold"/>
                                        <p:tgtEl>
                                          <p:spTgt spid="45100"/>
                                        </p:tgtEl>
                                        <p:attrNameLst>
                                          <p:attrName>ppt_w</p:attrName>
                                        </p:attrNameLst>
                                      </p:cBhvr>
                                      <p:tavLst>
                                        <p:tav tm="100000">
                                          <p:val>
                                            <p:strVal val="(6*min(ma#ppt_x(#ppt_w*#ppt_h,.3),1)-7.4)/-.7*#ppt_w"/>
                                          </p:val>
                                        </p:tav>
                                        <p:tav>
                                          <p:val>
                                            <p:strVal val="#ppt_w"/>
                                          </p:val>
                                        </p:tav>
                                      </p:tavLst>
                                    </p:anim>
                                    <p:anim calcmode="lin" valueType="num">
                                      <p:cBhvr>
                                        <p:cTn id="122" dur="500" fill="hold"/>
                                        <p:tgtEl>
                                          <p:spTgt spid="45100"/>
                                        </p:tgtEl>
                                        <p:attrNameLst>
                                          <p:attrName>ppt_h</p:attrName>
                                        </p:attrNameLst>
                                      </p:cBhvr>
                                      <p:tavLst>
                                        <p:tav tm="100000">
                                          <p:val>
                                            <p:strVal val="(6*min(ma#ppt_x(#ppt_w*#ppt_h,.3),1)-7.4)/-.7*#ppt_h"/>
                                          </p:val>
                                        </p:tav>
                                        <p:tav>
                                          <p:val>
                                            <p:strVal val="#ppt_h"/>
                                          </p:val>
                                        </p:tav>
                                      </p:tavLst>
                                    </p:anim>
                                    <p:anim calcmode="lin" valueType="num">
                                      <p:cBhvr>
                                        <p:cTn id="123" dur="500" fill="hold"/>
                                        <p:tgtEl>
                                          <p:spTgt spid="45100"/>
                                        </p:tgtEl>
                                        <p:attrNameLst>
                                          <p:attrName>ppt_x</p:attrName>
                                        </p:attrNameLst>
                                      </p:cBhvr>
                                      <p:tavLst>
                                        <p:tav tm="100000">
                                          <p:val>
                                            <p:fltVal val="0.5"/>
                                          </p:val>
                                        </p:tav>
                                        <p:tav>
                                          <p:val>
                                            <p:strVal val="#ppt_x"/>
                                          </p:val>
                                        </p:tav>
                                      </p:tavLst>
                                    </p:anim>
                                    <p:anim calcmode="lin" valueType="num">
                                      <p:cBhvr>
                                        <p:cTn id="124" dur="500" fill="hold"/>
                                        <p:tgtEl>
                                          <p:spTgt spid="45100"/>
                                        </p:tgtEl>
                                        <p:attrNameLst>
                                          <p:attrName>ppt_y</p:attrName>
                                        </p:attrNameLst>
                                      </p:cBhvr>
                                      <p:tavLst>
                                        <p:tav tm="100000">
                                          <p:val>
                                            <p:strVal val="1+(6*min(ma#ppt_x(#ppt_w*#ppt_h,.3),1)-7.4)/-.7*#ppt_h/2"/>
                                          </p:val>
                                        </p:tav>
                                        <p:tav>
                                          <p:val>
                                            <p:strVal val="#ppt_y"/>
                                          </p:val>
                                        </p:tav>
                                      </p:tavLst>
                                    </p:anim>
                                  </p:childTnLst>
                                </p:cTn>
                              </p:par>
                            </p:childTnLst>
                          </p:cTn>
                        </p:par>
                      </p:childTnLst>
                    </p:cTn>
                  </p:par>
                  <p:par>
                    <p:cTn id="125" fill="hold" nodeType="clickPar">
                      <p:stCondLst>
                        <p:cond delay="indefinite"/>
                      </p:stCondLst>
                      <p:childTnLst>
                        <p:par>
                          <p:cTn id="126" fill="hold" nodeType="withGroup">
                            <p:stCondLst>
                              <p:cond delay="0"/>
                            </p:stCondLst>
                            <p:childTnLst>
                              <p:par>
                                <p:cTn id="127" presetID="2" presetClass="entr" presetSubtype="4" fill="hold" nodeType="clickEffect">
                                  <p:stCondLst>
                                    <p:cond delay="0"/>
                                  </p:stCondLst>
                                  <p:childTnLst>
                                    <p:set>
                                      <p:cBhvr>
                                        <p:cTn id="128" dur="1" fill="hold">
                                          <p:stCondLst>
                                            <p:cond delay="0"/>
                                          </p:stCondLst>
                                        </p:cTn>
                                        <p:tgtEl>
                                          <p:spTgt spid="5"/>
                                        </p:tgtEl>
                                        <p:attrNameLst>
                                          <p:attrName>style.visibility</p:attrName>
                                        </p:attrNameLst>
                                      </p:cBhvr>
                                      <p:to>
                                        <p:strVal val="visible"/>
                                      </p:to>
                                    </p:set>
                                    <p:anim calcmode="lin" valueType="num">
                                      <p:cBhvr>
                                        <p:cTn id="129" dur="500" fill="hold"/>
                                        <p:tgtEl>
                                          <p:spTgt spid="5"/>
                                        </p:tgtEl>
                                        <p:attrNameLst>
                                          <p:attrName>ppt_x</p:attrName>
                                        </p:attrNameLst>
                                      </p:cBhvr>
                                      <p:tavLst>
                                        <p:tav tm="100000">
                                          <p:val>
                                            <p:strVal val="#ppt_x"/>
                                          </p:val>
                                        </p:tav>
                                        <p:tav>
                                          <p:val>
                                            <p:strVal val="#ppt_x"/>
                                          </p:val>
                                        </p:tav>
                                      </p:tavLst>
                                    </p:anim>
                                    <p:anim calcmode="lin" valueType="num">
                                      <p:cBhvr>
                                        <p:cTn id="130" dur="500" fill="hold"/>
                                        <p:tgtEl>
                                          <p:spTgt spid="5"/>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85" grpId="0" animBg="1"/>
      <p:bldP spid="45089" grpId="0" animBg="1"/>
      <p:bldP spid="45100" grpId="0" animBg="1"/>
      <p:bldP spid="87073"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1828" tIns="40913" rIns="81828" bIns="40913"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pic>
        <p:nvPicPr>
          <p:cNvPr id="93186"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1504" y="507067"/>
            <a:ext cx="7950489" cy="5779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93187" name="Text Box 2"/>
          <p:cNvSpPr txBox="1">
            <a:spLocks noChangeArrowheads="1"/>
          </p:cNvSpPr>
          <p:nvPr/>
        </p:nvSpPr>
        <p:spPr bwMode="auto">
          <a:xfrm>
            <a:off x="768436" y="6562087"/>
            <a:ext cx="861699" cy="2150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505"/>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800" b="1" i="0" u="none" strike="noStrike" kern="1200" cap="none" spc="0" normalizeH="0" baseline="0" noProof="0">
                <a:ln>
                  <a:noFill/>
                </a:ln>
                <a:solidFill>
                  <a:srgbClr val="FFFFFF"/>
                </a:solidFill>
                <a:effectLst/>
                <a:uLnTx/>
                <a:uFillTx/>
                <a:latin typeface="Times New Roman" charset="0"/>
                <a:ea typeface="MS Gothic" charset="0"/>
                <a:cs typeface="MS Gothic" charset="0"/>
              </a:rPr>
              <a:t>© </a:t>
            </a:r>
            <a:r>
              <a:rPr kumimoji="0" lang="en-GB" sz="900" b="1" i="0" u="none" strike="noStrike" kern="1200" cap="none" spc="0" normalizeH="0" baseline="0" noProof="0">
                <a:ln>
                  <a:noFill/>
                </a:ln>
                <a:solidFill>
                  <a:srgbClr val="FFFFFF"/>
                </a:solidFill>
                <a:effectLst/>
                <a:uLnTx/>
                <a:uFillTx/>
                <a:latin typeface="Times New Roman" charset="0"/>
                <a:ea typeface="MS Gothic" charset="0"/>
                <a:cs typeface="MS Gothic" charset="0"/>
              </a:rPr>
              <a:t>2006</a:t>
            </a:r>
            <a:r>
              <a:rPr kumimoji="0" lang="en-GB" sz="800" b="1" i="0" u="none" strike="noStrike" kern="1200" cap="none" spc="0" normalizeH="0" baseline="0" noProof="0">
                <a:ln>
                  <a:noFill/>
                </a:ln>
                <a:solidFill>
                  <a:srgbClr val="FFFFFF"/>
                </a:solidFill>
                <a:effectLst/>
                <a:uLnTx/>
                <a:uFillTx/>
                <a:latin typeface="Times New Roman" charset="0"/>
                <a:ea typeface="MS Gothic" charset="0"/>
                <a:cs typeface="MS Gothic" charset="0"/>
              </a:rPr>
              <a:t> TBBMI</a:t>
            </a:r>
          </a:p>
        </p:txBody>
      </p:sp>
      <p:sp>
        <p:nvSpPr>
          <p:cNvPr id="93188" name="Rectangle 3"/>
          <p:cNvSpPr>
            <a:spLocks noChangeArrowheads="1"/>
          </p:cNvSpPr>
          <p:nvPr/>
        </p:nvSpPr>
        <p:spPr bwMode="auto">
          <a:xfrm>
            <a:off x="7905524" y="6540757"/>
            <a:ext cx="672999" cy="2170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39" tIns="41876" rIns="80539" bIns="41876" anchor="ctr">
            <a:spAutoFit/>
          </a:bodyPr>
          <a:lstStyle/>
          <a:p>
            <a:pPr marL="0" marR="0" lvl="0" indent="0" algn="ctr" defTabSz="404279" rtl="0" eaLnBrk="0" fontAlgn="base" latinLnBrk="0" hangingPunct="0">
              <a:lnSpc>
                <a:spcPct val="93000"/>
              </a:lnSpc>
              <a:spcBef>
                <a:spcPct val="0"/>
              </a:spcBef>
              <a:spcAft>
                <a:spcPct val="0"/>
              </a:spcAft>
              <a:buClr>
                <a:srgbClr val="FFFFFF"/>
              </a:buClr>
              <a:buSzPct val="100000"/>
              <a:buFontTx/>
              <a:buNone/>
              <a:tabLst>
                <a:tab pos="0" algn="l"/>
                <a:tab pos="812827" algn="l"/>
                <a:tab pos="1629920" algn="l"/>
                <a:tab pos="2448445" algn="l"/>
                <a:tab pos="3266963" algn="l"/>
                <a:tab pos="4085479" algn="l"/>
                <a:tab pos="4906847" algn="l"/>
                <a:tab pos="5722519" algn="l"/>
                <a:tab pos="6541038" algn="l"/>
                <a:tab pos="7359561" algn="l"/>
                <a:tab pos="8178077" algn="l"/>
                <a:tab pos="8998023" algn="l"/>
              </a:tabLst>
              <a:defRPr/>
            </a:pPr>
            <a:r>
              <a:rPr kumimoji="0" lang="en-GB" sz="900" b="1" i="0" u="none" strike="noStrike" kern="1200" cap="none" spc="0" normalizeH="0" baseline="0" noProof="0">
                <a:ln>
                  <a:noFill/>
                </a:ln>
                <a:solidFill>
                  <a:srgbClr val="FFFFFF"/>
                </a:solidFill>
                <a:effectLst/>
                <a:uLnTx/>
                <a:uFillTx/>
                <a:latin typeface="Comic Sans MS" charset="0"/>
                <a:ea typeface="MS Gothic" charset="0"/>
                <a:cs typeface="MS Gothic" charset="0"/>
              </a:rPr>
              <a:t>9.65.08.</a:t>
            </a:r>
          </a:p>
        </p:txBody>
      </p:sp>
      <p:sp>
        <p:nvSpPr>
          <p:cNvPr id="93189" name="Picture 4"/>
          <p:cNvSpPr>
            <a:spLocks noChangeAspect="1" noChangeArrowheads="1"/>
          </p:cNvSpPr>
          <p:nvPr/>
        </p:nvSpPr>
        <p:spPr bwMode="auto">
          <a:xfrm>
            <a:off x="571504" y="507069"/>
            <a:ext cx="7950489" cy="57808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858" tIns="40928" rIns="81858" bIns="40928"/>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93190" name="Text Box 5"/>
          <p:cNvSpPr txBox="1">
            <a:spLocks noChangeArrowheads="1"/>
          </p:cNvSpPr>
          <p:nvPr/>
        </p:nvSpPr>
        <p:spPr bwMode="auto">
          <a:xfrm rot="1320000">
            <a:off x="3338081" y="4324071"/>
            <a:ext cx="2108488" cy="498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897"/>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400" b="1" i="0" u="none" strike="noStrike" kern="1200" cap="none" spc="0" normalizeH="0" baseline="0" noProof="0">
                <a:ln>
                  <a:noFill/>
                </a:ln>
                <a:solidFill>
                  <a:srgbClr val="FFFFFF"/>
                </a:solidFill>
                <a:effectLst/>
                <a:uLnTx/>
                <a:uFillTx/>
                <a:latin typeface="Comic Sans MS" charset="0"/>
                <a:ea typeface="MS Gothic" charset="0"/>
                <a:cs typeface="MS Gothic" charset="0"/>
              </a:rPr>
              <a:t>MEDITERRANEAN SEA</a:t>
            </a:r>
          </a:p>
        </p:txBody>
      </p:sp>
      <p:sp>
        <p:nvSpPr>
          <p:cNvPr id="93191" name="Text Box 6"/>
          <p:cNvSpPr txBox="1">
            <a:spLocks noChangeArrowheads="1"/>
          </p:cNvSpPr>
          <p:nvPr/>
        </p:nvSpPr>
        <p:spPr bwMode="auto">
          <a:xfrm rot="1320000">
            <a:off x="584492" y="1392332"/>
            <a:ext cx="1363806" cy="498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897"/>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400" b="1" i="0" u="none" strike="noStrike" kern="1200" cap="none" spc="0" normalizeH="0" baseline="0" noProof="0">
                <a:ln>
                  <a:noFill/>
                </a:ln>
                <a:solidFill>
                  <a:srgbClr val="FFFFFF"/>
                </a:solidFill>
                <a:effectLst/>
                <a:uLnTx/>
                <a:uFillTx/>
                <a:latin typeface="Comic Sans MS" charset="0"/>
                <a:ea typeface="MS Gothic" charset="0"/>
                <a:cs typeface="MS Gothic" charset="0"/>
              </a:rPr>
              <a:t>ATLANTIC OCEAN</a:t>
            </a:r>
          </a:p>
        </p:txBody>
      </p:sp>
      <p:sp>
        <p:nvSpPr>
          <p:cNvPr id="93192" name="Freeform 7"/>
          <p:cNvSpPr>
            <a:spLocks noChangeArrowheads="1"/>
          </p:cNvSpPr>
          <p:nvPr/>
        </p:nvSpPr>
        <p:spPr bwMode="auto">
          <a:xfrm>
            <a:off x="6251876" y="5350810"/>
            <a:ext cx="913535" cy="998725"/>
          </a:xfrm>
          <a:custGeom>
            <a:avLst/>
            <a:gdLst>
              <a:gd name="T0" fmla="*/ 2147483647 w 576"/>
              <a:gd name="T1" fmla="*/ 2147483647 h 629"/>
              <a:gd name="T2" fmla="*/ 2147483647 w 576"/>
              <a:gd name="T3" fmla="*/ 2147483647 h 629"/>
              <a:gd name="T4" fmla="*/ 2147483647 w 576"/>
              <a:gd name="T5" fmla="*/ 2147483647 h 629"/>
              <a:gd name="T6" fmla="*/ 2147483647 w 576"/>
              <a:gd name="T7" fmla="*/ 2147483647 h 629"/>
              <a:gd name="T8" fmla="*/ 2147483647 w 576"/>
              <a:gd name="T9" fmla="*/ 2147483647 h 629"/>
              <a:gd name="T10" fmla="*/ 2147483647 w 576"/>
              <a:gd name="T11" fmla="*/ 2147483647 h 629"/>
              <a:gd name="T12" fmla="*/ 2147483647 w 576"/>
              <a:gd name="T13" fmla="*/ 2147483647 h 629"/>
              <a:gd name="T14" fmla="*/ 2147483647 w 576"/>
              <a:gd name="T15" fmla="*/ 2147483647 h 629"/>
              <a:gd name="T16" fmla="*/ 2147483647 w 576"/>
              <a:gd name="T17" fmla="*/ 2147483647 h 629"/>
              <a:gd name="T18" fmla="*/ 2147483647 w 576"/>
              <a:gd name="T19" fmla="*/ 2147483647 h 629"/>
              <a:gd name="T20" fmla="*/ 2147483647 w 576"/>
              <a:gd name="T21" fmla="*/ 2147483647 h 629"/>
              <a:gd name="T22" fmla="*/ 2147483647 w 576"/>
              <a:gd name="T23" fmla="*/ 2147483647 h 629"/>
              <a:gd name="T24" fmla="*/ 2147483647 w 576"/>
              <a:gd name="T25" fmla="*/ 2147483647 h 629"/>
              <a:gd name="T26" fmla="*/ 2147483647 w 576"/>
              <a:gd name="T27" fmla="*/ 2147483647 h 629"/>
              <a:gd name="T28" fmla="*/ 2147483647 w 576"/>
              <a:gd name="T29" fmla="*/ 2147483647 h 629"/>
              <a:gd name="T30" fmla="*/ 2147483647 w 576"/>
              <a:gd name="T31" fmla="*/ 2147483647 h 629"/>
              <a:gd name="T32" fmla="*/ 2147483647 w 576"/>
              <a:gd name="T33" fmla="*/ 2147483647 h 629"/>
              <a:gd name="T34" fmla="*/ 2147483647 w 576"/>
              <a:gd name="T35" fmla="*/ 2147483647 h 629"/>
              <a:gd name="T36" fmla="*/ 2147483647 w 576"/>
              <a:gd name="T37" fmla="*/ 2147483647 h 629"/>
              <a:gd name="T38" fmla="*/ 2147483647 w 576"/>
              <a:gd name="T39" fmla="*/ 2147483647 h 629"/>
              <a:gd name="T40" fmla="*/ 2147483647 w 576"/>
              <a:gd name="T41" fmla="*/ 2147483647 h 629"/>
              <a:gd name="T42" fmla="*/ 2147483647 w 576"/>
              <a:gd name="T43" fmla="*/ 2147483647 h 629"/>
              <a:gd name="T44" fmla="*/ 2147483647 w 576"/>
              <a:gd name="T45" fmla="*/ 2147483647 h 629"/>
              <a:gd name="T46" fmla="*/ 2147483647 w 576"/>
              <a:gd name="T47" fmla="*/ 2147483647 h 629"/>
              <a:gd name="T48" fmla="*/ 2147483647 w 576"/>
              <a:gd name="T49" fmla="*/ 2147483647 h 629"/>
              <a:gd name="T50" fmla="*/ 2147483647 w 576"/>
              <a:gd name="T51" fmla="*/ 2147483647 h 629"/>
              <a:gd name="T52" fmla="*/ 2147483647 w 576"/>
              <a:gd name="T53" fmla="*/ 2147483647 h 629"/>
              <a:gd name="T54" fmla="*/ 2147483647 w 576"/>
              <a:gd name="T55" fmla="*/ 2147483647 h 629"/>
              <a:gd name="T56" fmla="*/ 2147483647 w 576"/>
              <a:gd name="T57" fmla="*/ 2147483647 h 6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76"/>
              <a:gd name="T88" fmla="*/ 0 h 629"/>
              <a:gd name="T89" fmla="*/ 576 w 576"/>
              <a:gd name="T90" fmla="*/ 629 h 6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76" h="629">
                <a:moveTo>
                  <a:pt x="302" y="533"/>
                </a:moveTo>
                <a:cubicBezTo>
                  <a:pt x="293" y="491"/>
                  <a:pt x="302" y="474"/>
                  <a:pt x="262" y="461"/>
                </a:cubicBezTo>
                <a:cubicBezTo>
                  <a:pt x="254" y="453"/>
                  <a:pt x="244" y="445"/>
                  <a:pt x="238" y="437"/>
                </a:cubicBezTo>
                <a:cubicBezTo>
                  <a:pt x="226" y="421"/>
                  <a:pt x="206" y="389"/>
                  <a:pt x="206" y="389"/>
                </a:cubicBezTo>
                <a:cubicBezTo>
                  <a:pt x="186" y="312"/>
                  <a:pt x="163" y="295"/>
                  <a:pt x="94" y="261"/>
                </a:cubicBezTo>
                <a:cubicBezTo>
                  <a:pt x="83" y="245"/>
                  <a:pt x="64" y="232"/>
                  <a:pt x="62" y="213"/>
                </a:cubicBezTo>
                <a:cubicBezTo>
                  <a:pt x="60" y="199"/>
                  <a:pt x="57" y="146"/>
                  <a:pt x="46" y="125"/>
                </a:cubicBezTo>
                <a:cubicBezTo>
                  <a:pt x="0" y="42"/>
                  <a:pt x="24" y="107"/>
                  <a:pt x="6" y="53"/>
                </a:cubicBezTo>
                <a:cubicBezTo>
                  <a:pt x="17" y="29"/>
                  <a:pt x="18" y="0"/>
                  <a:pt x="54" y="29"/>
                </a:cubicBezTo>
                <a:cubicBezTo>
                  <a:pt x="69" y="41"/>
                  <a:pt x="62" y="67"/>
                  <a:pt x="70" y="85"/>
                </a:cubicBezTo>
                <a:cubicBezTo>
                  <a:pt x="79" y="107"/>
                  <a:pt x="109" y="170"/>
                  <a:pt x="126" y="181"/>
                </a:cubicBezTo>
                <a:cubicBezTo>
                  <a:pt x="142" y="191"/>
                  <a:pt x="174" y="213"/>
                  <a:pt x="174" y="213"/>
                </a:cubicBezTo>
                <a:cubicBezTo>
                  <a:pt x="195" y="244"/>
                  <a:pt x="185" y="256"/>
                  <a:pt x="222" y="269"/>
                </a:cubicBezTo>
                <a:cubicBezTo>
                  <a:pt x="224" y="215"/>
                  <a:pt x="218" y="161"/>
                  <a:pt x="230" y="109"/>
                </a:cubicBezTo>
                <a:cubicBezTo>
                  <a:pt x="231" y="100"/>
                  <a:pt x="251" y="108"/>
                  <a:pt x="254" y="117"/>
                </a:cubicBezTo>
                <a:cubicBezTo>
                  <a:pt x="256" y="126"/>
                  <a:pt x="241" y="182"/>
                  <a:pt x="238" y="197"/>
                </a:cubicBezTo>
                <a:cubicBezTo>
                  <a:pt x="242" y="218"/>
                  <a:pt x="238" y="245"/>
                  <a:pt x="254" y="261"/>
                </a:cubicBezTo>
                <a:cubicBezTo>
                  <a:pt x="262" y="269"/>
                  <a:pt x="319" y="288"/>
                  <a:pt x="334" y="293"/>
                </a:cubicBezTo>
                <a:cubicBezTo>
                  <a:pt x="342" y="301"/>
                  <a:pt x="352" y="307"/>
                  <a:pt x="358" y="317"/>
                </a:cubicBezTo>
                <a:cubicBezTo>
                  <a:pt x="368" y="336"/>
                  <a:pt x="369" y="372"/>
                  <a:pt x="390" y="389"/>
                </a:cubicBezTo>
                <a:cubicBezTo>
                  <a:pt x="403" y="400"/>
                  <a:pt x="423" y="403"/>
                  <a:pt x="438" y="413"/>
                </a:cubicBezTo>
                <a:cubicBezTo>
                  <a:pt x="458" y="443"/>
                  <a:pt x="462" y="462"/>
                  <a:pt x="494" y="477"/>
                </a:cubicBezTo>
                <a:cubicBezTo>
                  <a:pt x="509" y="483"/>
                  <a:pt x="542" y="493"/>
                  <a:pt x="542" y="493"/>
                </a:cubicBezTo>
                <a:cubicBezTo>
                  <a:pt x="549" y="522"/>
                  <a:pt x="558" y="551"/>
                  <a:pt x="566" y="581"/>
                </a:cubicBezTo>
                <a:cubicBezTo>
                  <a:pt x="480" y="615"/>
                  <a:pt x="576" y="580"/>
                  <a:pt x="470" y="605"/>
                </a:cubicBezTo>
                <a:cubicBezTo>
                  <a:pt x="453" y="608"/>
                  <a:pt x="438" y="615"/>
                  <a:pt x="422" y="621"/>
                </a:cubicBezTo>
                <a:cubicBezTo>
                  <a:pt x="414" y="623"/>
                  <a:pt x="398" y="629"/>
                  <a:pt x="398" y="629"/>
                </a:cubicBezTo>
                <a:cubicBezTo>
                  <a:pt x="349" y="620"/>
                  <a:pt x="335" y="622"/>
                  <a:pt x="302" y="589"/>
                </a:cubicBezTo>
                <a:cubicBezTo>
                  <a:pt x="293" y="537"/>
                  <a:pt x="282" y="552"/>
                  <a:pt x="302" y="533"/>
                </a:cubicBezTo>
                <a:close/>
              </a:path>
            </a:pathLst>
          </a:custGeom>
          <a:blipFill dpi="0" rotWithShape="0">
            <a:blip r:embed="rId4"/>
            <a:srcRect/>
            <a:tile tx="0" ty="0" sx="100000" sy="100000" flip="none" algn="tl"/>
          </a:blipFill>
          <a:ln w="12600">
            <a:solidFill>
              <a:srgbClr val="000000"/>
            </a:solidFill>
            <a:round/>
            <a:headEnd/>
            <a:tailEnd/>
          </a:ln>
        </p:spPr>
        <p:txBody>
          <a:bodyPr wrap="none" lIns="81828" tIns="40913" rIns="81828" bIns="40913"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93193" name="Rectangle 8"/>
          <p:cNvSpPr>
            <a:spLocks noChangeArrowheads="1"/>
          </p:cNvSpPr>
          <p:nvPr/>
        </p:nvSpPr>
        <p:spPr bwMode="auto">
          <a:xfrm>
            <a:off x="571504" y="495860"/>
            <a:ext cx="7950489" cy="5828460"/>
          </a:xfrm>
          <a:prstGeom prst="rect">
            <a:avLst/>
          </a:prstGeom>
          <a:noFill/>
          <a:ln w="76320">
            <a:solidFill>
              <a:srgbClr val="A50021"/>
            </a:solidFill>
            <a:miter lim="800000"/>
            <a:headEnd/>
            <a:tailEnd/>
          </a:ln>
          <a:extLst>
            <a:ext uri="{909E8E84-426E-40dd-AFC4-6F175D3DCCD1}">
              <a14:hiddenFill xmlns:a14="http://schemas.microsoft.com/office/drawing/2010/main" xmlns="">
                <a:solidFill>
                  <a:srgbClr val="FFFFFF"/>
                </a:solidFill>
              </a14:hiddenFill>
            </a:ext>
          </a:extLst>
        </p:spPr>
        <p:txBody>
          <a:bodyPr wrap="none" lIns="81828" tIns="40913" rIns="81828" bIns="40913"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3194" name="Text Box 9"/>
          <p:cNvSpPr txBox="1">
            <a:spLocks noChangeArrowheads="1"/>
          </p:cNvSpPr>
          <p:nvPr/>
        </p:nvSpPr>
        <p:spPr bwMode="auto">
          <a:xfrm>
            <a:off x="8758209" y="97428"/>
            <a:ext cx="184210" cy="3822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161" tIns="45745" rIns="91161" bIns="45745"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1234"/>
              </a:spcBef>
              <a:spcAft>
                <a:spcPct val="0"/>
              </a:spcAft>
              <a:buClr>
                <a:srgbClr val="FFA27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000" b="0" i="0" u="none" strike="noStrike" kern="1200" cap="none" spc="0" normalizeH="0" baseline="0" noProof="0">
                <a:ln>
                  <a:noFill/>
                </a:ln>
                <a:solidFill>
                  <a:srgbClr val="FFA27C"/>
                </a:solidFill>
                <a:effectLst/>
                <a:uLnTx/>
                <a:uFillTx/>
                <a:latin typeface="Comic Sans MS" charset="0"/>
                <a:ea typeface="MS Gothic" charset="0"/>
                <a:cs typeface="MS Gothic" charset="0"/>
              </a:rPr>
              <a:t> </a:t>
            </a:r>
          </a:p>
        </p:txBody>
      </p:sp>
      <p:sp>
        <p:nvSpPr>
          <p:cNvPr id="100363" name="Text Box 10"/>
          <p:cNvSpPr txBox="1">
            <a:spLocks noChangeArrowheads="1"/>
          </p:cNvSpPr>
          <p:nvPr/>
        </p:nvSpPr>
        <p:spPr bwMode="auto">
          <a:xfrm>
            <a:off x="2933991" y="3024199"/>
            <a:ext cx="1346488" cy="45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a:ln>
                  <a:noFill/>
                </a:ln>
                <a:solidFill>
                  <a:srgbClr val="FFFFFF"/>
                </a:solidFill>
                <a:effectLst>
                  <a:glow rad="177800">
                    <a:srgbClr val="000000"/>
                  </a:glow>
                </a:effectLst>
                <a:uLnTx/>
                <a:uFillTx/>
                <a:latin typeface="Comic Sans MS" charset="0"/>
                <a:ea typeface="MS Gothic" charset="0"/>
                <a:cs typeface="MS Gothic" charset="0"/>
              </a:rPr>
              <a:t>ROME•</a:t>
            </a:r>
          </a:p>
        </p:txBody>
      </p:sp>
      <p:sp>
        <p:nvSpPr>
          <p:cNvPr id="100364" name="Text Box 11"/>
          <p:cNvSpPr txBox="1">
            <a:spLocks noChangeArrowheads="1"/>
          </p:cNvSpPr>
          <p:nvPr/>
        </p:nvSpPr>
        <p:spPr bwMode="auto">
          <a:xfrm>
            <a:off x="6459682" y="4150392"/>
            <a:ext cx="2684318" cy="45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dirty="0">
                <a:ln>
                  <a:noFill/>
                </a:ln>
                <a:solidFill>
                  <a:srgbClr val="000000"/>
                </a:solidFill>
                <a:effectLst>
                  <a:glow rad="190500">
                    <a:srgbClr val="FFFFFF">
                      <a:alpha val="96000"/>
                    </a:srgbClr>
                  </a:glow>
                </a:effectLst>
                <a:uLnTx/>
                <a:uFillTx/>
                <a:latin typeface="Comic Sans MS" charset="0"/>
                <a:ea typeface="MS Gothic" charset="0"/>
                <a:cs typeface="MS Gothic" charset="0"/>
              </a:rPr>
              <a:t>•Syrian Antioch</a:t>
            </a:r>
          </a:p>
        </p:txBody>
      </p:sp>
      <p:sp>
        <p:nvSpPr>
          <p:cNvPr id="100365" name="Text Box 12"/>
          <p:cNvSpPr txBox="1">
            <a:spLocks noChangeArrowheads="1"/>
          </p:cNvSpPr>
          <p:nvPr/>
        </p:nvSpPr>
        <p:spPr bwMode="auto">
          <a:xfrm>
            <a:off x="5964687" y="3501850"/>
            <a:ext cx="3179329" cy="45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dirty="0">
                <a:ln>
                  <a:noFill/>
                </a:ln>
                <a:solidFill>
                  <a:srgbClr val="000000"/>
                </a:solidFill>
                <a:effectLst>
                  <a:glow rad="190500">
                    <a:srgbClr val="FFFFFF">
                      <a:alpha val="96000"/>
                    </a:srgbClr>
                  </a:glow>
                </a:effectLst>
                <a:uLnTx/>
                <a:uFillTx/>
                <a:latin typeface="Comic Sans MS" charset="0"/>
                <a:ea typeface="MS Gothic" charset="0"/>
                <a:cs typeface="MS Gothic" charset="0"/>
              </a:rPr>
              <a:t>•</a:t>
            </a:r>
            <a:r>
              <a:rPr kumimoji="0" lang="en-GB" sz="2500" b="1" i="0" u="none" strike="noStrike" kern="1200" cap="none" spc="0" normalizeH="0" baseline="0" noProof="0" dirty="0" err="1">
                <a:ln>
                  <a:noFill/>
                </a:ln>
                <a:solidFill>
                  <a:srgbClr val="000000"/>
                </a:solidFill>
                <a:effectLst>
                  <a:glow rad="190500">
                    <a:srgbClr val="FFFFFF">
                      <a:alpha val="96000"/>
                    </a:srgbClr>
                  </a:glow>
                </a:effectLst>
                <a:uLnTx/>
                <a:uFillTx/>
                <a:latin typeface="Comic Sans MS" charset="0"/>
                <a:ea typeface="MS Gothic" charset="0"/>
                <a:cs typeface="MS Gothic" charset="0"/>
              </a:rPr>
              <a:t>Pisidian</a:t>
            </a:r>
            <a:r>
              <a:rPr kumimoji="0" lang="en-GB" sz="2500" b="1" i="0" u="none" strike="noStrike" kern="1200" cap="none" spc="0" normalizeH="0" baseline="0" noProof="0" dirty="0">
                <a:ln>
                  <a:noFill/>
                </a:ln>
                <a:solidFill>
                  <a:srgbClr val="000000"/>
                </a:solidFill>
                <a:effectLst>
                  <a:glow rad="190500">
                    <a:srgbClr val="FFFFFF">
                      <a:alpha val="96000"/>
                    </a:srgbClr>
                  </a:glow>
                </a:effectLst>
                <a:uLnTx/>
                <a:uFillTx/>
                <a:latin typeface="Comic Sans MS" charset="0"/>
                <a:ea typeface="MS Gothic" charset="0"/>
                <a:cs typeface="MS Gothic" charset="0"/>
              </a:rPr>
              <a:t> Antioch</a:t>
            </a:r>
          </a:p>
        </p:txBody>
      </p:sp>
      <p:sp>
        <p:nvSpPr>
          <p:cNvPr id="100366" name="Text Box 13"/>
          <p:cNvSpPr txBox="1">
            <a:spLocks noChangeArrowheads="1"/>
          </p:cNvSpPr>
          <p:nvPr/>
        </p:nvSpPr>
        <p:spPr bwMode="auto">
          <a:xfrm>
            <a:off x="5186797" y="3717563"/>
            <a:ext cx="1731818" cy="45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a:ln>
                  <a:noFill/>
                </a:ln>
                <a:solidFill>
                  <a:srgbClr val="000000"/>
                </a:solidFill>
                <a:effectLst>
                  <a:glow rad="190500">
                    <a:srgbClr val="FFFFFF">
                      <a:alpha val="96000"/>
                    </a:srgbClr>
                  </a:glow>
                </a:effectLst>
                <a:uLnTx/>
                <a:uFillTx/>
                <a:latin typeface="Comic Sans MS" charset="0"/>
                <a:ea typeface="MS Gothic" charset="0"/>
                <a:cs typeface="MS Gothic" charset="0"/>
              </a:rPr>
              <a:t>•Ephesus</a:t>
            </a:r>
          </a:p>
        </p:txBody>
      </p:sp>
      <p:sp>
        <p:nvSpPr>
          <p:cNvPr id="100367" name="Text Box 14"/>
          <p:cNvSpPr txBox="1">
            <a:spLocks noChangeArrowheads="1"/>
          </p:cNvSpPr>
          <p:nvPr/>
        </p:nvSpPr>
        <p:spPr bwMode="auto">
          <a:xfrm>
            <a:off x="3899481" y="3787600"/>
            <a:ext cx="1588988" cy="45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dirty="0">
                <a:ln>
                  <a:noFill/>
                </a:ln>
                <a:solidFill>
                  <a:srgbClr val="FFFFFF"/>
                </a:solidFill>
                <a:effectLst>
                  <a:glow rad="177800">
                    <a:srgbClr val="000000"/>
                  </a:glow>
                </a:effectLst>
                <a:uLnTx/>
                <a:uFillTx/>
                <a:latin typeface="Comic Sans MS" charset="0"/>
                <a:ea typeface="MS Gothic" charset="0"/>
                <a:cs typeface="MS Gothic" charset="0"/>
              </a:rPr>
              <a:t>Athens</a:t>
            </a:r>
          </a:p>
        </p:txBody>
      </p:sp>
      <p:sp>
        <p:nvSpPr>
          <p:cNvPr id="100369" name="Text Box 16"/>
          <p:cNvSpPr txBox="1">
            <a:spLocks noChangeArrowheads="1"/>
          </p:cNvSpPr>
          <p:nvPr/>
        </p:nvSpPr>
        <p:spPr bwMode="auto">
          <a:xfrm>
            <a:off x="4625398" y="3076025"/>
            <a:ext cx="2106842" cy="45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dirty="0">
                <a:ln>
                  <a:noFill/>
                </a:ln>
                <a:solidFill>
                  <a:srgbClr val="000000"/>
                </a:solidFill>
                <a:effectLst>
                  <a:glow rad="190500">
                    <a:srgbClr val="FFFFFF">
                      <a:alpha val="96000"/>
                    </a:srgbClr>
                  </a:glow>
                </a:effectLst>
                <a:uLnTx/>
                <a:uFillTx/>
                <a:latin typeface="Comic Sans MS" charset="0"/>
                <a:ea typeface="MS Gothic" charset="0"/>
                <a:cs typeface="MS Gothic" charset="0"/>
              </a:rPr>
              <a:t>•Macedonia</a:t>
            </a:r>
          </a:p>
        </p:txBody>
      </p:sp>
      <p:pic>
        <p:nvPicPr>
          <p:cNvPr id="46097" name="Picture 17"/>
          <p:cNvPicPr>
            <a:picLocks noChangeAspect="1" noChangeArrowheads="1"/>
          </p:cNvPicPr>
          <p:nvPr/>
        </p:nvPicPr>
        <p:blipFill>
          <a:blip r:embed="rId5" cstate="screen">
            <a:lum contrast="18000"/>
            <a:extLst>
              <a:ext uri="{28A0092B-C50C-407E-A947-70E740481C1C}">
                <a14:useLocalDpi xmlns:a14="http://schemas.microsoft.com/office/drawing/2010/main"/>
              </a:ext>
            </a:extLst>
          </a:blip>
          <a:srcRect/>
          <a:stretch>
            <a:fillRect/>
          </a:stretch>
        </p:blipFill>
        <p:spPr bwMode="auto">
          <a:xfrm>
            <a:off x="3983184" y="2094102"/>
            <a:ext cx="2694421" cy="1808349"/>
          </a:xfrm>
          <a:prstGeom prst="rect">
            <a:avLst/>
          </a:prstGeom>
          <a:noFill/>
          <a:ln w="76320">
            <a:solidFill>
              <a:srgbClr val="00AE00"/>
            </a:solidFill>
            <a:miter lim="800000"/>
            <a:headEnd/>
            <a:tailEnd/>
          </a:ln>
          <a:effectLst>
            <a:outerShdw blurRad="63500" dist="89605" dir="2700000" algn="ctr" rotWithShape="0">
              <a:srgbClr val="000000"/>
            </a:outerShdw>
          </a:effectLst>
        </p:spPr>
      </p:pic>
      <p:sp>
        <p:nvSpPr>
          <p:cNvPr id="46098" name="Text Box 18"/>
          <p:cNvSpPr txBox="1">
            <a:spLocks noChangeArrowheads="1"/>
          </p:cNvSpPr>
          <p:nvPr/>
        </p:nvSpPr>
        <p:spPr bwMode="auto">
          <a:xfrm>
            <a:off x="4283364" y="2236974"/>
            <a:ext cx="2293216" cy="13601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ts val="2749"/>
              </a:spcBef>
              <a:spcAft>
                <a:spcPct val="0"/>
              </a:spcAft>
              <a:buClr>
                <a:srgbClr val="FFEA1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4400" b="1" i="0" u="none" strike="noStrike" kern="1200" cap="none" spc="0" normalizeH="0" baseline="0" noProof="0" dirty="0">
                <a:ln>
                  <a:noFill/>
                </a:ln>
                <a:solidFill>
                  <a:srgbClr val="FFEA18"/>
                </a:solidFill>
                <a:effectLst>
                  <a:glow rad="127000">
                    <a:srgbClr val="000000"/>
                  </a:glow>
                </a:effectLst>
                <a:uLnTx/>
                <a:uFillTx/>
                <a:latin typeface="Comic Sans MS" charset="0"/>
                <a:ea typeface="MS Gothic" charset="0"/>
                <a:cs typeface="MS Gothic" charset="0"/>
              </a:rPr>
              <a:t>GRACE ONLY!</a:t>
            </a:r>
          </a:p>
        </p:txBody>
      </p:sp>
      <p:sp>
        <p:nvSpPr>
          <p:cNvPr id="46099" name="Oval 19"/>
          <p:cNvSpPr>
            <a:spLocks noChangeArrowheads="1"/>
          </p:cNvSpPr>
          <p:nvPr/>
        </p:nvSpPr>
        <p:spPr bwMode="auto">
          <a:xfrm>
            <a:off x="6342798" y="4511769"/>
            <a:ext cx="610465" cy="579904"/>
          </a:xfrm>
          <a:prstGeom prst="ellipse">
            <a:avLst/>
          </a:prstGeom>
          <a:noFill/>
          <a:ln w="76320">
            <a:solidFill>
              <a:srgbClr val="FFFF00"/>
            </a:solidFill>
            <a:miter lim="800000"/>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grpSp>
        <p:nvGrpSpPr>
          <p:cNvPr id="93204" name="Group 20"/>
          <p:cNvGrpSpPr>
            <a:grpSpLocks/>
          </p:cNvGrpSpPr>
          <p:nvPr/>
        </p:nvGrpSpPr>
        <p:grpSpPr bwMode="auto">
          <a:xfrm>
            <a:off x="971264" y="2241179"/>
            <a:ext cx="7340023" cy="3760974"/>
            <a:chOff x="673" y="1600"/>
            <a:chExt cx="5086" cy="2685"/>
          </a:xfrm>
        </p:grpSpPr>
        <p:sp>
          <p:nvSpPr>
            <p:cNvPr id="100397" name="Text Box 21"/>
            <p:cNvSpPr txBox="1">
              <a:spLocks noChangeArrowheads="1"/>
            </p:cNvSpPr>
            <p:nvPr/>
          </p:nvSpPr>
          <p:spPr bwMode="auto">
            <a:xfrm>
              <a:off x="673" y="2759"/>
              <a:ext cx="1813" cy="4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2255"/>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3600" b="1" i="0" u="none" strike="noStrike" kern="1200" cap="none" spc="0" normalizeH="0" baseline="0" noProof="0">
                  <a:ln>
                    <a:noFill/>
                  </a:ln>
                  <a:solidFill>
                    <a:srgbClr val="0033CC"/>
                  </a:solidFill>
                  <a:effectLst>
                    <a:glow rad="190500">
                      <a:srgbClr val="FFFFFF">
                        <a:alpha val="96000"/>
                      </a:srgbClr>
                    </a:glow>
                  </a:effectLst>
                  <a:uLnTx/>
                  <a:uFillTx/>
                  <a:latin typeface="Comic Sans MS" charset="0"/>
                  <a:ea typeface="MS Gothic" charset="0"/>
                  <a:cs typeface="MS Gothic" charset="0"/>
                </a:rPr>
                <a:t>AFRICA</a:t>
              </a:r>
            </a:p>
          </p:txBody>
        </p:sp>
        <p:sp>
          <p:nvSpPr>
            <p:cNvPr id="100398" name="Text Box 22"/>
            <p:cNvSpPr txBox="1">
              <a:spLocks noChangeArrowheads="1"/>
            </p:cNvSpPr>
            <p:nvPr/>
          </p:nvSpPr>
          <p:spPr bwMode="auto">
            <a:xfrm>
              <a:off x="4656" y="1957"/>
              <a:ext cx="1029" cy="4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2255"/>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3600" b="1" i="0" u="none" strike="noStrike" kern="1200" cap="none" spc="0" normalizeH="0" baseline="0" noProof="0">
                  <a:ln>
                    <a:noFill/>
                  </a:ln>
                  <a:solidFill>
                    <a:srgbClr val="0033CC"/>
                  </a:solidFill>
                  <a:effectLst>
                    <a:glow rad="190500">
                      <a:srgbClr val="FFFFFF">
                        <a:alpha val="96000"/>
                      </a:srgbClr>
                    </a:glow>
                  </a:effectLst>
                  <a:uLnTx/>
                  <a:uFillTx/>
                  <a:latin typeface="Comic Sans MS" charset="0"/>
                  <a:ea typeface="MS Gothic" charset="0"/>
                  <a:cs typeface="MS Gothic" charset="0"/>
                </a:rPr>
                <a:t>ASIA</a:t>
              </a:r>
            </a:p>
          </p:txBody>
        </p:sp>
        <p:sp>
          <p:nvSpPr>
            <p:cNvPr id="100399" name="Text Box 23"/>
            <p:cNvSpPr txBox="1">
              <a:spLocks noChangeArrowheads="1"/>
            </p:cNvSpPr>
            <p:nvPr/>
          </p:nvSpPr>
          <p:spPr bwMode="auto">
            <a:xfrm>
              <a:off x="803" y="1600"/>
              <a:ext cx="1998" cy="4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2019"/>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3200" b="1" i="0" u="none" strike="noStrike" kern="1200" cap="none" spc="0" normalizeH="0" baseline="0" noProof="0">
                  <a:ln>
                    <a:noFill/>
                  </a:ln>
                  <a:solidFill>
                    <a:srgbClr val="0033CC"/>
                  </a:solidFill>
                  <a:effectLst>
                    <a:glow rad="190500">
                      <a:srgbClr val="FFFFFF">
                        <a:alpha val="96000"/>
                      </a:srgbClr>
                    </a:glow>
                  </a:effectLst>
                  <a:uLnTx/>
                  <a:uFillTx/>
                  <a:latin typeface="Comic Sans MS" charset="0"/>
                  <a:ea typeface="MS Gothic" charset="0"/>
                  <a:cs typeface="MS Gothic" charset="0"/>
                </a:rPr>
                <a:t>EUROPE</a:t>
              </a:r>
            </a:p>
          </p:txBody>
        </p:sp>
        <p:sp>
          <p:nvSpPr>
            <p:cNvPr id="100400" name="Text Box 24"/>
            <p:cNvSpPr txBox="1">
              <a:spLocks noChangeArrowheads="1"/>
            </p:cNvSpPr>
            <p:nvPr/>
          </p:nvSpPr>
          <p:spPr bwMode="auto">
            <a:xfrm>
              <a:off x="4599" y="3922"/>
              <a:ext cx="1160" cy="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739"/>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800" b="1" i="0" u="none" strike="noStrike" kern="1200" cap="none" spc="0" normalizeH="0" baseline="0" noProof="0">
                  <a:ln>
                    <a:noFill/>
                  </a:ln>
                  <a:solidFill>
                    <a:srgbClr val="0033CC"/>
                  </a:solidFill>
                  <a:effectLst>
                    <a:glow rad="190500">
                      <a:srgbClr val="FFFFFF">
                        <a:alpha val="96000"/>
                      </a:srgbClr>
                    </a:glow>
                  </a:effectLst>
                  <a:uLnTx/>
                  <a:uFillTx/>
                  <a:latin typeface="Comic Sans MS" charset="0"/>
                  <a:ea typeface="MS Gothic" charset="0"/>
                  <a:cs typeface="MS Gothic" charset="0"/>
                </a:rPr>
                <a:t>ARABIA</a:t>
              </a:r>
            </a:p>
          </p:txBody>
        </p:sp>
      </p:grpSp>
      <p:grpSp>
        <p:nvGrpSpPr>
          <p:cNvPr id="3" name="Group 25"/>
          <p:cNvGrpSpPr>
            <a:grpSpLocks/>
          </p:cNvGrpSpPr>
          <p:nvPr/>
        </p:nvGrpSpPr>
        <p:grpSpPr bwMode="auto">
          <a:xfrm>
            <a:off x="756241" y="5388630"/>
            <a:ext cx="6031057" cy="1196228"/>
            <a:chOff x="524" y="3847"/>
            <a:chExt cx="4179" cy="854"/>
          </a:xfrm>
        </p:grpSpPr>
        <p:sp>
          <p:nvSpPr>
            <p:cNvPr id="46106" name="Rectangle 26"/>
            <p:cNvSpPr>
              <a:spLocks noChangeArrowheads="1"/>
            </p:cNvSpPr>
            <p:nvPr/>
          </p:nvSpPr>
          <p:spPr bwMode="auto">
            <a:xfrm>
              <a:off x="524" y="3847"/>
              <a:ext cx="3740" cy="854"/>
            </a:xfrm>
            <a:prstGeom prst="rect">
              <a:avLst/>
            </a:prstGeom>
            <a:blipFill dpi="0" rotWithShape="0">
              <a:blip r:embed="rId6"/>
              <a:srcRect/>
              <a:tile tx="0" ty="0" sx="100000" sy="100000" flip="none" algn="tl"/>
            </a:blipFill>
            <a:ln w="76320">
              <a:solidFill>
                <a:srgbClr val="618FFD"/>
              </a:solidFill>
              <a:miter lim="800000"/>
              <a:headEnd/>
              <a:tailEnd/>
            </a:ln>
            <a:effectLst>
              <a:outerShdw blurRad="63500" dist="99193" dir="2381944" algn="ctr" rotWithShape="0">
                <a:srgbClr val="000000"/>
              </a:outerShdw>
            </a:effectLst>
          </p:spPr>
          <p:txBody>
            <a:bodyPr wrap="none"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93227" name="Text Box 27"/>
            <p:cNvSpPr txBox="1">
              <a:spLocks noChangeArrowheads="1"/>
            </p:cNvSpPr>
            <p:nvPr/>
          </p:nvSpPr>
          <p:spPr bwMode="auto">
            <a:xfrm>
              <a:off x="667" y="3951"/>
              <a:ext cx="4036" cy="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80000"/>
                </a:lnSpc>
                <a:spcBef>
                  <a:spcPts val="1795"/>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900" b="1" i="0" u="none" strike="noStrike" kern="1200" cap="none" spc="0" normalizeH="0" baseline="0" noProof="0">
                  <a:ln>
                    <a:noFill/>
                  </a:ln>
                  <a:solidFill>
                    <a:srgbClr val="000000"/>
                  </a:solidFill>
                  <a:effectLst/>
                  <a:uLnTx/>
                  <a:uFillTx/>
                  <a:latin typeface="Comic Sans MS" charset="0"/>
                  <a:ea typeface="MS Gothic" charset="0"/>
                  <a:cs typeface="MS Gothic" charset="0"/>
                </a:rPr>
                <a:t>The issue was permanently settled: </a:t>
              </a:r>
              <a:r>
                <a:rPr kumimoji="0" lang="en-GB" sz="2900" b="1" i="0" u="sng" strike="noStrike" kern="1200" cap="none" spc="0" normalizeH="0" baseline="0" noProof="0">
                  <a:ln>
                    <a:noFill/>
                  </a:ln>
                  <a:solidFill>
                    <a:srgbClr val="FC0128"/>
                  </a:solidFill>
                  <a:effectLst/>
                  <a:uLnTx/>
                  <a:uFillTx/>
                  <a:latin typeface="Comic Sans MS" charset="0"/>
                  <a:ea typeface="MS Gothic" charset="0"/>
                  <a:cs typeface="MS Gothic" charset="0"/>
                </a:rPr>
                <a:t>GRACE</a:t>
              </a:r>
              <a:r>
                <a:rPr kumimoji="0" lang="en-GB" sz="2900" b="1" i="0" u="none" strike="noStrike" kern="1200" cap="none" spc="0" normalizeH="0" baseline="0" noProof="0">
                  <a:ln>
                    <a:noFill/>
                  </a:ln>
                  <a:solidFill>
                    <a:srgbClr val="000000"/>
                  </a:solidFill>
                  <a:effectLst/>
                  <a:uLnTx/>
                  <a:uFillTx/>
                  <a:latin typeface="Comic Sans MS" charset="0"/>
                  <a:ea typeface="MS Gothic" charset="0"/>
                  <a:cs typeface="MS Gothic" charset="0"/>
                </a:rPr>
                <a:t>, not </a:t>
              </a:r>
              <a:r>
                <a:rPr kumimoji="0" lang="en-GB" sz="2900" b="1" i="0" u="sng" strike="noStrike" kern="1200" cap="none" spc="0" normalizeH="0" baseline="0" noProof="0">
                  <a:ln>
                    <a:noFill/>
                  </a:ln>
                  <a:solidFill>
                    <a:srgbClr val="FC0128"/>
                  </a:solidFill>
                  <a:effectLst/>
                  <a:uLnTx/>
                  <a:uFillTx/>
                  <a:latin typeface="Comic Sans MS" charset="0"/>
                  <a:ea typeface="MS Gothic" charset="0"/>
                  <a:cs typeface="MS Gothic" charset="0"/>
                </a:rPr>
                <a:t>LAW</a:t>
              </a:r>
              <a:r>
                <a:rPr kumimoji="0" lang="en-GB" sz="2900" b="1" i="0" u="none" strike="noStrike" kern="1200" cap="none" spc="0" normalizeH="0" baseline="0" noProof="0">
                  <a:ln>
                    <a:noFill/>
                  </a:ln>
                  <a:solidFill>
                    <a:srgbClr val="000000"/>
                  </a:solidFill>
                  <a:effectLst/>
                  <a:uLnTx/>
                  <a:uFillTx/>
                  <a:latin typeface="Comic Sans MS" charset="0"/>
                  <a:ea typeface="MS Gothic" charset="0"/>
                  <a:cs typeface="MS Gothic" charset="0"/>
                </a:rPr>
                <a:t>!</a:t>
              </a:r>
            </a:p>
          </p:txBody>
        </p:sp>
      </p:grpSp>
      <p:sp>
        <p:nvSpPr>
          <p:cNvPr id="46108" name="Text Box 28"/>
          <p:cNvSpPr txBox="1">
            <a:spLocks noChangeArrowheads="1"/>
          </p:cNvSpPr>
          <p:nvPr/>
        </p:nvSpPr>
        <p:spPr bwMode="auto">
          <a:xfrm>
            <a:off x="718707" y="3993500"/>
            <a:ext cx="1718830" cy="326822"/>
          </a:xfrm>
          <a:prstGeom prst="rect">
            <a:avLst/>
          </a:prstGeom>
          <a:solidFill>
            <a:srgbClr val="A7FDFA"/>
          </a:solidFill>
          <a:ln w="9360">
            <a:solidFill>
              <a:srgbClr val="000000"/>
            </a:solidFill>
            <a:miter lim="800000"/>
            <a:headEnd/>
            <a:tailEnd/>
          </a:ln>
          <a:effectLst>
            <a:outerShdw blurRad="63500" dist="71785" dir="2700000" algn="ctr" rotWithShape="0">
              <a:srgbClr val="000000"/>
            </a:outerShdw>
          </a:effec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10" rtl="0" eaLnBrk="0" fontAlgn="base" latinLnBrk="0" hangingPunct="0">
              <a:lnSpc>
                <a:spcPct val="93000"/>
              </a:lnSpc>
              <a:spcBef>
                <a:spcPts val="1010"/>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600" b="1" i="0" u="none" strike="noStrike" kern="1200" cap="none" spc="0" normalizeH="0" baseline="0" noProof="0">
                <a:ln>
                  <a:noFill/>
                </a:ln>
                <a:solidFill>
                  <a:srgbClr val="000000"/>
                </a:solidFill>
                <a:effectLst/>
                <a:uLnTx/>
                <a:uFillTx/>
                <a:latin typeface="Comic Sans MS" charset="0"/>
                <a:ea typeface="MS Gothic" charset="0"/>
                <a:cs typeface="MS Gothic" charset="0"/>
              </a:rPr>
              <a:t>Acts 15</a:t>
            </a:r>
          </a:p>
        </p:txBody>
      </p:sp>
      <p:sp>
        <p:nvSpPr>
          <p:cNvPr id="100376" name="Text Box 29"/>
          <p:cNvSpPr txBox="1">
            <a:spLocks noChangeArrowheads="1"/>
          </p:cNvSpPr>
          <p:nvPr/>
        </p:nvSpPr>
        <p:spPr bwMode="auto">
          <a:xfrm>
            <a:off x="6459682" y="4668662"/>
            <a:ext cx="2684318" cy="45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dirty="0">
                <a:ln>
                  <a:noFill/>
                </a:ln>
                <a:solidFill>
                  <a:srgbClr val="000000"/>
                </a:solidFill>
                <a:effectLst>
                  <a:glow rad="190500">
                    <a:srgbClr val="FFFFFF">
                      <a:alpha val="96000"/>
                    </a:srgbClr>
                  </a:glow>
                </a:effectLst>
                <a:uLnTx/>
                <a:uFillTx/>
                <a:latin typeface="Comic Sans MS" charset="0"/>
                <a:ea typeface="MS Gothic" charset="0"/>
                <a:cs typeface="MS Gothic" charset="0"/>
              </a:rPr>
              <a:t>•Jerusalem</a:t>
            </a:r>
          </a:p>
        </p:txBody>
      </p:sp>
      <p:grpSp>
        <p:nvGrpSpPr>
          <p:cNvPr id="4" name="Group 30"/>
          <p:cNvGrpSpPr>
            <a:grpSpLocks/>
          </p:cNvGrpSpPr>
          <p:nvPr/>
        </p:nvGrpSpPr>
        <p:grpSpPr bwMode="auto">
          <a:xfrm>
            <a:off x="749013" y="4541197"/>
            <a:ext cx="5502852" cy="614923"/>
            <a:chOff x="519" y="3243"/>
            <a:chExt cx="3508" cy="438"/>
          </a:xfrm>
        </p:grpSpPr>
        <p:sp>
          <p:nvSpPr>
            <p:cNvPr id="46111" name="Rectangle 31"/>
            <p:cNvSpPr>
              <a:spLocks noChangeArrowheads="1"/>
            </p:cNvSpPr>
            <p:nvPr/>
          </p:nvSpPr>
          <p:spPr bwMode="auto">
            <a:xfrm>
              <a:off x="519" y="3243"/>
              <a:ext cx="3445" cy="438"/>
            </a:xfrm>
            <a:prstGeom prst="rect">
              <a:avLst/>
            </a:prstGeom>
            <a:blipFill dpi="0" rotWithShape="0">
              <a:blip r:embed="rId6"/>
              <a:srcRect/>
              <a:tile tx="0" ty="0" sx="100000" sy="100000" flip="none" algn="tl"/>
            </a:blipFill>
            <a:ln w="76320">
              <a:solidFill>
                <a:srgbClr val="0067C9"/>
              </a:solidFill>
              <a:miter lim="800000"/>
              <a:headEnd/>
              <a:tailEnd/>
            </a:ln>
            <a:effectLst>
              <a:outerShdw blurRad="63500" dist="89605" dir="2700000" algn="ctr" rotWithShape="0">
                <a:srgbClr val="000000"/>
              </a:outerShdw>
            </a:effectLst>
          </p:spPr>
          <p:txBody>
            <a:bodyPr wrap="none"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93225" name="Rectangle 32"/>
            <p:cNvSpPr>
              <a:spLocks noChangeArrowheads="1"/>
            </p:cNvSpPr>
            <p:nvPr/>
          </p:nvSpPr>
          <p:spPr bwMode="auto">
            <a:xfrm>
              <a:off x="567" y="3290"/>
              <a:ext cx="3460" cy="2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p>
              <a:pPr marL="0" marR="0" lvl="0" indent="0" algn="ctr" defTabSz="404279" rtl="0" eaLnBrk="0" fontAlgn="base" latinLnBrk="0" hangingPunct="0">
                <a:lnSpc>
                  <a:spcPct val="93000"/>
                </a:lnSpc>
                <a:spcBef>
                  <a:spcPct val="0"/>
                </a:spcBef>
                <a:spcAft>
                  <a:spcPct val="0"/>
                </a:spcAft>
                <a:buClr>
                  <a:srgbClr val="000000"/>
                </a:buClr>
                <a:buSzPct val="100000"/>
                <a:buFontTx/>
                <a:buNone/>
                <a:tabLst>
                  <a:tab pos="0" algn="l"/>
                  <a:tab pos="812827" algn="l"/>
                  <a:tab pos="1629920" algn="l"/>
                  <a:tab pos="2448445" algn="l"/>
                  <a:tab pos="3266963" algn="l"/>
                  <a:tab pos="4085479" algn="l"/>
                  <a:tab pos="4906847" algn="l"/>
                  <a:tab pos="5722519" algn="l"/>
                  <a:tab pos="6541038" algn="l"/>
                  <a:tab pos="7359561" algn="l"/>
                  <a:tab pos="8178077" algn="l"/>
                  <a:tab pos="8998023" algn="l"/>
                </a:tabLst>
                <a:defRPr/>
              </a:pPr>
              <a:r>
                <a:rPr kumimoji="0" lang="en-GB" sz="2200" b="1" i="0" u="none" strike="noStrike" kern="1200" cap="none" spc="0" normalizeH="0" baseline="0" noProof="0">
                  <a:ln>
                    <a:noFill/>
                  </a:ln>
                  <a:solidFill>
                    <a:srgbClr val="000000"/>
                  </a:solidFill>
                  <a:effectLst/>
                  <a:uLnTx/>
                  <a:uFillTx/>
                  <a:latin typeface="Comic Sans MS" charset="0"/>
                  <a:ea typeface="MS Gothic" charset="0"/>
                  <a:cs typeface="MS Gothic" charset="0"/>
                </a:rPr>
                <a:t>1(--)2 </a:t>
              </a:r>
              <a:r>
                <a:rPr kumimoji="0" lang="ru-RU" altLang="ja-JP" sz="2200" b="1" i="0" u="none" strike="noStrike" kern="1200" cap="none" spc="0" normalizeH="0" baseline="0" noProof="0">
                  <a:ln>
                    <a:noFill/>
                  </a:ln>
                  <a:solidFill>
                    <a:srgbClr val="000000"/>
                  </a:solidFill>
                  <a:effectLst/>
                  <a:uLnTx/>
                  <a:uFillTx/>
                  <a:latin typeface="Comic Sans MS" charset="0"/>
                  <a:ea typeface="MS Gothic" charset="0"/>
                  <a:cs typeface="MS Gothic" charset="0"/>
                </a:rPr>
                <a:t>"</a:t>
              </a:r>
              <a:r>
                <a:rPr kumimoji="0" lang="en-GB" altLang="ja-JP" sz="2200" b="1" i="0" u="none" strike="noStrike" kern="1200" cap="none" spc="0" normalizeH="0" baseline="0" noProof="0">
                  <a:ln>
                    <a:noFill/>
                  </a:ln>
                  <a:solidFill>
                    <a:srgbClr val="000000"/>
                  </a:solidFill>
                  <a:effectLst/>
                  <a:uLnTx/>
                  <a:uFillTx/>
                  <a:latin typeface="Comic Sans MS" charset="0"/>
                  <a:ea typeface="MS Gothic" charset="0"/>
                  <a:cs typeface="MS Gothic" charset="0"/>
                </a:rPr>
                <a:t>The Jerusalem Council</a:t>
              </a:r>
              <a:r>
                <a:rPr kumimoji="0" lang="ru-RU" altLang="ja-JP" sz="2200" b="1" i="0" u="none" strike="noStrike" kern="1200" cap="none" spc="0" normalizeH="0" baseline="0" noProof="0">
                  <a:ln>
                    <a:noFill/>
                  </a:ln>
                  <a:solidFill>
                    <a:srgbClr val="000000"/>
                  </a:solidFill>
                  <a:effectLst/>
                  <a:uLnTx/>
                  <a:uFillTx/>
                  <a:latin typeface="Comic Sans MS" charset="0"/>
                  <a:ea typeface="MS Gothic" charset="0"/>
                  <a:cs typeface="MS Gothic" charset="0"/>
                </a:rPr>
                <a:t>"</a:t>
              </a:r>
              <a:endParaRPr kumimoji="0" lang="en-GB" sz="2200" b="1" i="0" u="none" strike="noStrike" kern="1200" cap="none" spc="0" normalizeH="0" baseline="0" noProof="0">
                <a:ln>
                  <a:noFill/>
                </a:ln>
                <a:solidFill>
                  <a:srgbClr val="000000"/>
                </a:solidFill>
                <a:effectLst/>
                <a:uLnTx/>
                <a:uFillTx/>
                <a:latin typeface="Comic Sans MS" charset="0"/>
                <a:ea typeface="MS Gothic" charset="0"/>
                <a:cs typeface="MS Gothic" charset="0"/>
              </a:endParaRPr>
            </a:p>
          </p:txBody>
        </p:sp>
      </p:grpSp>
      <p:grpSp>
        <p:nvGrpSpPr>
          <p:cNvPr id="5" name="Group 33"/>
          <p:cNvGrpSpPr>
            <a:grpSpLocks/>
          </p:cNvGrpSpPr>
          <p:nvPr/>
        </p:nvGrpSpPr>
        <p:grpSpPr bwMode="auto">
          <a:xfrm>
            <a:off x="760560" y="1092576"/>
            <a:ext cx="2174875" cy="1896596"/>
            <a:chOff x="527" y="780"/>
            <a:chExt cx="1507" cy="1354"/>
          </a:xfrm>
        </p:grpSpPr>
        <p:sp>
          <p:nvSpPr>
            <p:cNvPr id="46114" name="Rectangle 34"/>
            <p:cNvSpPr>
              <a:spLocks noChangeArrowheads="1"/>
            </p:cNvSpPr>
            <p:nvPr/>
          </p:nvSpPr>
          <p:spPr bwMode="auto">
            <a:xfrm>
              <a:off x="527" y="780"/>
              <a:ext cx="1500" cy="1354"/>
            </a:xfrm>
            <a:prstGeom prst="rect">
              <a:avLst/>
            </a:prstGeom>
            <a:solidFill>
              <a:srgbClr val="22228B"/>
            </a:solidFill>
            <a:ln w="12600">
              <a:solidFill>
                <a:srgbClr val="000000"/>
              </a:solidFill>
              <a:miter lim="800000"/>
              <a:headEnd/>
              <a:tailEnd/>
            </a:ln>
            <a:effectLst>
              <a:outerShdw blurRad="63500" dist="125752" dir="2700000" algn="ctr" rotWithShape="0">
                <a:srgbClr val="000000"/>
              </a:outerShdw>
            </a:effectLst>
          </p:spPr>
          <p:txBody>
            <a:bodyPr wrap="none"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93223" name="Text Box 35"/>
            <p:cNvSpPr txBox="1">
              <a:spLocks noChangeArrowheads="1"/>
            </p:cNvSpPr>
            <p:nvPr/>
          </p:nvSpPr>
          <p:spPr bwMode="auto">
            <a:xfrm>
              <a:off x="551" y="828"/>
              <a:ext cx="1483" cy="12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1010"/>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600" b="1" i="0" u="none" strike="noStrike" kern="1200" cap="none" spc="0" normalizeH="0" baseline="0" noProof="0">
                  <a:ln>
                    <a:noFill/>
                  </a:ln>
                  <a:solidFill>
                    <a:srgbClr val="FFFFFF"/>
                  </a:solidFill>
                  <a:effectLst/>
                  <a:uLnTx/>
                  <a:uFillTx/>
                  <a:latin typeface="Comic Sans MS" charset="0"/>
                  <a:ea typeface="MS Gothic" charset="0"/>
                  <a:cs typeface="MS Gothic" charset="0"/>
                </a:rPr>
                <a:t>Acts 15:1—Must a Gentile become a Jew, and accept his laws and ceremonies, before he can become a Christian?</a:t>
              </a:r>
            </a:p>
          </p:txBody>
        </p:sp>
      </p:grpSp>
      <p:sp>
        <p:nvSpPr>
          <p:cNvPr id="93210" name="Text Box 36"/>
          <p:cNvSpPr txBox="1">
            <a:spLocks noChangeArrowheads="1"/>
          </p:cNvSpPr>
          <p:nvPr/>
        </p:nvSpPr>
        <p:spPr bwMode="auto">
          <a:xfrm>
            <a:off x="8019764" y="6538637"/>
            <a:ext cx="167409" cy="215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828" tIns="40913" rIns="81828" bIns="40913" anchor="ctr"/>
          <a:lstStyle>
            <a:lvl1pPr defTabSz="406400">
              <a:defRPr sz="2500">
                <a:solidFill>
                  <a:schemeClr val="bg1"/>
                </a:solidFill>
                <a:latin typeface="Times New Roman" charset="0"/>
                <a:ea typeface="ＭＳ Ｐゴシック" charset="0"/>
                <a:cs typeface="ＭＳ Ｐゴシック" charset="0"/>
              </a:defRPr>
            </a:lvl1pPr>
            <a:lvl2pPr marL="742950" indent="-285750" defTabSz="406400">
              <a:defRPr sz="2500">
                <a:solidFill>
                  <a:schemeClr val="bg1"/>
                </a:solidFill>
                <a:latin typeface="Times New Roman" charset="0"/>
                <a:ea typeface="ＭＳ Ｐゴシック" charset="0"/>
              </a:defRPr>
            </a:lvl2pPr>
            <a:lvl3pPr marL="1143000" indent="-228600" defTabSz="406400">
              <a:defRPr sz="2500">
                <a:solidFill>
                  <a:schemeClr val="bg1"/>
                </a:solidFill>
                <a:latin typeface="Times New Roman" charset="0"/>
                <a:ea typeface="ＭＳ Ｐゴシック" charset="0"/>
              </a:defRPr>
            </a:lvl3pPr>
            <a:lvl4pPr marL="1600200" indent="-228600" defTabSz="406400">
              <a:defRPr sz="2500">
                <a:solidFill>
                  <a:schemeClr val="bg1"/>
                </a:solidFill>
                <a:latin typeface="Times New Roman" charset="0"/>
                <a:ea typeface="ＭＳ Ｐゴシック" charset="0"/>
              </a:defRPr>
            </a:lvl4pPr>
            <a:lvl5pPr marL="2057400" indent="-228600" defTabSz="406400">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ct val="0"/>
              </a:spcBef>
              <a:spcAft>
                <a:spcPct val="0"/>
              </a:spcAft>
              <a:buClr>
                <a:srgbClr val="000000"/>
              </a:buClr>
              <a:buSzPct val="100000"/>
              <a:buFontTx/>
              <a:buNone/>
              <a:tabLst/>
              <a:defRPr/>
            </a:pPr>
            <a:endParaRPr kumimoji="0" lang="en-US" sz="25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3211" name="Text Box 37"/>
          <p:cNvSpPr txBox="1">
            <a:spLocks noChangeArrowheads="1"/>
          </p:cNvSpPr>
          <p:nvPr/>
        </p:nvSpPr>
        <p:spPr bwMode="auto">
          <a:xfrm>
            <a:off x="8620126" y="6261287"/>
            <a:ext cx="167409" cy="3235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828" tIns="40913" rIns="81828" bIns="40913" anchor="ctr"/>
          <a:lstStyle>
            <a:lvl1pPr defTabSz="406400">
              <a:defRPr sz="2500">
                <a:solidFill>
                  <a:schemeClr val="bg1"/>
                </a:solidFill>
                <a:latin typeface="Times New Roman" charset="0"/>
                <a:ea typeface="ＭＳ Ｐゴシック" charset="0"/>
                <a:cs typeface="ＭＳ Ｐゴシック" charset="0"/>
              </a:defRPr>
            </a:lvl1pPr>
            <a:lvl2pPr marL="742950" indent="-285750" defTabSz="406400">
              <a:defRPr sz="2500">
                <a:solidFill>
                  <a:schemeClr val="bg1"/>
                </a:solidFill>
                <a:latin typeface="Times New Roman" charset="0"/>
                <a:ea typeface="ＭＳ Ｐゴシック" charset="0"/>
              </a:defRPr>
            </a:lvl2pPr>
            <a:lvl3pPr marL="1143000" indent="-228600" defTabSz="406400">
              <a:defRPr sz="2500">
                <a:solidFill>
                  <a:schemeClr val="bg1"/>
                </a:solidFill>
                <a:latin typeface="Times New Roman" charset="0"/>
                <a:ea typeface="ＭＳ Ｐゴシック" charset="0"/>
              </a:defRPr>
            </a:lvl3pPr>
            <a:lvl4pPr marL="1600200" indent="-228600" defTabSz="406400">
              <a:defRPr sz="2500">
                <a:solidFill>
                  <a:schemeClr val="bg1"/>
                </a:solidFill>
                <a:latin typeface="Times New Roman" charset="0"/>
                <a:ea typeface="ＭＳ Ｐゴシック" charset="0"/>
              </a:defRPr>
            </a:lvl4pPr>
            <a:lvl5pPr marL="2057400" indent="-228600" defTabSz="406400">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ct val="0"/>
              </a:spcBef>
              <a:spcAft>
                <a:spcPct val="0"/>
              </a:spcAft>
              <a:buClr>
                <a:srgbClr val="000000"/>
              </a:buClr>
              <a:buSzPct val="100000"/>
              <a:buFontTx/>
              <a:buNone/>
              <a:tabLst/>
              <a:defRPr/>
            </a:pPr>
            <a:endParaRPr kumimoji="0" lang="en-US" sz="25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3212" name="Text Box 38"/>
          <p:cNvSpPr txBox="1">
            <a:spLocks noChangeArrowheads="1"/>
          </p:cNvSpPr>
          <p:nvPr/>
        </p:nvSpPr>
        <p:spPr bwMode="auto">
          <a:xfrm>
            <a:off x="8435411" y="6538637"/>
            <a:ext cx="305955" cy="215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561"/>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900" b="1" i="0" u="none" strike="noStrike" kern="1200" cap="none" spc="0" normalizeH="0" baseline="0" noProof="0">
                <a:ln>
                  <a:noFill/>
                </a:ln>
                <a:solidFill>
                  <a:srgbClr val="FFFFFF"/>
                </a:solidFill>
                <a:effectLst/>
                <a:uLnTx/>
                <a:uFillTx/>
                <a:latin typeface="Comic Sans MS" charset="0"/>
                <a:ea typeface="MS Gothic" charset="0"/>
                <a:cs typeface="MS Gothic" charset="0"/>
              </a:rPr>
              <a:t>43</a:t>
            </a:r>
          </a:p>
        </p:txBody>
      </p:sp>
      <p:sp>
        <p:nvSpPr>
          <p:cNvPr id="93213" name="Text Box 39"/>
          <p:cNvSpPr txBox="1">
            <a:spLocks noChangeArrowheads="1"/>
          </p:cNvSpPr>
          <p:nvPr/>
        </p:nvSpPr>
        <p:spPr bwMode="auto">
          <a:xfrm>
            <a:off x="8699500" y="6486817"/>
            <a:ext cx="282864" cy="2885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897"/>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400" b="1" i="0" u="none" strike="noStrike" kern="1200" cap="none" spc="0" normalizeH="0" baseline="0" noProof="0">
                <a:ln>
                  <a:noFill/>
                </a:ln>
                <a:solidFill>
                  <a:srgbClr val="FFFFFF"/>
                </a:solidFill>
                <a:effectLst/>
                <a:uLnTx/>
                <a:uFillTx/>
                <a:latin typeface="Comic Sans MS" charset="0"/>
                <a:ea typeface="MS Gothic" charset="0"/>
                <a:cs typeface="MS Gothic" charset="0"/>
              </a:rPr>
              <a:t>4</a:t>
            </a:r>
          </a:p>
        </p:txBody>
      </p:sp>
      <p:grpSp>
        <p:nvGrpSpPr>
          <p:cNvPr id="6" name="Group 40"/>
          <p:cNvGrpSpPr>
            <a:grpSpLocks/>
          </p:cNvGrpSpPr>
          <p:nvPr/>
        </p:nvGrpSpPr>
        <p:grpSpPr bwMode="auto">
          <a:xfrm>
            <a:off x="4137616" y="655545"/>
            <a:ext cx="4636943" cy="1404938"/>
            <a:chOff x="2867" y="468"/>
            <a:chExt cx="3213" cy="1003"/>
          </a:xfrm>
        </p:grpSpPr>
        <p:sp>
          <p:nvSpPr>
            <p:cNvPr id="93220" name="AutoShape 41"/>
            <p:cNvSpPr>
              <a:spLocks noChangeArrowheads="1"/>
            </p:cNvSpPr>
            <p:nvPr/>
          </p:nvSpPr>
          <p:spPr bwMode="auto">
            <a:xfrm flipH="1">
              <a:off x="3242" y="468"/>
              <a:ext cx="2459" cy="1003"/>
            </a:xfrm>
            <a:prstGeom prst="roundRect">
              <a:avLst>
                <a:gd name="adj" fmla="val 16667"/>
              </a:avLst>
            </a:prstGeom>
            <a:gradFill rotWithShape="0">
              <a:gsLst>
                <a:gs pos="0">
                  <a:srgbClr val="000000"/>
                </a:gs>
                <a:gs pos="50000">
                  <a:srgbClr val="2828FF"/>
                </a:gs>
                <a:gs pos="100000">
                  <a:srgbClr val="000000"/>
                </a:gs>
              </a:gsLst>
              <a:lin ang="5400000" scaled="1"/>
            </a:gradFill>
            <a:ln w="76320">
              <a:solidFill>
                <a:srgbClr val="FC0128"/>
              </a:solidFill>
              <a:miter lim="800000"/>
              <a:headEnd/>
              <a:tailEnd/>
            </a:ln>
          </p:spPr>
          <p:txBody>
            <a:bodyPr wrap="none"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3221" name="Text Box 42"/>
            <p:cNvSpPr txBox="1">
              <a:spLocks noChangeArrowheads="1"/>
            </p:cNvSpPr>
            <p:nvPr/>
          </p:nvSpPr>
          <p:spPr bwMode="auto">
            <a:xfrm>
              <a:off x="2867" y="612"/>
              <a:ext cx="3213" cy="6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3702"/>
                </a:spcBef>
                <a:spcAft>
                  <a:spcPct val="0"/>
                </a:spcAft>
                <a:buClr>
                  <a:srgbClr val="FFEA1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5900" b="1" i="0" u="none" strike="noStrike" kern="1200" cap="none" spc="0" normalizeH="0" baseline="0" noProof="0">
                  <a:ln>
                    <a:noFill/>
                  </a:ln>
                  <a:solidFill>
                    <a:srgbClr val="FFEA18"/>
                  </a:solidFill>
                  <a:effectLst/>
                  <a:uLnTx/>
                  <a:uFillTx/>
                  <a:latin typeface="Comic Sans MS" charset="0"/>
                  <a:ea typeface="MS Gothic" charset="0"/>
                  <a:cs typeface="MS Gothic" charset="0"/>
                </a:rPr>
                <a:t>A.D.49</a:t>
              </a:r>
            </a:p>
          </p:txBody>
        </p:sp>
      </p:grpSp>
      <p:sp>
        <p:nvSpPr>
          <p:cNvPr id="46123" name="AutoShape 43"/>
          <p:cNvSpPr>
            <a:spLocks noChangeArrowheads="1"/>
          </p:cNvSpPr>
          <p:nvPr/>
        </p:nvSpPr>
        <p:spPr bwMode="auto">
          <a:xfrm>
            <a:off x="1524000" y="4445934"/>
            <a:ext cx="495012" cy="825034"/>
          </a:xfrm>
          <a:prstGeom prst="lightningBolt">
            <a:avLst/>
          </a:prstGeom>
          <a:solidFill>
            <a:srgbClr val="ED181E"/>
          </a:solidFill>
          <a:ln w="38160">
            <a:solidFill>
              <a:srgbClr val="FFEA18"/>
            </a:solidFill>
            <a:miter lim="800000"/>
            <a:headEnd/>
            <a:tailEnd/>
          </a:ln>
          <a:effectLst>
            <a:outerShdw blurRad="63500" dist="91659" dir="3382341"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46124" name="Freeform 44"/>
          <p:cNvSpPr>
            <a:spLocks noChangeArrowheads="1"/>
          </p:cNvSpPr>
          <p:nvPr/>
        </p:nvSpPr>
        <p:spPr bwMode="auto">
          <a:xfrm>
            <a:off x="6612673" y="4269443"/>
            <a:ext cx="79375" cy="532279"/>
          </a:xfrm>
          <a:custGeom>
            <a:avLst/>
            <a:gdLst/>
            <a:ahLst/>
            <a:cxnLst>
              <a:cxn ang="0">
                <a:pos x="19" y="381"/>
              </a:cxn>
              <a:cxn ang="0">
                <a:pos x="38" y="257"/>
              </a:cxn>
              <a:cxn ang="0">
                <a:pos x="19" y="86"/>
              </a:cxn>
              <a:cxn ang="0">
                <a:pos x="0" y="0"/>
              </a:cxn>
            </a:cxnLst>
            <a:rect l="0" t="0" r="r" b="b"/>
            <a:pathLst>
              <a:path w="56" h="381">
                <a:moveTo>
                  <a:pt x="19" y="381"/>
                </a:moveTo>
                <a:cubicBezTo>
                  <a:pt x="4" y="335"/>
                  <a:pt x="24" y="300"/>
                  <a:pt x="38" y="257"/>
                </a:cubicBezTo>
                <a:cubicBezTo>
                  <a:pt x="47" y="194"/>
                  <a:pt x="56" y="141"/>
                  <a:pt x="19" y="86"/>
                </a:cubicBezTo>
                <a:cubicBezTo>
                  <a:pt x="10" y="57"/>
                  <a:pt x="0" y="30"/>
                  <a:pt x="0" y="0"/>
                </a:cubicBezTo>
              </a:path>
            </a:pathLst>
          </a:custGeom>
          <a:noFill/>
          <a:ln w="76320">
            <a:solidFill>
              <a:srgbClr val="FFEA18"/>
            </a:solidFill>
            <a:round/>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46125" name="AutoShape 45"/>
          <p:cNvSpPr>
            <a:spLocks noChangeArrowheads="1"/>
          </p:cNvSpPr>
          <p:nvPr/>
        </p:nvSpPr>
        <p:spPr bwMode="auto">
          <a:xfrm rot="10080000">
            <a:off x="6843568" y="4120965"/>
            <a:ext cx="526762" cy="719978"/>
          </a:xfrm>
          <a:prstGeom prst="upArrow">
            <a:avLst>
              <a:gd name="adj1" fmla="val 50000"/>
              <a:gd name="adj2" fmla="val 35205"/>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46126" name="AutoShape 46"/>
          <p:cNvSpPr>
            <a:spLocks noChangeArrowheads="1"/>
          </p:cNvSpPr>
          <p:nvPr/>
        </p:nvSpPr>
        <p:spPr bwMode="auto">
          <a:xfrm rot="20700000">
            <a:off x="7342909" y="3945873"/>
            <a:ext cx="526762" cy="721378"/>
          </a:xfrm>
          <a:prstGeom prst="upArrow">
            <a:avLst>
              <a:gd name="adj1" fmla="val 50000"/>
              <a:gd name="adj2" fmla="val 35205"/>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93219" name="Title 1"/>
          <p:cNvSpPr>
            <a:spLocks noGrp="1"/>
          </p:cNvSpPr>
          <p:nvPr>
            <p:ph type="title" idx="4294967295"/>
          </p:nvPr>
        </p:nvSpPr>
        <p:spPr bwMode="auto">
          <a:xfrm>
            <a:off x="457502" y="-603718"/>
            <a:ext cx="8229023" cy="634534"/>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197" tIns="45600" rIns="91197" bIns="45600"/>
          <a:lstStyle/>
          <a:p>
            <a:r>
              <a:rPr lang="en-GB" sz="2500" b="1">
                <a:latin typeface="Comic Sans MS" charset="0"/>
              </a:rPr>
              <a:t>1(--)2</a:t>
            </a:r>
            <a:r>
              <a:rPr lang="ru-RU" altLang="ja-JP" sz="2500" b="1">
                <a:latin typeface="Comic Sans MS" charset="0"/>
                <a:cs typeface="Comic Sans MS" charset="0"/>
              </a:rPr>
              <a:t>"</a:t>
            </a:r>
            <a:r>
              <a:rPr lang="en-GB" altLang="ja-JP" sz="2500" b="1">
                <a:latin typeface="Comic Sans MS" charset="0"/>
              </a:rPr>
              <a:t>The Jerusalem Council</a:t>
            </a:r>
            <a:r>
              <a:rPr lang="ru-RU" altLang="ja-JP" sz="2500" b="1">
                <a:latin typeface="Comic Sans MS" charset="0"/>
                <a:cs typeface="Comic Sans MS" charset="0"/>
              </a:rPr>
              <a:t>"</a:t>
            </a:r>
            <a:endParaRPr lang="en-US">
              <a:latin typeface="Times New Roman" charset="0"/>
            </a:endParaRPr>
          </a:p>
        </p:txBody>
      </p:sp>
    </p:spTree>
    <p:extLst>
      <p:ext uri="{BB962C8B-B14F-4D97-AF65-F5344CB8AC3E}">
        <p14:creationId xmlns:p14="http://schemas.microsoft.com/office/powerpoint/2010/main" val="170469935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ppt_x</p:attrName>
                                        </p:attrNameLst>
                                      </p:cBhvr>
                                      <p:tavLst>
                                        <p:tav tm="100000">
                                          <p:val>
                                            <p:strVal val="#ppt_x"/>
                                          </p:val>
                                        </p:tav>
                                        <p:tav>
                                          <p:val>
                                            <p:strVal val="#ppt_x"/>
                                          </p:val>
                                        </p:tav>
                                      </p:tavLst>
                                    </p:anim>
                                    <p:anim calcmode="lin" valueType="num">
                                      <p:cBhvr>
                                        <p:cTn id="8" dur="1000" fill="hold"/>
                                        <p:tgtEl>
                                          <p:spTgt spid="6"/>
                                        </p:tgtEl>
                                        <p:attrNameLst>
                                          <p:attrName>ppt_y</p:attrName>
                                        </p:attrNameLst>
                                      </p:cBhvr>
                                      <p:tavLst>
                                        <p:tav tm="100000">
                                          <p:val>
                                            <p:strVal val="1+#ppt_h/2"/>
                                          </p:val>
                                        </p:tav>
                                        <p:tav>
                                          <p:val>
                                            <p:strVal val="#ppt_y"/>
                                          </p:val>
                                        </p:tav>
                                      </p:tavLst>
                                    </p:anim>
                                  </p:childTnLst>
                                </p:cTn>
                              </p:par>
                            </p:childTnLst>
                          </p:cTn>
                        </p:par>
                        <p:par>
                          <p:cTn id="9" fill="hold" nodeType="afterGroup">
                            <p:stCondLst>
                              <p:cond delay="0"/>
                            </p:stCondLst>
                            <p:childTnLst>
                              <p:par>
                                <p:cTn id="10" presetID="10" presetClass="entr"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childTnLst>
                          </p:cTn>
                        </p:par>
                        <p:par>
                          <p:cTn id="13" fill="hold" nodeType="afterGroup">
                            <p:stCondLst>
                              <p:cond delay="0"/>
                            </p:stCondLst>
                            <p:childTnLst>
                              <p:par>
                                <p:cTn id="14" presetID="2" presetClass="entr" presetSubtype="1" fill="hold" grpId="0" nodeType="afterEffect">
                                  <p:stCondLst>
                                    <p:cond delay="0"/>
                                  </p:stCondLst>
                                  <p:childTnLst>
                                    <p:set>
                                      <p:cBhvr>
                                        <p:cTn id="15" dur="1" fill="hold">
                                          <p:stCondLst>
                                            <p:cond delay="0"/>
                                          </p:stCondLst>
                                        </p:cTn>
                                        <p:tgtEl>
                                          <p:spTgt spid="46123"/>
                                        </p:tgtEl>
                                        <p:attrNameLst>
                                          <p:attrName>style.visibility</p:attrName>
                                        </p:attrNameLst>
                                      </p:cBhvr>
                                      <p:to>
                                        <p:strVal val="visible"/>
                                      </p:to>
                                    </p:set>
                                    <p:anim calcmode="lin" valueType="num">
                                      <p:cBhvr>
                                        <p:cTn id="16" dur="500" fill="hold"/>
                                        <p:tgtEl>
                                          <p:spTgt spid="46123"/>
                                        </p:tgtEl>
                                        <p:attrNameLst>
                                          <p:attrName>ppt_x</p:attrName>
                                        </p:attrNameLst>
                                      </p:cBhvr>
                                      <p:tavLst>
                                        <p:tav tm="100000">
                                          <p:val>
                                            <p:strVal val="#ppt_x"/>
                                          </p:val>
                                        </p:tav>
                                        <p:tav>
                                          <p:val>
                                            <p:strVal val="#ppt_x"/>
                                          </p:val>
                                        </p:tav>
                                      </p:tavLst>
                                    </p:anim>
                                    <p:anim calcmode="lin" valueType="num">
                                      <p:cBhvr>
                                        <p:cTn id="17" dur="500" fill="hold"/>
                                        <p:tgtEl>
                                          <p:spTgt spid="46123"/>
                                        </p:tgtEl>
                                        <p:attrNameLst>
                                          <p:attrName>ppt_y</p:attrName>
                                        </p:attrNameLst>
                                      </p:cBhvr>
                                      <p:tavLst>
                                        <p:tav tm="100000">
                                          <p:val>
                                            <p:strVal val="0-#ppt_h/2"/>
                                          </p:val>
                                        </p:tav>
                                        <p:tav>
                                          <p:val>
                                            <p:strVal val="#ppt_y"/>
                                          </p:val>
                                        </p:tav>
                                      </p:tavLst>
                                    </p:anim>
                                  </p:childTnLst>
                                </p:cTn>
                              </p:par>
                            </p:childTnLst>
                          </p:cTn>
                        </p:par>
                        <p:par>
                          <p:cTn id="18" fill="hold" nodeType="afterGroup">
                            <p:stCondLst>
                              <p:cond delay="0"/>
                            </p:stCondLst>
                            <p:childTnLst>
                              <p:par>
                                <p:cTn id="19" presetID="23" presetClass="entr" presetSubtype="36" fill="hold" nodeType="afterEffect">
                                  <p:stCondLst>
                                    <p:cond delay="0"/>
                                  </p:stCondLst>
                                  <p:childTnLst>
                                    <p:set>
                                      <p:cBhvr>
                                        <p:cTn id="20" dur="1" fill="hold">
                                          <p:stCondLst>
                                            <p:cond delay="0"/>
                                          </p:stCondLst>
                                        </p:cTn>
                                        <p:tgtEl>
                                          <p:spTgt spid="46124"/>
                                        </p:tgtEl>
                                        <p:attrNameLst>
                                          <p:attrName>style.visibility</p:attrName>
                                        </p:attrNameLst>
                                      </p:cBhvr>
                                      <p:to>
                                        <p:strVal val="visible"/>
                                      </p:to>
                                    </p:set>
                                    <p:anim calcmode="lin" valueType="num">
                                      <p:cBhvr>
                                        <p:cTn id="21" dur="2000" fill="hold"/>
                                        <p:tgtEl>
                                          <p:spTgt spid="46124"/>
                                        </p:tgtEl>
                                        <p:attrNameLst>
                                          <p:attrName>ppt_w</p:attrName>
                                        </p:attrNameLst>
                                      </p:cBhvr>
                                      <p:tavLst>
                                        <p:tav tm="100000">
                                          <p:val>
                                            <p:strVal val="(6*min(ma#ppt_x(#ppt_w*#ppt_h,.3),1)-7.4)/-.7*#ppt_w"/>
                                          </p:val>
                                        </p:tav>
                                        <p:tav>
                                          <p:val>
                                            <p:strVal val="#ppt_w"/>
                                          </p:val>
                                        </p:tav>
                                      </p:tavLst>
                                    </p:anim>
                                    <p:anim calcmode="lin" valueType="num">
                                      <p:cBhvr>
                                        <p:cTn id="22" dur="2000" fill="hold"/>
                                        <p:tgtEl>
                                          <p:spTgt spid="46124"/>
                                        </p:tgtEl>
                                        <p:attrNameLst>
                                          <p:attrName>ppt_h</p:attrName>
                                        </p:attrNameLst>
                                      </p:cBhvr>
                                      <p:tavLst>
                                        <p:tav tm="100000">
                                          <p:val>
                                            <p:strVal val="(6*min(ma#ppt_x(#ppt_w*#ppt_h,.3),1)-7.4)/-.7*#ppt_h"/>
                                          </p:val>
                                        </p:tav>
                                        <p:tav>
                                          <p:val>
                                            <p:strVal val="#ppt_h"/>
                                          </p:val>
                                        </p:tav>
                                      </p:tavLst>
                                    </p:anim>
                                    <p:anim calcmode="lin" valueType="num">
                                      <p:cBhvr>
                                        <p:cTn id="23" dur="2000" fill="hold"/>
                                        <p:tgtEl>
                                          <p:spTgt spid="46124"/>
                                        </p:tgtEl>
                                        <p:attrNameLst>
                                          <p:attrName>ppt_x</p:attrName>
                                        </p:attrNameLst>
                                      </p:cBhvr>
                                      <p:tavLst>
                                        <p:tav tm="100000">
                                          <p:val>
                                            <p:fltVal val="0.5"/>
                                          </p:val>
                                        </p:tav>
                                        <p:tav>
                                          <p:val>
                                            <p:strVal val="#ppt_x"/>
                                          </p:val>
                                        </p:tav>
                                      </p:tavLst>
                                    </p:anim>
                                    <p:anim calcmode="lin" valueType="num">
                                      <p:cBhvr>
                                        <p:cTn id="24" dur="2000" fill="hold"/>
                                        <p:tgtEl>
                                          <p:spTgt spid="46124"/>
                                        </p:tgtEl>
                                        <p:attrNameLst>
                                          <p:attrName>ppt_y</p:attrName>
                                        </p:attrNameLst>
                                      </p:cBhvr>
                                      <p:tavLst>
                                        <p:tav tm="100000">
                                          <p:val>
                                            <p:strVal val="1+(6*min(ma#ppt_x(#ppt_w*#ppt_h,.3),1)-7.4)/-.7*#ppt_h/2"/>
                                          </p:val>
                                        </p:tav>
                                        <p:tav>
                                          <p:val>
                                            <p:strVal val="#ppt_y"/>
                                          </p:val>
                                        </p:tav>
                                      </p:tavLst>
                                    </p:anim>
                                  </p:childTnLst>
                                </p:cTn>
                              </p:par>
                            </p:childTnLst>
                          </p:cTn>
                        </p:par>
                        <p:par>
                          <p:cTn id="25" fill="hold" nodeType="afterGroup">
                            <p:stCondLst>
                              <p:cond delay="0"/>
                            </p:stCondLst>
                            <p:childTnLst>
                              <p:par>
                                <p:cTn id="26" presetID="10" presetClass="entr" fill="hold" nodeType="afterEffect">
                                  <p:stCondLst>
                                    <p:cond delay="0"/>
                                  </p:stCondLst>
                                  <p:childTnLst>
                                    <p:set>
                                      <p:cBhvr>
                                        <p:cTn id="27" dur="1" fill="hold">
                                          <p:stCondLst>
                                            <p:cond delay="0"/>
                                          </p:stCondLst>
                                        </p:cTn>
                                        <p:tgtEl>
                                          <p:spTgt spid="46108"/>
                                        </p:tgtEl>
                                        <p:attrNameLst>
                                          <p:attrName>style.visibility</p:attrName>
                                        </p:attrNameLst>
                                      </p:cBhvr>
                                      <p:to>
                                        <p:strVal val="visible"/>
                                      </p:to>
                                    </p:set>
                                    <p:animEffect transition="in" filter="fade">
                                      <p:cBhvr>
                                        <p:cTn id="28" dur="1000"/>
                                        <p:tgtEl>
                                          <p:spTgt spid="46108"/>
                                        </p:tgtEl>
                                      </p:cBhvr>
                                    </p:animEffect>
                                  </p:childTnLst>
                                </p:cTn>
                              </p:par>
                            </p:childTnLst>
                          </p:cTn>
                        </p:par>
                        <p:par>
                          <p:cTn id="29" fill="hold" nodeType="afterGroup">
                            <p:stCondLst>
                              <p:cond delay="0"/>
                            </p:stCondLst>
                            <p:childTnLst>
                              <p:par>
                                <p:cTn id="30" presetID="23" presetClass="entr" presetSubtype="36" fill="hold" grpId="0" nodeType="afterEffect">
                                  <p:stCondLst>
                                    <p:cond delay="0"/>
                                  </p:stCondLst>
                                  <p:childTnLst>
                                    <p:set>
                                      <p:cBhvr>
                                        <p:cTn id="31" dur="1" fill="hold">
                                          <p:stCondLst>
                                            <p:cond delay="0"/>
                                          </p:stCondLst>
                                        </p:cTn>
                                        <p:tgtEl>
                                          <p:spTgt spid="46125"/>
                                        </p:tgtEl>
                                        <p:attrNameLst>
                                          <p:attrName>style.visibility</p:attrName>
                                        </p:attrNameLst>
                                      </p:cBhvr>
                                      <p:to>
                                        <p:strVal val="visible"/>
                                      </p:to>
                                    </p:set>
                                    <p:anim calcmode="lin" valueType="num">
                                      <p:cBhvr>
                                        <p:cTn id="32" dur="500" fill="hold"/>
                                        <p:tgtEl>
                                          <p:spTgt spid="46125"/>
                                        </p:tgtEl>
                                        <p:attrNameLst>
                                          <p:attrName>ppt_w</p:attrName>
                                        </p:attrNameLst>
                                      </p:cBhvr>
                                      <p:tavLst>
                                        <p:tav tm="100000">
                                          <p:val>
                                            <p:strVal val="(6*min(ma#ppt_x(#ppt_w*#ppt_h,.3),1)-7.4)/-.7*#ppt_w"/>
                                          </p:val>
                                        </p:tav>
                                        <p:tav>
                                          <p:val>
                                            <p:strVal val="#ppt_w"/>
                                          </p:val>
                                        </p:tav>
                                      </p:tavLst>
                                    </p:anim>
                                    <p:anim calcmode="lin" valueType="num">
                                      <p:cBhvr>
                                        <p:cTn id="33" dur="500" fill="hold"/>
                                        <p:tgtEl>
                                          <p:spTgt spid="46125"/>
                                        </p:tgtEl>
                                        <p:attrNameLst>
                                          <p:attrName>ppt_h</p:attrName>
                                        </p:attrNameLst>
                                      </p:cBhvr>
                                      <p:tavLst>
                                        <p:tav tm="100000">
                                          <p:val>
                                            <p:strVal val="(6*min(ma#ppt_x(#ppt_w*#ppt_h,.3),1)-7.4)/-.7*#ppt_h"/>
                                          </p:val>
                                        </p:tav>
                                        <p:tav>
                                          <p:val>
                                            <p:strVal val="#ppt_h"/>
                                          </p:val>
                                        </p:tav>
                                      </p:tavLst>
                                    </p:anim>
                                    <p:anim calcmode="lin" valueType="num">
                                      <p:cBhvr>
                                        <p:cTn id="34" dur="500" fill="hold"/>
                                        <p:tgtEl>
                                          <p:spTgt spid="46125"/>
                                        </p:tgtEl>
                                        <p:attrNameLst>
                                          <p:attrName>ppt_x</p:attrName>
                                        </p:attrNameLst>
                                      </p:cBhvr>
                                      <p:tavLst>
                                        <p:tav tm="100000">
                                          <p:val>
                                            <p:fltVal val="0.5"/>
                                          </p:val>
                                        </p:tav>
                                        <p:tav>
                                          <p:val>
                                            <p:strVal val="#ppt_x"/>
                                          </p:val>
                                        </p:tav>
                                      </p:tavLst>
                                    </p:anim>
                                    <p:anim calcmode="lin" valueType="num">
                                      <p:cBhvr>
                                        <p:cTn id="35" dur="500" fill="hold"/>
                                        <p:tgtEl>
                                          <p:spTgt spid="46125"/>
                                        </p:tgtEl>
                                        <p:attrNameLst>
                                          <p:attrName>ppt_y</p:attrName>
                                        </p:attrNameLst>
                                      </p:cBhvr>
                                      <p:tavLst>
                                        <p:tav tm="100000">
                                          <p:val>
                                            <p:strVal val="1+(6*min(ma#ppt_x(#ppt_w*#ppt_h,.3),1)-7.4)/-.7*#ppt_h/2"/>
                                          </p:val>
                                        </p:tav>
                                        <p:tav>
                                          <p:val>
                                            <p:strVal val="#ppt_y"/>
                                          </p:val>
                                        </p:tav>
                                      </p:tavLst>
                                    </p:anim>
                                  </p:childTnLst>
                                </p:cTn>
                              </p:par>
                            </p:childTnLst>
                          </p:cTn>
                        </p:par>
                        <p:par>
                          <p:cTn id="36" fill="hold" nodeType="afterGroup">
                            <p:stCondLst>
                              <p:cond delay="0"/>
                            </p:stCondLst>
                            <p:childTnLst>
                              <p:par>
                                <p:cTn id="37" presetID="10" presetClass="entr" fill="hold" grpId="0" nodeType="afterEffect">
                                  <p:stCondLst>
                                    <p:cond delay="0"/>
                                  </p:stCondLst>
                                  <p:childTnLst>
                                    <p:set>
                                      <p:cBhvr>
                                        <p:cTn id="38" dur="1" fill="hold">
                                          <p:stCondLst>
                                            <p:cond delay="0"/>
                                          </p:stCondLst>
                                        </p:cTn>
                                        <p:tgtEl>
                                          <p:spTgt spid="46099"/>
                                        </p:tgtEl>
                                        <p:attrNameLst>
                                          <p:attrName>style.visibility</p:attrName>
                                        </p:attrNameLst>
                                      </p:cBhvr>
                                      <p:to>
                                        <p:strVal val="visible"/>
                                      </p:to>
                                    </p:set>
                                    <p:animEffect transition="in" filter="fade">
                                      <p:cBhvr>
                                        <p:cTn id="39" dur="1000"/>
                                        <p:tgtEl>
                                          <p:spTgt spid="46099"/>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3" presetClass="entr" presetSubtype="528" fill="hold" nodeType="click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p:cTn id="44" dur="1000" fill="hold"/>
                                        <p:tgtEl>
                                          <p:spTgt spid="5"/>
                                        </p:tgtEl>
                                        <p:attrNameLst>
                                          <p:attrName>ppt_w</p:attrName>
                                        </p:attrNameLst>
                                      </p:cBhvr>
                                      <p:tavLst>
                                        <p:tav tm="100000">
                                          <p:val>
                                            <p:fltVal val="0"/>
                                          </p:val>
                                        </p:tav>
                                        <p:tav>
                                          <p:val>
                                            <p:strVal val="#ppt_w"/>
                                          </p:val>
                                        </p:tav>
                                      </p:tavLst>
                                    </p:anim>
                                    <p:anim calcmode="lin" valueType="num">
                                      <p:cBhvr>
                                        <p:cTn id="45" dur="1000" fill="hold"/>
                                        <p:tgtEl>
                                          <p:spTgt spid="5"/>
                                        </p:tgtEl>
                                        <p:attrNameLst>
                                          <p:attrName>ppt_h</p:attrName>
                                        </p:attrNameLst>
                                      </p:cBhvr>
                                      <p:tavLst>
                                        <p:tav tm="100000">
                                          <p:val>
                                            <p:fltVal val="0"/>
                                          </p:val>
                                        </p:tav>
                                        <p:tav>
                                          <p:val>
                                            <p:strVal val="#ppt_h"/>
                                          </p:val>
                                        </p:tav>
                                      </p:tavLst>
                                    </p:anim>
                                    <p:anim calcmode="lin" valueType="num">
                                      <p:cBhvr>
                                        <p:cTn id="46" dur="1000" fill="hold"/>
                                        <p:tgtEl>
                                          <p:spTgt spid="5"/>
                                        </p:tgtEl>
                                        <p:attrNameLst>
                                          <p:attrName>ppt_x</p:attrName>
                                        </p:attrNameLst>
                                      </p:cBhvr>
                                      <p:tavLst>
                                        <p:tav tm="100000">
                                          <p:val>
                                            <p:fltVal val="0.5"/>
                                          </p:val>
                                        </p:tav>
                                        <p:tav>
                                          <p:val>
                                            <p:strVal val="#ppt_x"/>
                                          </p:val>
                                        </p:tav>
                                      </p:tavLst>
                                    </p:anim>
                                    <p:anim calcmode="lin" valueType="num">
                                      <p:cBhvr>
                                        <p:cTn id="47" dur="1000" fill="hold"/>
                                        <p:tgtEl>
                                          <p:spTgt spid="5"/>
                                        </p:tgtEl>
                                        <p:attrNameLst>
                                          <p:attrName>ppt_y</p:attrName>
                                        </p:attrNameLst>
                                      </p:cBhvr>
                                      <p:tavLst>
                                        <p:tav tm="100000">
                                          <p:val>
                                            <p:fltVal val="0.5"/>
                                          </p:val>
                                        </p:tav>
                                        <p:tav>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fill="hold"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fade">
                                      <p:cBhvr>
                                        <p:cTn id="52" dur="1000"/>
                                        <p:tgtEl>
                                          <p:spTgt spid="3"/>
                                        </p:tgtEl>
                                      </p:cBhvr>
                                    </p:animEffect>
                                  </p:childTnLst>
                                </p:cTn>
                              </p:par>
                            </p:childTnLst>
                          </p:cTn>
                        </p:par>
                        <p:par>
                          <p:cTn id="53" fill="hold" nodeType="afterGroup">
                            <p:stCondLst>
                              <p:cond delay="0"/>
                            </p:stCondLst>
                            <p:childTnLst>
                              <p:par>
                                <p:cTn id="54" presetID="10" presetClass="entr" fill="hold" nodeType="afterEffect">
                                  <p:stCondLst>
                                    <p:cond delay="0"/>
                                  </p:stCondLst>
                                  <p:childTnLst>
                                    <p:set>
                                      <p:cBhvr>
                                        <p:cTn id="55" dur="1" fill="hold">
                                          <p:stCondLst>
                                            <p:cond delay="0"/>
                                          </p:stCondLst>
                                        </p:cTn>
                                        <p:tgtEl>
                                          <p:spTgt spid="46098"/>
                                        </p:tgtEl>
                                        <p:attrNameLst>
                                          <p:attrName>style.visibility</p:attrName>
                                        </p:attrNameLst>
                                      </p:cBhvr>
                                      <p:to>
                                        <p:strVal val="visible"/>
                                      </p:to>
                                    </p:set>
                                    <p:animEffect transition="in" filter="fade">
                                      <p:cBhvr>
                                        <p:cTn id="56" dur="1000"/>
                                        <p:tgtEl>
                                          <p:spTgt spid="46098"/>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23" presetClass="entr" presetSubtype="36" fill="hold" grpId="0" nodeType="clickEffect">
                                  <p:stCondLst>
                                    <p:cond delay="0"/>
                                  </p:stCondLst>
                                  <p:childTnLst>
                                    <p:set>
                                      <p:cBhvr>
                                        <p:cTn id="60" dur="1" fill="hold">
                                          <p:stCondLst>
                                            <p:cond delay="0"/>
                                          </p:stCondLst>
                                        </p:cTn>
                                        <p:tgtEl>
                                          <p:spTgt spid="46126"/>
                                        </p:tgtEl>
                                        <p:attrNameLst>
                                          <p:attrName>style.visibility</p:attrName>
                                        </p:attrNameLst>
                                      </p:cBhvr>
                                      <p:to>
                                        <p:strVal val="visible"/>
                                      </p:to>
                                    </p:set>
                                    <p:anim calcmode="lin" valueType="num">
                                      <p:cBhvr>
                                        <p:cTn id="61" dur="500" fill="hold"/>
                                        <p:tgtEl>
                                          <p:spTgt spid="46126"/>
                                        </p:tgtEl>
                                        <p:attrNameLst>
                                          <p:attrName>ppt_w</p:attrName>
                                        </p:attrNameLst>
                                      </p:cBhvr>
                                      <p:tavLst>
                                        <p:tav tm="100000">
                                          <p:val>
                                            <p:strVal val="(6*min(ma#ppt_x(#ppt_w*#ppt_h,.3),1)-7.4)/-.7*#ppt_w"/>
                                          </p:val>
                                        </p:tav>
                                        <p:tav>
                                          <p:val>
                                            <p:strVal val="#ppt_w"/>
                                          </p:val>
                                        </p:tav>
                                      </p:tavLst>
                                    </p:anim>
                                    <p:anim calcmode="lin" valueType="num">
                                      <p:cBhvr>
                                        <p:cTn id="62" dur="500" fill="hold"/>
                                        <p:tgtEl>
                                          <p:spTgt spid="46126"/>
                                        </p:tgtEl>
                                        <p:attrNameLst>
                                          <p:attrName>ppt_h</p:attrName>
                                        </p:attrNameLst>
                                      </p:cBhvr>
                                      <p:tavLst>
                                        <p:tav tm="100000">
                                          <p:val>
                                            <p:strVal val="(6*min(ma#ppt_x(#ppt_w*#ppt_h,.3),1)-7.4)/-.7*#ppt_h"/>
                                          </p:val>
                                        </p:tav>
                                        <p:tav>
                                          <p:val>
                                            <p:strVal val="#ppt_h"/>
                                          </p:val>
                                        </p:tav>
                                      </p:tavLst>
                                    </p:anim>
                                    <p:anim calcmode="lin" valueType="num">
                                      <p:cBhvr>
                                        <p:cTn id="63" dur="500" fill="hold"/>
                                        <p:tgtEl>
                                          <p:spTgt spid="46126"/>
                                        </p:tgtEl>
                                        <p:attrNameLst>
                                          <p:attrName>ppt_x</p:attrName>
                                        </p:attrNameLst>
                                      </p:cBhvr>
                                      <p:tavLst>
                                        <p:tav tm="100000">
                                          <p:val>
                                            <p:fltVal val="0.5"/>
                                          </p:val>
                                        </p:tav>
                                        <p:tav>
                                          <p:val>
                                            <p:strVal val="#ppt_x"/>
                                          </p:val>
                                        </p:tav>
                                      </p:tavLst>
                                    </p:anim>
                                    <p:anim calcmode="lin" valueType="num">
                                      <p:cBhvr>
                                        <p:cTn id="64" dur="500" fill="hold"/>
                                        <p:tgtEl>
                                          <p:spTgt spid="46126"/>
                                        </p:tgtEl>
                                        <p:attrNameLst>
                                          <p:attrName>ppt_y</p:attrName>
                                        </p:attrNameLst>
                                      </p:cBhvr>
                                      <p:tavLst>
                                        <p:tav tm="100000">
                                          <p:val>
                                            <p:strVal val="1+(6*min(ma#ppt_x(#ppt_w*#ppt_h,.3),1)-7.4)/-.7*#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99" grpId="0" animBg="1"/>
      <p:bldP spid="46123" grpId="0" animBg="1"/>
      <p:bldP spid="46125" grpId="0" animBg="1"/>
      <p:bldP spid="46126"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0790" y="0"/>
            <a:ext cx="9214792" cy="2043658"/>
          </a:xfrm>
          <a:solidFill>
            <a:schemeClr val="tx1"/>
          </a:solidFill>
        </p:spPr>
        <p:txBody>
          <a:bodyPr/>
          <a:lstStyle/>
          <a:p>
            <a:r>
              <a:rPr lang="en-US" sz="6000" b="1" dirty="0">
                <a:solidFill>
                  <a:srgbClr val="008000"/>
                </a:solidFill>
              </a:rPr>
              <a:t>How to Plant a Church </a:t>
            </a:r>
            <a:r>
              <a:rPr lang="en-US" dirty="0">
                <a:solidFill>
                  <a:srgbClr val="008000"/>
                </a:solidFill>
              </a:rPr>
              <a:t>(The Gospel According to Paul)</a:t>
            </a:r>
          </a:p>
        </p:txBody>
      </p:sp>
      <p:sp>
        <p:nvSpPr>
          <p:cNvPr id="3" name="Subtitle 2"/>
          <p:cNvSpPr>
            <a:spLocks noGrp="1"/>
          </p:cNvSpPr>
          <p:nvPr>
            <p:ph type="subTitle" idx="1"/>
          </p:nvPr>
        </p:nvSpPr>
        <p:spPr>
          <a:xfrm>
            <a:off x="539552" y="2564904"/>
            <a:ext cx="7992888" cy="3456384"/>
          </a:xfrm>
        </p:spPr>
        <p:txBody>
          <a:bodyPr/>
          <a:lstStyle/>
          <a:p>
            <a:pPr marL="742108" indent="-742108" algn="l">
              <a:buFont typeface="+mj-lt"/>
              <a:buAutoNum type="arabicPeriod"/>
            </a:pPr>
            <a:r>
              <a:rPr lang="en-US" sz="4000" b="1" dirty="0"/>
              <a:t>Teach in a synagogue</a:t>
            </a:r>
          </a:p>
          <a:p>
            <a:pPr marL="742108" indent="-742108" algn="l">
              <a:buFont typeface="+mj-lt"/>
              <a:buAutoNum type="arabicPeriod"/>
            </a:pPr>
            <a:r>
              <a:rPr lang="en-US" sz="4000" b="1" dirty="0"/>
              <a:t>Get kicked out</a:t>
            </a:r>
          </a:p>
          <a:p>
            <a:pPr marL="742108" indent="-742108" algn="l">
              <a:buFont typeface="+mj-lt"/>
              <a:buAutoNum type="arabicPeriod"/>
            </a:pPr>
            <a:r>
              <a:rPr lang="en-US" sz="4000" b="1" dirty="0"/>
              <a:t>Go find some Gentiles</a:t>
            </a:r>
          </a:p>
        </p:txBody>
      </p:sp>
    </p:spTree>
    <p:extLst>
      <p:ext uri="{BB962C8B-B14F-4D97-AF65-F5344CB8AC3E}">
        <p14:creationId xmlns:p14="http://schemas.microsoft.com/office/powerpoint/2010/main" val="27186504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5" name="Picture 1026" descr="rabbi"/>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7746" name="Rectangle 1027"/>
          <p:cNvSpPr>
            <a:spLocks noGrp="1" noChangeArrowheads="1"/>
          </p:cNvSpPr>
          <p:nvPr>
            <p:ph type="title"/>
          </p:nvPr>
        </p:nvSpPr>
        <p:spPr>
          <a:xfrm>
            <a:off x="685800" y="76200"/>
            <a:ext cx="7772400" cy="914400"/>
          </a:xfrm>
          <a:solidFill>
            <a:srgbClr val="000000"/>
          </a:solidFill>
        </p:spPr>
        <p:txBody>
          <a:bodyPr/>
          <a:lstStyle/>
          <a:p>
            <a:pPr eaLnBrk="1" hangingPunct="1"/>
            <a:r>
              <a:rPr lang="en-US">
                <a:solidFill>
                  <a:srgbClr val="FFFFFF"/>
                </a:solidFill>
                <a:effectLst/>
                <a:latin typeface="Verdana" charset="0"/>
                <a:ea typeface="ＭＳ Ｐゴシック" charset="0"/>
                <a:cs typeface="ＭＳ Ｐゴシック" charset="0"/>
              </a:rPr>
              <a:t>To Clip or Not to Clip?</a:t>
            </a:r>
          </a:p>
        </p:txBody>
      </p:sp>
      <p:sp>
        <p:nvSpPr>
          <p:cNvPr id="99333" name="Text Box 1029"/>
          <p:cNvSpPr txBox="1">
            <a:spLocks noChangeArrowheads="1"/>
          </p:cNvSpPr>
          <p:nvPr/>
        </p:nvSpPr>
        <p:spPr bwMode="auto">
          <a:xfrm>
            <a:off x="0" y="5983288"/>
            <a:ext cx="9144000" cy="830262"/>
          </a:xfrm>
          <a:prstGeom prst="rect">
            <a:avLst/>
          </a:prstGeom>
          <a:solidFill>
            <a:srgbClr val="000000"/>
          </a:solidFill>
          <a:ln w="28575">
            <a:solidFill>
              <a:srgbClr val="FFFFFF"/>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dirty="0">
                <a:solidFill>
                  <a:schemeClr val="bg1"/>
                </a:solidFill>
                <a:latin typeface="Verdana" charset="0"/>
                <a:cs typeface="Times New Roman" charset="0"/>
              </a:rPr>
              <a:t>Lev. 19:27– </a:t>
            </a:r>
            <a:r>
              <a:rPr lang="ru-RU" altLang="ja-JP" dirty="0">
                <a:solidFill>
                  <a:schemeClr val="bg1"/>
                </a:solidFill>
                <a:latin typeface="Verdana" charset="0"/>
                <a:cs typeface="Times New Roman" charset="0"/>
              </a:rPr>
              <a:t>"</a:t>
            </a:r>
            <a:r>
              <a:rPr lang="en-US" altLang="ja-JP" dirty="0">
                <a:solidFill>
                  <a:schemeClr val="bg1"/>
                </a:solidFill>
                <a:latin typeface="Verdana" charset="0"/>
                <a:cs typeface="Times New Roman" charset="0"/>
              </a:rPr>
              <a:t>Do not cut the hair at the sides of your head or clip off the edges of your beard.</a:t>
            </a:r>
            <a:r>
              <a:rPr lang="ru-RU" altLang="ja-JP" dirty="0">
                <a:solidFill>
                  <a:schemeClr val="bg1"/>
                </a:solidFill>
                <a:latin typeface="Verdana" charset="0"/>
                <a:cs typeface="Times New Roman" charset="0"/>
              </a:rPr>
              <a:t>"</a:t>
            </a:r>
            <a:endParaRPr lang="en-US" dirty="0">
              <a:solidFill>
                <a:schemeClr val="bg1"/>
              </a:solidFill>
              <a:latin typeface="Verdana" charset="0"/>
              <a:cs typeface="Times New Roman" charset="0"/>
            </a:endParaRPr>
          </a:p>
        </p:txBody>
      </p:sp>
    </p:spTree>
    <p:extLst>
      <p:ext uri="{BB962C8B-B14F-4D97-AF65-F5344CB8AC3E}">
        <p14:creationId xmlns:p14="http://schemas.microsoft.com/office/powerpoint/2010/main" val="30249264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9333"/>
                                        </p:tgtEl>
                                        <p:attrNameLst>
                                          <p:attrName>style.visibility</p:attrName>
                                        </p:attrNameLst>
                                      </p:cBhvr>
                                      <p:to>
                                        <p:strVal val="visible"/>
                                      </p:to>
                                    </p:set>
                                    <p:anim calcmode="lin" valueType="num">
                                      <p:cBhvr additive="base">
                                        <p:cTn id="7" dur="500" fill="hold"/>
                                        <p:tgtEl>
                                          <p:spTgt spid="99333"/>
                                        </p:tgtEl>
                                        <p:attrNameLst>
                                          <p:attrName>ppt_x</p:attrName>
                                        </p:attrNameLst>
                                      </p:cBhvr>
                                      <p:tavLst>
                                        <p:tav tm="0">
                                          <p:val>
                                            <p:strVal val="0-#ppt_w/2"/>
                                          </p:val>
                                        </p:tav>
                                        <p:tav tm="100000">
                                          <p:val>
                                            <p:strVal val="#ppt_x"/>
                                          </p:val>
                                        </p:tav>
                                      </p:tavLst>
                                    </p:anim>
                                    <p:anim calcmode="lin" valueType="num">
                                      <p:cBhvr additive="base">
                                        <p:cTn id="8" dur="500" fill="hold"/>
                                        <p:tgtEl>
                                          <p:spTgt spid="993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3" grpId="0" animBg="1"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53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96900" y="0"/>
            <a:ext cx="79327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1538" name="Title 1"/>
          <p:cNvSpPr>
            <a:spLocks noGrp="1"/>
          </p:cNvSpPr>
          <p:nvPr>
            <p:ph type="title"/>
          </p:nvPr>
        </p:nvSpPr>
        <p:spPr>
          <a:xfrm>
            <a:off x="25400" y="5229225"/>
            <a:ext cx="9144000" cy="1655763"/>
          </a:xfrm>
          <a:solidFill>
            <a:srgbClr val="000000"/>
          </a:solidFill>
        </p:spPr>
        <p:txBody>
          <a:bodyPr/>
          <a:lstStyle/>
          <a:p>
            <a:r>
              <a:rPr lang="en-US" b="1" dirty="0">
                <a:solidFill>
                  <a:srgbClr val="FFFFFF"/>
                </a:solidFill>
                <a:latin typeface="Arial" charset="0"/>
                <a:ea typeface="ＭＳ Ｐゴシック" charset="0"/>
              </a:rPr>
              <a:t>Leviticus 19:28</a:t>
            </a:r>
            <a:br>
              <a:rPr lang="en-US" b="1" dirty="0">
                <a:solidFill>
                  <a:srgbClr val="FFFFFF"/>
                </a:solidFill>
                <a:latin typeface="Arial" charset="0"/>
                <a:ea typeface="ＭＳ Ｐゴシック" charset="0"/>
              </a:rPr>
            </a:br>
            <a:r>
              <a:rPr lang="ru-RU" sz="2800" b="1" dirty="0">
                <a:solidFill>
                  <a:srgbClr val="FFFFFF"/>
                </a:solidFill>
                <a:latin typeface="Arial" charset="0"/>
                <a:ea typeface="ＭＳ Ｐゴシック" charset="0"/>
              </a:rPr>
              <a:t>"</a:t>
            </a:r>
            <a:r>
              <a:rPr lang="en-US" sz="2800" b="1" dirty="0">
                <a:solidFill>
                  <a:srgbClr val="FFFFFF"/>
                </a:solidFill>
                <a:latin typeface="Arial" charset="0"/>
                <a:ea typeface="ＭＳ Ｐゴシック" charset="0"/>
              </a:rPr>
              <a:t>Do not cut your bodies for the dead, and do not mark your skin with tattoos. I am the L</a:t>
            </a:r>
            <a:r>
              <a:rPr lang="en-US" sz="2400" b="1" dirty="0">
                <a:solidFill>
                  <a:srgbClr val="FFFFFF"/>
                </a:solidFill>
                <a:latin typeface="Arial" charset="0"/>
                <a:ea typeface="ＭＳ Ｐゴシック" charset="0"/>
              </a:rPr>
              <a:t>ORD</a:t>
            </a:r>
            <a:r>
              <a:rPr lang="en-US" sz="2800" b="1" dirty="0">
                <a:solidFill>
                  <a:srgbClr val="FFFFFF"/>
                </a:solidFill>
                <a:latin typeface="Arial" charset="0"/>
                <a:ea typeface="ＭＳ Ｐゴシック" charset="0"/>
              </a:rPr>
              <a:t>.</a:t>
            </a:r>
            <a:r>
              <a:rPr lang="ru-RU" sz="2800" b="1" dirty="0">
                <a:solidFill>
                  <a:srgbClr val="FFFFFF"/>
                </a:solidFill>
                <a:latin typeface="Arial" charset="0"/>
                <a:ea typeface="ＭＳ Ｐゴシック" charset="0"/>
              </a:rPr>
              <a:t>"</a:t>
            </a:r>
            <a:endParaRPr lang="en-US" sz="2800" b="1" dirty="0">
              <a:solidFill>
                <a:srgbClr val="FFFFFF"/>
              </a:solidFill>
              <a:latin typeface="Arial" charset="0"/>
              <a:ea typeface="ＭＳ Ｐゴシック" charset="0"/>
            </a:endParaRPr>
          </a:p>
        </p:txBody>
      </p:sp>
    </p:spTree>
  </p:cSld>
  <p:clrMapOvr>
    <a:masterClrMapping/>
  </p:clrMapOvr>
  <p:transition spd="med">
    <p:randomBar dir="vert"/>
  </p:transition>
</p:sld>
</file>

<file path=ppt/slides/slide87.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8200"/>
            </a:gs>
            <a:gs pos="10001">
              <a:srgbClr val="FF0000"/>
            </a:gs>
            <a:gs pos="35001">
              <a:srgbClr val="BA0066"/>
            </a:gs>
            <a:gs pos="70000">
              <a:srgbClr val="66008F"/>
            </a:gs>
            <a:gs pos="100000">
              <a:srgbClr val="000082"/>
            </a:gs>
          </a:gsLst>
          <a:lin ang="2700000" scaled="1"/>
        </a:gradFill>
        <a:effectLst/>
      </p:bgPr>
    </p:bg>
    <p:spTree>
      <p:nvGrpSpPr>
        <p:cNvPr id="1" name=""/>
        <p:cNvGrpSpPr/>
        <p:nvPr/>
      </p:nvGrpSpPr>
      <p:grpSpPr>
        <a:xfrm>
          <a:off x="0" y="0"/>
          <a:ext cx="0" cy="0"/>
          <a:chOff x="0" y="0"/>
          <a:chExt cx="0" cy="0"/>
        </a:xfrm>
      </p:grpSpPr>
      <p:sp>
        <p:nvSpPr>
          <p:cNvPr id="289794" name="WordArt 2" descr="Sand"/>
          <p:cNvSpPr>
            <a:spLocks noChangeArrowheads="1" noChangeShapeType="1" noTextEdit="1"/>
          </p:cNvSpPr>
          <p:nvPr/>
        </p:nvSpPr>
        <p:spPr bwMode="auto">
          <a:xfrm>
            <a:off x="2971800" y="2343150"/>
            <a:ext cx="3219450" cy="154305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7200" b="1" kern="10">
                <a:blipFill dpi="0" rotWithShape="0">
                  <a:blip r:embed="rId3"/>
                  <a:srcRect/>
                  <a:tile tx="0" ty="0" sx="100000" sy="100000" flip="none" algn="tl"/>
                </a:blipFill>
                <a:effectLst>
                  <a:outerShdw blurRad="63500" dist="38099" dir="2700000" algn="ctr" rotWithShape="0">
                    <a:srgbClr val="C0C0C0">
                      <a:alpha val="74997"/>
                    </a:srgbClr>
                  </a:outerShdw>
                </a:effectLst>
                <a:latin typeface="Verdana"/>
                <a:ea typeface="Verdana"/>
                <a:cs typeface="Verdana"/>
              </a:rPr>
              <a:t>LAW</a:t>
            </a:r>
          </a:p>
        </p:txBody>
      </p:sp>
      <p:sp>
        <p:nvSpPr>
          <p:cNvPr id="101379" name="Text Box 3"/>
          <p:cNvSpPr txBox="1">
            <a:spLocks noChangeArrowheads="1"/>
          </p:cNvSpPr>
          <p:nvPr/>
        </p:nvSpPr>
        <p:spPr bwMode="auto">
          <a:xfrm>
            <a:off x="381000" y="304800"/>
            <a:ext cx="1905000" cy="1800225"/>
          </a:xfrm>
          <a:prstGeom prst="rect">
            <a:avLst/>
          </a:prstGeom>
          <a:solidFill>
            <a:srgbClr val="000000"/>
          </a:solidFill>
          <a:ln w="19050" cap="flat" cmpd="sng" algn="ctr">
            <a:solidFill>
              <a:srgbClr val="FFFFFF"/>
            </a:solidFill>
            <a:prstDash val="solid"/>
            <a:miter lim="800000"/>
            <a:headEnd type="none" w="med" len="med"/>
            <a:tailEnd type="none" w="med" len="me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2800" b="1" dirty="0">
                <a:solidFill>
                  <a:schemeClr val="bg1"/>
                </a:solidFill>
                <a:latin typeface="Arial" panose="020B0604020202020204" pitchFamily="34" charset="0"/>
                <a:cs typeface="Arial" panose="020B0604020202020204" pitchFamily="34" charset="0"/>
              </a:rPr>
              <a:t>Are we living under law?</a:t>
            </a:r>
          </a:p>
        </p:txBody>
      </p:sp>
      <p:sp>
        <p:nvSpPr>
          <p:cNvPr id="101380" name="Text Box 4"/>
          <p:cNvSpPr txBox="1">
            <a:spLocks noChangeArrowheads="1"/>
          </p:cNvSpPr>
          <p:nvPr/>
        </p:nvSpPr>
        <p:spPr bwMode="auto">
          <a:xfrm>
            <a:off x="3657600" y="304800"/>
            <a:ext cx="1905000" cy="954107"/>
          </a:xfrm>
          <a:prstGeom prst="rect">
            <a:avLst/>
          </a:prstGeom>
          <a:solidFill>
            <a:srgbClr val="800000"/>
          </a:solidFill>
          <a:ln w="19050" cap="flat" cmpd="sng" algn="ctr">
            <a:solidFill>
              <a:srgbClr val="FFFFFF"/>
            </a:solidFill>
            <a:prstDash val="solid"/>
            <a:miter lim="800000"/>
            <a:headEnd type="none" w="med" len="med"/>
            <a:tailEnd type="none" w="med" len="me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2800" b="1">
                <a:solidFill>
                  <a:schemeClr val="bg1"/>
                </a:solidFill>
                <a:latin typeface="Arial" panose="020B0604020202020204" pitchFamily="34" charset="0"/>
                <a:cs typeface="Arial" panose="020B0604020202020204" pitchFamily="34" charset="0"/>
              </a:rPr>
              <a:t>Can I eat pork?</a:t>
            </a:r>
          </a:p>
        </p:txBody>
      </p:sp>
      <p:sp>
        <p:nvSpPr>
          <p:cNvPr id="101381" name="Text Box 5"/>
          <p:cNvSpPr txBox="1">
            <a:spLocks noChangeArrowheads="1"/>
          </p:cNvSpPr>
          <p:nvPr/>
        </p:nvSpPr>
        <p:spPr bwMode="auto">
          <a:xfrm>
            <a:off x="6324600" y="304800"/>
            <a:ext cx="2362200" cy="1373188"/>
          </a:xfrm>
          <a:prstGeom prst="rect">
            <a:avLst/>
          </a:prstGeom>
          <a:solidFill>
            <a:srgbClr val="660066"/>
          </a:solidFill>
          <a:ln w="19050" cap="flat" cmpd="sng" algn="ctr">
            <a:solidFill>
              <a:srgbClr val="FFFFFF"/>
            </a:solidFill>
            <a:prstDash val="solid"/>
            <a:miter lim="800000"/>
            <a:headEnd type="none" w="med" len="med"/>
            <a:tailEnd type="none" w="med" len="me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2800" b="1">
                <a:solidFill>
                  <a:schemeClr val="bg1"/>
                </a:solidFill>
                <a:effectLst>
                  <a:outerShdw blurRad="38100" dist="38100" dir="2700000" algn="tl">
                    <a:srgbClr val="000000"/>
                  </a:outerShdw>
                </a:effectLst>
                <a:latin typeface="Verdana" charset="0"/>
              </a:rPr>
              <a:t>Should I obey the Sabbath?</a:t>
            </a:r>
          </a:p>
        </p:txBody>
      </p:sp>
      <p:sp>
        <p:nvSpPr>
          <p:cNvPr id="101382" name="Text Box 6"/>
          <p:cNvSpPr txBox="1">
            <a:spLocks noChangeArrowheads="1"/>
          </p:cNvSpPr>
          <p:nvPr/>
        </p:nvSpPr>
        <p:spPr bwMode="auto">
          <a:xfrm>
            <a:off x="381000" y="3792538"/>
            <a:ext cx="2590800" cy="1384995"/>
          </a:xfrm>
          <a:prstGeom prst="rect">
            <a:avLst/>
          </a:prstGeom>
          <a:solidFill>
            <a:srgbClr val="0000FF"/>
          </a:solidFill>
          <a:ln w="19050" cap="flat" cmpd="sng" algn="ctr">
            <a:solidFill>
              <a:srgbClr val="FFFFFF"/>
            </a:solidFill>
            <a:prstDash val="solid"/>
            <a:miter lim="800000"/>
            <a:headEnd type="none" w="med" len="med"/>
            <a:tailEnd type="none" w="med" len="med"/>
          </a:ln>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2800" b="1">
                <a:solidFill>
                  <a:schemeClr val="bg1"/>
                </a:solidFill>
                <a:latin typeface="Arial" panose="020B0604020202020204" pitchFamily="34" charset="0"/>
                <a:cs typeface="Arial" panose="020B0604020202020204" pitchFamily="34" charset="0"/>
              </a:rPr>
              <a:t>How does the Law relate to us?</a:t>
            </a:r>
          </a:p>
        </p:txBody>
      </p:sp>
      <p:sp>
        <p:nvSpPr>
          <p:cNvPr id="101383" name="Text Box 7"/>
          <p:cNvSpPr txBox="1">
            <a:spLocks noChangeArrowheads="1"/>
          </p:cNvSpPr>
          <p:nvPr/>
        </p:nvSpPr>
        <p:spPr bwMode="auto">
          <a:xfrm>
            <a:off x="6553200" y="3124200"/>
            <a:ext cx="2286000" cy="3081338"/>
          </a:xfrm>
          <a:prstGeom prst="rect">
            <a:avLst/>
          </a:prstGeom>
          <a:solidFill>
            <a:srgbClr val="000090"/>
          </a:solidFill>
          <a:ln w="19050" cap="flat" cmpd="sng" algn="ctr">
            <a:solidFill>
              <a:srgbClr val="FFFFFF"/>
            </a:solidFill>
            <a:prstDash val="solid"/>
            <a:miter lim="800000"/>
            <a:headEnd type="none" w="med" len="med"/>
            <a:tailEnd type="none" w="med" len="me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2800" b="1">
                <a:solidFill>
                  <a:schemeClr val="bg1"/>
                </a:solidFill>
                <a:latin typeface="Arial" panose="020B0604020202020204" pitchFamily="34" charset="0"/>
                <a:cs typeface="Arial" panose="020B0604020202020204" pitchFamily="34" charset="0"/>
              </a:rPr>
              <a:t>Can Christians </a:t>
            </a:r>
            <a:r>
              <a:rPr lang="en-US" altLang="ja-JP" sz="2800" b="1">
                <a:solidFill>
                  <a:schemeClr val="bg1"/>
                </a:solidFill>
                <a:latin typeface="Arial" panose="020B0604020202020204" pitchFamily="34" charset="0"/>
                <a:ea typeface="宋体" charset="0"/>
                <a:cs typeface="Arial" panose="020B0604020202020204" pitchFamily="34" charset="0"/>
              </a:rPr>
              <a:t>eat blood (e.g., yong tau foo, blood pudding)?</a:t>
            </a:r>
            <a:endParaRPr lang="en-US" sz="2800" b="1">
              <a:solidFill>
                <a:schemeClr val="bg1"/>
              </a:solidFill>
              <a:latin typeface="Arial" panose="020B0604020202020204" pitchFamily="34" charset="0"/>
              <a:ea typeface="宋体" charset="0"/>
              <a:cs typeface="Arial" panose="020B0604020202020204" pitchFamily="34" charset="0"/>
            </a:endParaRPr>
          </a:p>
        </p:txBody>
      </p:sp>
      <p:sp>
        <p:nvSpPr>
          <p:cNvPr id="101384" name="Text Box 8"/>
          <p:cNvSpPr txBox="1">
            <a:spLocks noChangeArrowheads="1"/>
          </p:cNvSpPr>
          <p:nvPr/>
        </p:nvSpPr>
        <p:spPr bwMode="auto">
          <a:xfrm>
            <a:off x="3419872" y="4419600"/>
            <a:ext cx="2868386" cy="1384995"/>
          </a:xfrm>
          <a:prstGeom prst="rect">
            <a:avLst/>
          </a:prstGeom>
          <a:solidFill>
            <a:schemeClr val="tx2">
              <a:lumMod val="85000"/>
              <a:lumOff val="15000"/>
            </a:schemeClr>
          </a:solidFill>
          <a:ln w="19050" cap="flat" cmpd="sng" algn="ctr">
            <a:solidFill>
              <a:srgbClr val="FFFFFF"/>
            </a:solidFill>
            <a:prstDash val="solid"/>
            <a:miter lim="800000"/>
            <a:headEnd type="none" w="med" len="med"/>
            <a:tailEnd type="none" w="med" len="med"/>
          </a:ln>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2800" b="1" dirty="0">
                <a:solidFill>
                  <a:schemeClr val="bg1"/>
                </a:solidFill>
                <a:latin typeface="Arial" panose="020B0604020202020204" pitchFamily="34" charset="0"/>
                <a:cs typeface="Arial" panose="020B0604020202020204" pitchFamily="34" charset="0"/>
              </a:rPr>
              <a:t>Does God require me to tithe?</a:t>
            </a:r>
          </a:p>
        </p:txBody>
      </p:sp>
      <p:sp>
        <p:nvSpPr>
          <p:cNvPr id="101385" name="Rectangle 9"/>
          <p:cNvSpPr>
            <a:spLocks noGrp="1" noChangeArrowheads="1"/>
          </p:cNvSpPr>
          <p:nvPr>
            <p:ph type="title"/>
          </p:nvPr>
        </p:nvSpPr>
        <p:spPr>
          <a:xfrm>
            <a:off x="533400" y="2133600"/>
            <a:ext cx="7772400" cy="1143000"/>
          </a:xfrm>
        </p:spPr>
        <p:txBody>
          <a:bodyPr/>
          <a:lstStyle/>
          <a:p>
            <a:pPr eaLnBrk="1" hangingPunct="1">
              <a:defRPr/>
            </a:pPr>
            <a:r>
              <a:rPr lang="en-US" b="1">
                <a:solidFill>
                  <a:schemeClr val="bg1"/>
                </a:solidFill>
                <a:effectLst>
                  <a:outerShdw blurRad="38100" dist="38100" dir="2700000" algn="tl">
                    <a:srgbClr val="000000"/>
                  </a:outerShdw>
                </a:effectLst>
                <a:latin typeface="Verdana" charset="0"/>
                <a:ea typeface="ＭＳ Ｐゴシック" charset="0"/>
                <a:cs typeface="ＭＳ Ｐゴシック" charset="0"/>
              </a:rPr>
              <a:t>What do you think?</a:t>
            </a:r>
            <a:endParaRPr lang="en-US">
              <a:effectLst>
                <a:outerShdw blurRad="38100" dist="38100" dir="2700000" algn="tl">
                  <a:srgbClr val="FFFFFF"/>
                </a:outerShdw>
              </a:effectLst>
              <a:latin typeface="Verdana" charset="0"/>
              <a:ea typeface="ＭＳ Ｐゴシック" charset="0"/>
              <a:cs typeface="ＭＳ Ｐゴシック" charset="0"/>
            </a:endParaRPr>
          </a:p>
        </p:txBody>
      </p:sp>
    </p:spTree>
    <p:extLst>
      <p:ext uri="{BB962C8B-B14F-4D97-AF65-F5344CB8AC3E}">
        <p14:creationId xmlns:p14="http://schemas.microsoft.com/office/powerpoint/2010/main" val="8923688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8" fill="hold" grpId="0" nodeType="afterEffect">
                                  <p:stCondLst>
                                    <p:cond delay="3000"/>
                                  </p:stCondLst>
                                  <p:childTnLst>
                                    <p:set>
                                      <p:cBhvr>
                                        <p:cTn id="6" dur="1" fill="hold">
                                          <p:stCondLst>
                                            <p:cond delay="0"/>
                                          </p:stCondLst>
                                        </p:cTn>
                                        <p:tgtEl>
                                          <p:spTgt spid="101379"/>
                                        </p:tgtEl>
                                        <p:attrNameLst>
                                          <p:attrName>style.visibility</p:attrName>
                                        </p:attrNameLst>
                                      </p:cBhvr>
                                      <p:to>
                                        <p:strVal val="visible"/>
                                      </p:to>
                                    </p:set>
                                    <p:anim calcmode="lin" valueType="num">
                                      <p:cBhvr additive="base">
                                        <p:cTn id="7" dur="5000" fill="hold"/>
                                        <p:tgtEl>
                                          <p:spTgt spid="101379"/>
                                        </p:tgtEl>
                                        <p:attrNameLst>
                                          <p:attrName>ppt_x</p:attrName>
                                        </p:attrNameLst>
                                      </p:cBhvr>
                                      <p:tavLst>
                                        <p:tav tm="0">
                                          <p:val>
                                            <p:strVal val="0-#ppt_w/2"/>
                                          </p:val>
                                        </p:tav>
                                        <p:tav tm="100000">
                                          <p:val>
                                            <p:strVal val="#ppt_x"/>
                                          </p:val>
                                        </p:tav>
                                      </p:tavLst>
                                    </p:anim>
                                    <p:anim calcmode="lin" valueType="num">
                                      <p:cBhvr additive="base">
                                        <p:cTn id="8" dur="5000" fill="hold"/>
                                        <p:tgtEl>
                                          <p:spTgt spid="101379"/>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8000"/>
                            </p:stCondLst>
                            <p:childTnLst>
                              <p:par>
                                <p:cTn id="10" presetID="7" presetClass="entr" presetSubtype="1" fill="hold" grpId="0" nodeType="afterEffect">
                                  <p:stCondLst>
                                    <p:cond delay="0"/>
                                  </p:stCondLst>
                                  <p:childTnLst>
                                    <p:set>
                                      <p:cBhvr>
                                        <p:cTn id="11" dur="1" fill="hold">
                                          <p:stCondLst>
                                            <p:cond delay="0"/>
                                          </p:stCondLst>
                                        </p:cTn>
                                        <p:tgtEl>
                                          <p:spTgt spid="101380"/>
                                        </p:tgtEl>
                                        <p:attrNameLst>
                                          <p:attrName>style.visibility</p:attrName>
                                        </p:attrNameLst>
                                      </p:cBhvr>
                                      <p:to>
                                        <p:strVal val="visible"/>
                                      </p:to>
                                    </p:set>
                                    <p:anim calcmode="lin" valueType="num">
                                      <p:cBhvr additive="base">
                                        <p:cTn id="12" dur="5000" fill="hold"/>
                                        <p:tgtEl>
                                          <p:spTgt spid="101380"/>
                                        </p:tgtEl>
                                        <p:attrNameLst>
                                          <p:attrName>ppt_x</p:attrName>
                                        </p:attrNameLst>
                                      </p:cBhvr>
                                      <p:tavLst>
                                        <p:tav tm="0">
                                          <p:val>
                                            <p:strVal val="#ppt_x"/>
                                          </p:val>
                                        </p:tav>
                                        <p:tav tm="100000">
                                          <p:val>
                                            <p:strVal val="#ppt_x"/>
                                          </p:val>
                                        </p:tav>
                                      </p:tavLst>
                                    </p:anim>
                                    <p:anim calcmode="lin" valueType="num">
                                      <p:cBhvr additive="base">
                                        <p:cTn id="13" dur="5000" fill="hold"/>
                                        <p:tgtEl>
                                          <p:spTgt spid="101380"/>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13000"/>
                            </p:stCondLst>
                            <p:childTnLst>
                              <p:par>
                                <p:cTn id="15" presetID="7" presetClass="entr" presetSubtype="2" fill="hold" grpId="0" nodeType="afterEffect">
                                  <p:stCondLst>
                                    <p:cond delay="0"/>
                                  </p:stCondLst>
                                  <p:childTnLst>
                                    <p:set>
                                      <p:cBhvr>
                                        <p:cTn id="16" dur="1" fill="hold">
                                          <p:stCondLst>
                                            <p:cond delay="0"/>
                                          </p:stCondLst>
                                        </p:cTn>
                                        <p:tgtEl>
                                          <p:spTgt spid="101381"/>
                                        </p:tgtEl>
                                        <p:attrNameLst>
                                          <p:attrName>style.visibility</p:attrName>
                                        </p:attrNameLst>
                                      </p:cBhvr>
                                      <p:to>
                                        <p:strVal val="visible"/>
                                      </p:to>
                                    </p:set>
                                    <p:anim calcmode="lin" valueType="num">
                                      <p:cBhvr additive="base">
                                        <p:cTn id="17" dur="5000" fill="hold"/>
                                        <p:tgtEl>
                                          <p:spTgt spid="101381"/>
                                        </p:tgtEl>
                                        <p:attrNameLst>
                                          <p:attrName>ppt_x</p:attrName>
                                        </p:attrNameLst>
                                      </p:cBhvr>
                                      <p:tavLst>
                                        <p:tav tm="0">
                                          <p:val>
                                            <p:strVal val="1+#ppt_w/2"/>
                                          </p:val>
                                        </p:tav>
                                        <p:tav tm="100000">
                                          <p:val>
                                            <p:strVal val="#ppt_x"/>
                                          </p:val>
                                        </p:tav>
                                      </p:tavLst>
                                    </p:anim>
                                    <p:anim calcmode="lin" valueType="num">
                                      <p:cBhvr additive="base">
                                        <p:cTn id="18" dur="5000" fill="hold"/>
                                        <p:tgtEl>
                                          <p:spTgt spid="101381"/>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8000"/>
                            </p:stCondLst>
                            <p:childTnLst>
                              <p:par>
                                <p:cTn id="20" presetID="7" presetClass="entr" presetSubtype="8" fill="hold" grpId="0" nodeType="afterEffect">
                                  <p:stCondLst>
                                    <p:cond delay="0"/>
                                  </p:stCondLst>
                                  <p:childTnLst>
                                    <p:set>
                                      <p:cBhvr>
                                        <p:cTn id="21" dur="1" fill="hold">
                                          <p:stCondLst>
                                            <p:cond delay="0"/>
                                          </p:stCondLst>
                                        </p:cTn>
                                        <p:tgtEl>
                                          <p:spTgt spid="101382"/>
                                        </p:tgtEl>
                                        <p:attrNameLst>
                                          <p:attrName>style.visibility</p:attrName>
                                        </p:attrNameLst>
                                      </p:cBhvr>
                                      <p:to>
                                        <p:strVal val="visible"/>
                                      </p:to>
                                    </p:set>
                                    <p:anim calcmode="lin" valueType="num">
                                      <p:cBhvr additive="base">
                                        <p:cTn id="22" dur="5000" fill="hold"/>
                                        <p:tgtEl>
                                          <p:spTgt spid="101382"/>
                                        </p:tgtEl>
                                        <p:attrNameLst>
                                          <p:attrName>ppt_x</p:attrName>
                                        </p:attrNameLst>
                                      </p:cBhvr>
                                      <p:tavLst>
                                        <p:tav tm="0">
                                          <p:val>
                                            <p:strVal val="0-#ppt_w/2"/>
                                          </p:val>
                                        </p:tav>
                                        <p:tav tm="100000">
                                          <p:val>
                                            <p:strVal val="#ppt_x"/>
                                          </p:val>
                                        </p:tav>
                                      </p:tavLst>
                                    </p:anim>
                                    <p:anim calcmode="lin" valueType="num">
                                      <p:cBhvr additive="base">
                                        <p:cTn id="23" dur="5000" fill="hold"/>
                                        <p:tgtEl>
                                          <p:spTgt spid="101382"/>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23000"/>
                            </p:stCondLst>
                            <p:childTnLst>
                              <p:par>
                                <p:cTn id="25" presetID="7" presetClass="entr" presetSubtype="4" fill="hold" grpId="0" nodeType="afterEffect">
                                  <p:stCondLst>
                                    <p:cond delay="0"/>
                                  </p:stCondLst>
                                  <p:childTnLst>
                                    <p:set>
                                      <p:cBhvr>
                                        <p:cTn id="26" dur="1" fill="hold">
                                          <p:stCondLst>
                                            <p:cond delay="0"/>
                                          </p:stCondLst>
                                        </p:cTn>
                                        <p:tgtEl>
                                          <p:spTgt spid="101384"/>
                                        </p:tgtEl>
                                        <p:attrNameLst>
                                          <p:attrName>style.visibility</p:attrName>
                                        </p:attrNameLst>
                                      </p:cBhvr>
                                      <p:to>
                                        <p:strVal val="visible"/>
                                      </p:to>
                                    </p:set>
                                    <p:anim calcmode="lin" valueType="num">
                                      <p:cBhvr additive="base">
                                        <p:cTn id="27" dur="5000" fill="hold"/>
                                        <p:tgtEl>
                                          <p:spTgt spid="101384"/>
                                        </p:tgtEl>
                                        <p:attrNameLst>
                                          <p:attrName>ppt_x</p:attrName>
                                        </p:attrNameLst>
                                      </p:cBhvr>
                                      <p:tavLst>
                                        <p:tav tm="0">
                                          <p:val>
                                            <p:strVal val="#ppt_x"/>
                                          </p:val>
                                        </p:tav>
                                        <p:tav tm="100000">
                                          <p:val>
                                            <p:strVal val="#ppt_x"/>
                                          </p:val>
                                        </p:tav>
                                      </p:tavLst>
                                    </p:anim>
                                    <p:anim calcmode="lin" valueType="num">
                                      <p:cBhvr additive="base">
                                        <p:cTn id="28" dur="5000" fill="hold"/>
                                        <p:tgtEl>
                                          <p:spTgt spid="101384"/>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28000"/>
                            </p:stCondLst>
                            <p:childTnLst>
                              <p:par>
                                <p:cTn id="30" presetID="7" presetClass="entr" presetSubtype="2" fill="hold" grpId="0" nodeType="afterEffect">
                                  <p:stCondLst>
                                    <p:cond delay="0"/>
                                  </p:stCondLst>
                                  <p:childTnLst>
                                    <p:set>
                                      <p:cBhvr>
                                        <p:cTn id="31" dur="1" fill="hold">
                                          <p:stCondLst>
                                            <p:cond delay="0"/>
                                          </p:stCondLst>
                                        </p:cTn>
                                        <p:tgtEl>
                                          <p:spTgt spid="101383"/>
                                        </p:tgtEl>
                                        <p:attrNameLst>
                                          <p:attrName>style.visibility</p:attrName>
                                        </p:attrNameLst>
                                      </p:cBhvr>
                                      <p:to>
                                        <p:strVal val="visible"/>
                                      </p:to>
                                    </p:set>
                                    <p:anim calcmode="lin" valueType="num">
                                      <p:cBhvr additive="base">
                                        <p:cTn id="32" dur="5000" fill="hold"/>
                                        <p:tgtEl>
                                          <p:spTgt spid="101383"/>
                                        </p:tgtEl>
                                        <p:attrNameLst>
                                          <p:attrName>ppt_x</p:attrName>
                                        </p:attrNameLst>
                                      </p:cBhvr>
                                      <p:tavLst>
                                        <p:tav tm="0">
                                          <p:val>
                                            <p:strVal val="1+#ppt_w/2"/>
                                          </p:val>
                                        </p:tav>
                                        <p:tav tm="100000">
                                          <p:val>
                                            <p:strVal val="#ppt_x"/>
                                          </p:val>
                                        </p:tav>
                                      </p:tavLst>
                                    </p:anim>
                                    <p:anim calcmode="lin" valueType="num">
                                      <p:cBhvr additive="base">
                                        <p:cTn id="33" dur="5000" fill="hold"/>
                                        <p:tgtEl>
                                          <p:spTgt spid="10138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9" grpId="0" animBg="1" autoUpdateAnimBg="0"/>
      <p:bldP spid="101380" grpId="0" animBg="1" autoUpdateAnimBg="0"/>
      <p:bldP spid="101381" grpId="0" animBg="1" autoUpdateAnimBg="0"/>
      <p:bldP spid="101382" grpId="0" animBg="1" autoUpdateAnimBg="0"/>
      <p:bldP spid="101383" grpId="0" animBg="1" autoUpdateAnimBg="0"/>
      <p:bldP spid="101384" grpId="0" animBg="1"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Text Box 5"/>
          <p:cNvSpPr txBox="1">
            <a:spLocks noChangeArrowheads="1"/>
          </p:cNvSpPr>
          <p:nvPr/>
        </p:nvSpPr>
        <p:spPr bwMode="auto">
          <a:xfrm>
            <a:off x="228600" y="304800"/>
            <a:ext cx="8534400" cy="769938"/>
          </a:xfrm>
          <a:prstGeom prst="rect">
            <a:avLst/>
          </a:prstGeom>
          <a:solidFill>
            <a:srgbClr val="000000"/>
          </a:solidFill>
          <a:ln w="9525">
            <a:noFill/>
            <a:miter lim="800000"/>
            <a:headEnd/>
            <a:tailEnd/>
          </a:ln>
          <a:effectLst>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4400" b="1">
                <a:effectLst>
                  <a:outerShdw blurRad="38100" dist="38100" dir="2700000" algn="tl">
                    <a:srgbClr val="000066"/>
                  </a:outerShdw>
                </a:effectLst>
                <a:latin typeface="Arial" charset="0"/>
              </a:rPr>
              <a:t>Chapters in Galatians</a:t>
            </a:r>
            <a:endParaRPr lang="en-GB" sz="6000" b="1">
              <a:effectLst>
                <a:outerShdw blurRad="38100" dist="38100" dir="2700000" algn="tl">
                  <a:srgbClr val="000066"/>
                </a:outerShdw>
              </a:effectLst>
              <a:latin typeface="Arial" charset="0"/>
            </a:endParaRPr>
          </a:p>
        </p:txBody>
      </p:sp>
      <p:sp>
        <p:nvSpPr>
          <p:cNvPr id="1030" name="Text Box 6"/>
          <p:cNvSpPr txBox="1">
            <a:spLocks noChangeArrowheads="1"/>
          </p:cNvSpPr>
          <p:nvPr/>
        </p:nvSpPr>
        <p:spPr bwMode="auto">
          <a:xfrm>
            <a:off x="3886200" y="1447800"/>
            <a:ext cx="5257800" cy="4648200"/>
          </a:xfrm>
          <a:prstGeom prst="rect">
            <a:avLst/>
          </a:prstGeom>
          <a:noFill/>
          <a:ln w="9525">
            <a:noFill/>
            <a:miter lim="800000"/>
            <a:headEnd/>
            <a:tailEnd/>
          </a:ln>
          <a:effec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b="1" dirty="0">
                <a:latin typeface="Arial" charset="0"/>
              </a:rPr>
              <a:t>1.</a:t>
            </a:r>
            <a:r>
              <a:rPr lang="en-US" b="1" dirty="0">
                <a:latin typeface="Arial Black" charset="0"/>
              </a:rPr>
              <a:t> </a:t>
            </a:r>
            <a:r>
              <a:rPr lang="en-US" sz="3200" b="1" dirty="0">
                <a:solidFill>
                  <a:srgbClr val="FFFF00"/>
                </a:solidFill>
                <a:effectLst>
                  <a:outerShdw blurRad="38100" dist="38100" dir="2700000" algn="tl">
                    <a:srgbClr val="000000"/>
                  </a:outerShdw>
                </a:effectLst>
                <a:latin typeface="Arial Black" charset="0"/>
              </a:rPr>
              <a:t>T</a:t>
            </a:r>
            <a:r>
              <a:rPr lang="en-US" b="1" dirty="0">
                <a:latin typeface="Arial" charset="0"/>
              </a:rPr>
              <a:t>urning from true gospel</a:t>
            </a:r>
          </a:p>
          <a:p>
            <a:pPr eaLnBrk="1" hangingPunct="1">
              <a:spcBef>
                <a:spcPct val="50000"/>
              </a:spcBef>
              <a:defRPr/>
            </a:pPr>
            <a:r>
              <a:rPr lang="en-US" b="1" dirty="0">
                <a:latin typeface="Arial" charset="0"/>
              </a:rPr>
              <a:t>2. </a:t>
            </a:r>
            <a:r>
              <a:rPr lang="en-US" sz="3200" b="1" dirty="0">
                <a:solidFill>
                  <a:srgbClr val="FFFF00"/>
                </a:solidFill>
                <a:effectLst>
                  <a:outerShdw blurRad="38100" dist="38100" dir="2700000" algn="tl">
                    <a:srgbClr val="000000"/>
                  </a:outerShdw>
                </a:effectLst>
                <a:latin typeface="Arial Black" charset="0"/>
              </a:rPr>
              <a:t>H</a:t>
            </a:r>
            <a:r>
              <a:rPr lang="en-US" b="1" dirty="0">
                <a:latin typeface="Arial" charset="0"/>
              </a:rPr>
              <a:t>ypocrisy found in Peter</a:t>
            </a:r>
          </a:p>
          <a:p>
            <a:pPr eaLnBrk="1" hangingPunct="1">
              <a:spcBef>
                <a:spcPct val="50000"/>
              </a:spcBef>
              <a:defRPr/>
            </a:pPr>
            <a:r>
              <a:rPr lang="en-US" b="1" dirty="0">
                <a:latin typeface="Arial" charset="0"/>
              </a:rPr>
              <a:t>3. </a:t>
            </a:r>
            <a:r>
              <a:rPr lang="en-US" sz="3200" b="1" dirty="0">
                <a:solidFill>
                  <a:srgbClr val="FFFF00"/>
                </a:solidFill>
                <a:effectLst>
                  <a:outerShdw blurRad="38100" dist="38100" dir="2700000" algn="tl">
                    <a:srgbClr val="000000"/>
                  </a:outerShdw>
                </a:effectLst>
                <a:latin typeface="Arial Black" charset="0"/>
              </a:rPr>
              <a:t>E</a:t>
            </a:r>
            <a:r>
              <a:rPr lang="en-US" b="1" dirty="0">
                <a:latin typeface="Arial" charset="0"/>
              </a:rPr>
              <a:t>xample of Abraham</a:t>
            </a:r>
            <a:r>
              <a:rPr lang="fr-FR" altLang="ja-JP" b="1" dirty="0">
                <a:latin typeface="Arial" charset="0"/>
              </a:rPr>
              <a:t>'</a:t>
            </a:r>
            <a:r>
              <a:rPr lang="en-US" altLang="ja-JP" b="1" dirty="0">
                <a:latin typeface="Arial" charset="0"/>
              </a:rPr>
              <a:t>s Faith</a:t>
            </a:r>
          </a:p>
          <a:p>
            <a:pPr eaLnBrk="1" hangingPunct="1">
              <a:spcBef>
                <a:spcPct val="50000"/>
              </a:spcBef>
              <a:defRPr/>
            </a:pPr>
            <a:endParaRPr lang="en-US" sz="1600" b="1" dirty="0">
              <a:latin typeface="Arial" charset="0"/>
            </a:endParaRPr>
          </a:p>
          <a:p>
            <a:pPr eaLnBrk="1" hangingPunct="1">
              <a:spcBef>
                <a:spcPct val="50000"/>
              </a:spcBef>
              <a:defRPr/>
            </a:pPr>
            <a:r>
              <a:rPr lang="en-US" b="1" dirty="0">
                <a:latin typeface="Arial" charset="0"/>
              </a:rPr>
              <a:t>4. </a:t>
            </a:r>
            <a:r>
              <a:rPr lang="en-US" sz="3200" b="1" dirty="0">
                <a:solidFill>
                  <a:srgbClr val="FFFF00"/>
                </a:solidFill>
                <a:effectLst>
                  <a:outerShdw blurRad="38100" dist="38100" dir="2700000" algn="tl">
                    <a:srgbClr val="000000"/>
                  </a:outerShdw>
                </a:effectLst>
                <a:latin typeface="Arial Black" charset="0"/>
              </a:rPr>
              <a:t>L</a:t>
            </a:r>
            <a:r>
              <a:rPr lang="en-US" b="1" dirty="0">
                <a:latin typeface="Arial" charset="0"/>
              </a:rPr>
              <a:t>aw versus true liberty</a:t>
            </a:r>
          </a:p>
          <a:p>
            <a:pPr eaLnBrk="1" hangingPunct="1">
              <a:spcBef>
                <a:spcPct val="50000"/>
              </a:spcBef>
              <a:defRPr/>
            </a:pPr>
            <a:r>
              <a:rPr lang="en-US" b="1" dirty="0">
                <a:latin typeface="Arial" charset="0"/>
              </a:rPr>
              <a:t>5. </a:t>
            </a:r>
            <a:r>
              <a:rPr lang="en-US" sz="3200" b="1" dirty="0">
                <a:solidFill>
                  <a:srgbClr val="FFFF00"/>
                </a:solidFill>
                <a:effectLst>
                  <a:outerShdw blurRad="38100" dist="38100" dir="2700000" algn="tl">
                    <a:srgbClr val="000000"/>
                  </a:outerShdw>
                </a:effectLst>
                <a:latin typeface="Arial Black" charset="0"/>
              </a:rPr>
              <a:t>A</a:t>
            </a:r>
            <a:r>
              <a:rPr lang="en-US" b="1" dirty="0">
                <a:latin typeface="Arial" charset="0"/>
              </a:rPr>
              <a:t>ttitudes from Spirit</a:t>
            </a:r>
            <a:r>
              <a:rPr lang="fr-FR" altLang="ja-JP" b="1" dirty="0">
                <a:latin typeface="Arial" charset="0"/>
              </a:rPr>
              <a:t>'</a:t>
            </a:r>
            <a:r>
              <a:rPr lang="en-US" altLang="ja-JP" b="1" dirty="0">
                <a:latin typeface="Arial" charset="0"/>
              </a:rPr>
              <a:t>s leading</a:t>
            </a:r>
          </a:p>
          <a:p>
            <a:pPr eaLnBrk="1" hangingPunct="1">
              <a:spcBef>
                <a:spcPct val="50000"/>
              </a:spcBef>
              <a:defRPr/>
            </a:pPr>
            <a:r>
              <a:rPr lang="en-US" b="1" dirty="0">
                <a:latin typeface="Arial" charset="0"/>
              </a:rPr>
              <a:t>6. </a:t>
            </a:r>
            <a:r>
              <a:rPr lang="en-US" sz="3200" b="1" dirty="0">
                <a:solidFill>
                  <a:srgbClr val="FFFF00"/>
                </a:solidFill>
                <a:effectLst>
                  <a:outerShdw blurRad="38100" dist="38100" dir="2700000" algn="tl">
                    <a:srgbClr val="000000"/>
                  </a:outerShdw>
                </a:effectLst>
                <a:latin typeface="Arial Black" charset="0"/>
              </a:rPr>
              <a:t>W</a:t>
            </a:r>
            <a:r>
              <a:rPr lang="en-US" b="1" dirty="0">
                <a:latin typeface="Arial" charset="0"/>
              </a:rPr>
              <a:t>in back erring believers</a:t>
            </a:r>
            <a:endParaRPr lang="en-GB" b="1" dirty="0">
              <a:latin typeface="Arial" charset="0"/>
            </a:endParaRPr>
          </a:p>
        </p:txBody>
      </p:sp>
      <p:sp>
        <p:nvSpPr>
          <p:cNvPr id="279556" name="TextBox 4"/>
          <p:cNvSpPr txBox="1">
            <a:spLocks noChangeArrowheads="1"/>
          </p:cNvSpPr>
          <p:nvPr/>
        </p:nvSpPr>
        <p:spPr bwMode="auto">
          <a:xfrm>
            <a:off x="4495800" y="6477000"/>
            <a:ext cx="4513263"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400" b="1">
                <a:latin typeface="Arial" charset="0"/>
                <a:cs typeface="Arial" charset="0"/>
              </a:rPr>
              <a:t>Barry Huddleston, </a:t>
            </a:r>
            <a:r>
              <a:rPr lang="en-US" sz="1400" b="1" i="1">
                <a:latin typeface="Arial" charset="0"/>
                <a:cs typeface="Arial" charset="0"/>
              </a:rPr>
              <a:t>The Acrostic Summarized Bible</a:t>
            </a:r>
          </a:p>
        </p:txBody>
      </p:sp>
      <p:grpSp>
        <p:nvGrpSpPr>
          <p:cNvPr id="6" name="Group 5"/>
          <p:cNvGrpSpPr/>
          <p:nvPr/>
        </p:nvGrpSpPr>
        <p:grpSpPr>
          <a:xfrm>
            <a:off x="228600" y="1483568"/>
            <a:ext cx="3505200" cy="5257800"/>
            <a:chOff x="228600" y="1371600"/>
            <a:chExt cx="3505200" cy="5257800"/>
          </a:xfrm>
        </p:grpSpPr>
        <p:grpSp>
          <p:nvGrpSpPr>
            <p:cNvPr id="7" name="Group 6"/>
            <p:cNvGrpSpPr/>
            <p:nvPr/>
          </p:nvGrpSpPr>
          <p:grpSpPr>
            <a:xfrm>
              <a:off x="228600" y="1371600"/>
              <a:ext cx="3505200" cy="5257800"/>
              <a:chOff x="228600" y="1371600"/>
              <a:chExt cx="3505200" cy="5257800"/>
            </a:xfrm>
          </p:grpSpPr>
          <p:pic>
            <p:nvPicPr>
              <p:cNvPr id="9"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l="16029" r="8197"/>
              <a:stretch>
                <a:fillRect/>
              </a:stretch>
            </p:blipFill>
            <p:spPr bwMode="auto">
              <a:xfrm>
                <a:off x="228600" y="1371600"/>
                <a:ext cx="3505200" cy="5257800"/>
              </a:xfrm>
              <a:prstGeom prst="rect">
                <a:avLst/>
              </a:prstGeom>
              <a:noFill/>
              <a:ln w="57150" cmpd="thickThin">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10" name="Rectangle 9"/>
              <p:cNvSpPr/>
              <p:nvPr/>
            </p:nvSpPr>
            <p:spPr bwMode="auto">
              <a:xfrm rot="20420084">
                <a:off x="920826" y="3318987"/>
                <a:ext cx="865719" cy="870101"/>
              </a:xfrm>
              <a:prstGeom prst="rect">
                <a:avLst/>
              </a:prstGeom>
              <a:solidFill>
                <a:srgbClr val="FFFFFF"/>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2" charset="0"/>
                </a:endParaRPr>
              </a:p>
            </p:txBody>
          </p:sp>
        </p:grpSp>
        <p:sp>
          <p:nvSpPr>
            <p:cNvPr id="8" name="Title 5"/>
            <p:cNvSpPr txBox="1">
              <a:spLocks/>
            </p:cNvSpPr>
            <p:nvPr/>
          </p:nvSpPr>
          <p:spPr bwMode="auto">
            <a:xfrm rot="20662300">
              <a:off x="755576" y="3356992"/>
              <a:ext cx="1152128" cy="864096"/>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a:lstStyle>
            <a:p>
              <a:pPr algn="ctr">
                <a:defRPr/>
              </a:pPr>
              <a:r>
                <a:rPr lang="en-US" sz="2800" b="1" dirty="0">
                  <a:solidFill>
                    <a:srgbClr val="000000"/>
                  </a:solidFill>
                  <a:effectLst/>
                  <a:latin typeface="Arial" charset="0"/>
                  <a:ea typeface="ＭＳ Ｐゴシック" charset="0"/>
                  <a:cs typeface="ＭＳ Ｐゴシック" charset="0"/>
                </a:rPr>
                <a:t>The Law</a:t>
              </a:r>
              <a:endParaRPr lang="en-GB" sz="2800" b="1" dirty="0">
                <a:solidFill>
                  <a:srgbClr val="000000"/>
                </a:solidFill>
                <a:effectLst/>
                <a:latin typeface="Arial" charset="0"/>
                <a:ea typeface="ＭＳ Ｐゴシック" charset="0"/>
                <a:cs typeface="ＭＳ Ｐゴシック"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30">
                                            <p:txEl>
                                              <p:pRg st="0" end="0"/>
                                            </p:txEl>
                                          </p:spTgt>
                                        </p:tgtEl>
                                        <p:attrNameLst>
                                          <p:attrName>style.visibility</p:attrName>
                                        </p:attrNameLst>
                                      </p:cBhvr>
                                      <p:to>
                                        <p:strVal val="visible"/>
                                      </p:to>
                                    </p:set>
                                    <p:anim calcmode="lin" valueType="num">
                                      <p:cBhvr additive="base">
                                        <p:cTn id="7" dur="500" fill="hold"/>
                                        <p:tgtEl>
                                          <p:spTgt spid="103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3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30">
                                            <p:txEl>
                                              <p:pRg st="1" end="1"/>
                                            </p:txEl>
                                          </p:spTgt>
                                        </p:tgtEl>
                                        <p:attrNameLst>
                                          <p:attrName>style.visibility</p:attrName>
                                        </p:attrNameLst>
                                      </p:cBhvr>
                                      <p:to>
                                        <p:strVal val="visible"/>
                                      </p:to>
                                    </p:set>
                                    <p:anim calcmode="lin" valueType="num">
                                      <p:cBhvr additive="base">
                                        <p:cTn id="13" dur="500" fill="hold"/>
                                        <p:tgtEl>
                                          <p:spTgt spid="1030">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3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30">
                                            <p:txEl>
                                              <p:pRg st="2" end="2"/>
                                            </p:txEl>
                                          </p:spTgt>
                                        </p:tgtEl>
                                        <p:attrNameLst>
                                          <p:attrName>style.visibility</p:attrName>
                                        </p:attrNameLst>
                                      </p:cBhvr>
                                      <p:to>
                                        <p:strVal val="visible"/>
                                      </p:to>
                                    </p:set>
                                    <p:anim calcmode="lin" valueType="num">
                                      <p:cBhvr additive="base">
                                        <p:cTn id="19" dur="500" fill="hold"/>
                                        <p:tgtEl>
                                          <p:spTgt spid="1030">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03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030">
                                            <p:txEl>
                                              <p:pRg st="4" end="4"/>
                                            </p:txEl>
                                          </p:spTgt>
                                        </p:tgtEl>
                                        <p:attrNameLst>
                                          <p:attrName>style.visibility</p:attrName>
                                        </p:attrNameLst>
                                      </p:cBhvr>
                                      <p:to>
                                        <p:strVal val="visible"/>
                                      </p:to>
                                    </p:set>
                                    <p:anim calcmode="lin" valueType="num">
                                      <p:cBhvr additive="base">
                                        <p:cTn id="25" dur="500" fill="hold"/>
                                        <p:tgtEl>
                                          <p:spTgt spid="1030">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030">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030">
                                            <p:txEl>
                                              <p:pRg st="5" end="5"/>
                                            </p:txEl>
                                          </p:spTgt>
                                        </p:tgtEl>
                                        <p:attrNameLst>
                                          <p:attrName>style.visibility</p:attrName>
                                        </p:attrNameLst>
                                      </p:cBhvr>
                                      <p:to>
                                        <p:strVal val="visible"/>
                                      </p:to>
                                    </p:set>
                                    <p:anim calcmode="lin" valueType="num">
                                      <p:cBhvr additive="base">
                                        <p:cTn id="31" dur="500" fill="hold"/>
                                        <p:tgtEl>
                                          <p:spTgt spid="1030">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030">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030">
                                            <p:txEl>
                                              <p:pRg st="6" end="6"/>
                                            </p:txEl>
                                          </p:spTgt>
                                        </p:tgtEl>
                                        <p:attrNameLst>
                                          <p:attrName>style.visibility</p:attrName>
                                        </p:attrNameLst>
                                      </p:cBhvr>
                                      <p:to>
                                        <p:strVal val="visible"/>
                                      </p:to>
                                    </p:set>
                                    <p:anim calcmode="lin" valueType="num">
                                      <p:cBhvr additive="base">
                                        <p:cTn id="37" dur="500" fill="hold"/>
                                        <p:tgtEl>
                                          <p:spTgt spid="1030">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030">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0" grpId="0" build="p" autoUpdateAnimBg="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spcBef>
                <a:spcPct val="20000"/>
              </a:spcBef>
            </a:pPr>
            <a:endParaRPr lang="en-US">
              <a:solidFill>
                <a:srgbClr val="000000"/>
              </a:solidFill>
              <a:cs typeface="Times New Roman" charset="0"/>
            </a:endParaRPr>
          </a:p>
        </p:txBody>
      </p:sp>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ru-RU" altLang="ja-JP" sz="2000" b="1" dirty="0">
                <a:solidFill>
                  <a:srgbClr val="000000"/>
                </a:solidFill>
                <a:latin typeface="Arial" charset="0"/>
                <a:cs typeface="Times New Roman" charset="0"/>
              </a:rPr>
              <a:t>"</a:t>
            </a:r>
            <a:r>
              <a:rPr lang="en-US" sz="2000" b="1" dirty="0">
                <a:solidFill>
                  <a:srgbClr val="000000"/>
                </a:solidFill>
                <a:latin typeface="Arial" charset="0"/>
                <a:cs typeface="Times New Roman" charset="0"/>
              </a:rPr>
              <a:t>To the remotest part of the earth …</a:t>
            </a:r>
            <a:r>
              <a:rPr lang="ru-RU" altLang="ja-JP" sz="2000" b="1" dirty="0">
                <a:solidFill>
                  <a:srgbClr val="000000"/>
                </a:solidFill>
                <a:latin typeface="Arial" charset="0"/>
                <a:cs typeface="Times New Roman" charset="0"/>
              </a:rPr>
              <a:t>"</a:t>
            </a:r>
            <a:r>
              <a:rPr lang="en-US" sz="2000" b="1" dirty="0">
                <a:solidFill>
                  <a:srgbClr val="000000"/>
                </a:solidFill>
                <a:latin typeface="Arial" charset="0"/>
                <a:cs typeface="Times New Roman" charset="0"/>
              </a:rPr>
              <a:t> (Acts 1:8)</a:t>
            </a:r>
          </a:p>
          <a:p>
            <a:pPr eaLnBrk="1" hangingPunct="1">
              <a:defRPr/>
            </a:pPr>
            <a:r>
              <a:rPr lang="en-US" sz="1600" b="1" dirty="0">
                <a:solidFill>
                  <a:srgbClr val="000000"/>
                </a:solidFill>
                <a:latin typeface="Arial" charset="0"/>
                <a:cs typeface="Times New Roman" charset="0"/>
              </a:rPr>
              <a:t>Acts </a:t>
            </a:r>
            <a:r>
              <a:rPr lang="en-US" sz="2000" b="1" dirty="0">
                <a:solidFill>
                  <a:srgbClr val="000000"/>
                </a:solidFill>
                <a:latin typeface="Arial" charset="0"/>
                <a:cs typeface="Times New Roman" charset="0"/>
              </a:rPr>
              <a:t>9  13       14    15  16          18           21     27     28</a:t>
            </a:r>
          </a:p>
        </p:txBody>
      </p:sp>
      <p:sp>
        <p:nvSpPr>
          <p:cNvPr id="334851"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Fall 49</a:t>
            </a:r>
          </a:p>
          <a:p>
            <a:pPr algn="ctr" eaLnBrk="1" hangingPunct="1">
              <a:spcBef>
                <a:spcPct val="50000"/>
              </a:spcBef>
            </a:pPr>
            <a:r>
              <a:rPr lang="en-US" sz="1600" b="1">
                <a:solidFill>
                  <a:srgbClr val="FFFFFF"/>
                </a:solidFill>
                <a:latin typeface="Arial Narrow" charset="0"/>
                <a:cs typeface="Times New Roman" charset="0"/>
              </a:rPr>
              <a:t>The</a:t>
            </a:r>
          </a:p>
          <a:p>
            <a:pPr algn="ctr" eaLnBrk="1" hangingPunct="1"/>
            <a:r>
              <a:rPr lang="en-US" sz="1600" b="1">
                <a:solidFill>
                  <a:srgbClr val="FFFFFF"/>
                </a:solidFill>
                <a:latin typeface="Arial Narrow" charset="0"/>
                <a:cs typeface="Times New Roman" charset="0"/>
              </a:rPr>
              <a:t>Council</a:t>
            </a:r>
          </a:p>
        </p:txBody>
      </p:sp>
      <p:sp>
        <p:nvSpPr>
          <p:cNvPr id="334852"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May 57-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Aug 59</a:t>
            </a:r>
          </a:p>
          <a:p>
            <a:pPr algn="ctr" eaLnBrk="1" hangingPunct="1">
              <a:spcBef>
                <a:spcPct val="50000"/>
              </a:spcBef>
            </a:pPr>
            <a:r>
              <a:rPr lang="en-US" sz="1600" b="1">
                <a:solidFill>
                  <a:srgbClr val="FFFFFF"/>
                </a:solidFill>
                <a:latin typeface="Arial Narrow" charset="0"/>
                <a:cs typeface="Times New Roman" charset="0"/>
              </a:rPr>
              <a:t>Trials</a:t>
            </a:r>
            <a:endParaRPr lang="en-US" sz="1800" b="1">
              <a:solidFill>
                <a:srgbClr val="FFFFFF"/>
              </a:solidFill>
              <a:latin typeface="Arial Narrow" charset="0"/>
              <a:cs typeface="Times New Roman" charset="0"/>
            </a:endParaRPr>
          </a:p>
        </p:txBody>
      </p:sp>
      <p:sp>
        <p:nvSpPr>
          <p:cNvPr id="33485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334854" name="Text Box 20"/>
          <p:cNvSpPr txBox="1">
            <a:spLocks noChangeArrowheads="1"/>
          </p:cNvSpPr>
          <p:nvPr/>
        </p:nvSpPr>
        <p:spPr bwMode="auto">
          <a:xfrm>
            <a:off x="8296275" y="2324100"/>
            <a:ext cx="847725"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Spring 68</a:t>
            </a:r>
          </a:p>
          <a:p>
            <a:pPr algn="ctr" eaLnBrk="1" hangingPunct="1">
              <a:spcBef>
                <a:spcPct val="50000"/>
              </a:spcBef>
            </a:pPr>
            <a:r>
              <a:rPr lang="en-US" sz="1400" b="1">
                <a:solidFill>
                  <a:srgbClr val="FFFFFF"/>
                </a:solidFill>
                <a:latin typeface="Arial Narrow" charset="0"/>
                <a:cs typeface="Times New Roman" charset="0"/>
              </a:rPr>
              <a:t>Expansion</a:t>
            </a:r>
            <a:r>
              <a:rPr lang="en-US" sz="1600" b="1">
                <a:solidFill>
                  <a:srgbClr val="FFFFFF"/>
                </a:solidFill>
                <a:latin typeface="Arial Narrow" charset="0"/>
                <a:cs typeface="Times New Roman" charset="0"/>
              </a:rPr>
              <a:t> of Church</a:t>
            </a:r>
          </a:p>
        </p:txBody>
      </p:sp>
      <p:sp>
        <p:nvSpPr>
          <p:cNvPr id="334855" name="Text Box 21"/>
          <p:cNvSpPr txBox="1">
            <a:spLocks noChangeArrowheads="1"/>
          </p:cNvSpPr>
          <p:nvPr/>
        </p:nvSpPr>
        <p:spPr bwMode="auto">
          <a:xfrm>
            <a:off x="0" y="3409950"/>
            <a:ext cx="914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Narrow" charset="0"/>
                <a:cs typeface="Times New Roman" charset="0"/>
              </a:rPr>
              <a:t>35           48          49          50          52  53          57        60             62              67           68     95</a:t>
            </a:r>
          </a:p>
        </p:txBody>
      </p:sp>
      <p:sp>
        <p:nvSpPr>
          <p:cNvPr id="334856" name="Text Box 7"/>
          <p:cNvSpPr txBox="1">
            <a:spLocks noChangeArrowheads="1"/>
          </p:cNvSpPr>
          <p:nvPr/>
        </p:nvSpPr>
        <p:spPr bwMode="auto">
          <a:xfrm>
            <a:off x="9144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48-</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49</a:t>
            </a:r>
          </a:p>
          <a:p>
            <a:pPr algn="ctr" eaLnBrk="1" hangingPunct="1"/>
            <a:r>
              <a:rPr lang="en-US" b="1">
                <a:solidFill>
                  <a:srgbClr val="000000"/>
                </a:solidFill>
                <a:latin typeface="Arial Narrow" charset="0"/>
                <a:cs typeface="Times New Roman" charset="0"/>
              </a:rPr>
              <a:t>1</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Galatia</a:t>
            </a:r>
          </a:p>
          <a:p>
            <a:pPr algn="ctr" eaLnBrk="1" hangingPunct="1">
              <a:spcBef>
                <a:spcPct val="50000"/>
              </a:spcBef>
            </a:pPr>
            <a:endParaRPr lang="en-US" sz="900" b="1">
              <a:solidFill>
                <a:srgbClr val="000000"/>
              </a:solidFill>
              <a:latin typeface="Arial Narrow" charset="0"/>
              <a:cs typeface="Times New Roman" charset="0"/>
            </a:endParaRPr>
          </a:p>
        </p:txBody>
      </p:sp>
      <p:sp>
        <p:nvSpPr>
          <p:cNvPr id="334857" name="Text Box 8"/>
          <p:cNvSpPr txBox="1">
            <a:spLocks noChangeArrowheads="1"/>
          </p:cNvSpPr>
          <p:nvPr/>
        </p:nvSpPr>
        <p:spPr bwMode="auto">
          <a:xfrm>
            <a:off x="26670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50-</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52</a:t>
            </a:r>
          </a:p>
          <a:p>
            <a:pPr algn="ctr" eaLnBrk="1" hangingPunct="1"/>
            <a:r>
              <a:rPr lang="en-US" b="1">
                <a:solidFill>
                  <a:srgbClr val="000000"/>
                </a:solidFill>
                <a:latin typeface="Arial Narrow" charset="0"/>
                <a:cs typeface="Times New Roman" charset="0"/>
              </a:rPr>
              <a:t>2</a:t>
            </a:r>
          </a:p>
          <a:p>
            <a:pPr algn="ctr" eaLnBrk="1" hangingPunct="1"/>
            <a:r>
              <a:rPr lang="en-US" b="1">
                <a:solidFill>
                  <a:srgbClr val="000000"/>
                </a:solidFill>
                <a:latin typeface="Arial Narrow" charset="0"/>
                <a:cs typeface="Times New Roman" charset="0"/>
              </a:rPr>
              <a:t>Aegean</a:t>
            </a:r>
            <a:endParaRPr lang="en-US" sz="1600" b="1">
              <a:solidFill>
                <a:srgbClr val="000000"/>
              </a:solidFill>
              <a:latin typeface="Arial Narrow" charset="0"/>
              <a:cs typeface="Times New Roman" charset="0"/>
            </a:endParaRPr>
          </a:p>
        </p:txBody>
      </p:sp>
      <p:sp>
        <p:nvSpPr>
          <p:cNvPr id="334858" name="Text Box 9"/>
          <p:cNvSpPr txBox="1">
            <a:spLocks noChangeArrowheads="1"/>
          </p:cNvSpPr>
          <p:nvPr/>
        </p:nvSpPr>
        <p:spPr bwMode="auto">
          <a:xfrm>
            <a:off x="3743325"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53-</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May 57</a:t>
            </a:r>
          </a:p>
          <a:p>
            <a:pPr algn="ctr" eaLnBrk="1" hangingPunct="1"/>
            <a:r>
              <a:rPr lang="en-US" b="1">
                <a:solidFill>
                  <a:srgbClr val="000000"/>
                </a:solidFill>
                <a:latin typeface="Arial Narrow" charset="0"/>
                <a:cs typeface="Times New Roman" charset="0"/>
              </a:rPr>
              <a:t>3</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Asia</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1981200"/>
            <a:ext cx="990600" cy="1354138"/>
          </a:xfrm>
          <a:prstGeom prst="rect">
            <a:avLst/>
          </a:prstGeom>
          <a:solidFill>
            <a:schemeClr val="accent4"/>
          </a:solidFill>
          <a:ln w="12700">
            <a:solidFill>
              <a:srgbClr val="FFFFFF"/>
            </a:solidFill>
            <a:miter lim="800000"/>
            <a:headEnd/>
            <a:tailEnd/>
          </a:ln>
          <a:effectLst/>
        </p:spPr>
        <p:txBody>
          <a:bodyPr lIns="0" tIns="0" rIns="4572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Feb 60-</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Mar 62</a:t>
            </a:r>
          </a:p>
          <a:p>
            <a:pPr algn="ctr" eaLnBrk="1" hangingPunct="1">
              <a:defRPr/>
            </a:pPr>
            <a:r>
              <a:rPr lang="en-US" b="1">
                <a:solidFill>
                  <a:srgbClr val="FFFFFF"/>
                </a:solidFill>
                <a:latin typeface="Arial Narrow" charset="0"/>
                <a:cs typeface="Times New Roman" charset="0"/>
              </a:rPr>
              <a:t>1</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981200"/>
            <a:ext cx="990600" cy="1354138"/>
          </a:xfrm>
          <a:prstGeom prst="rect">
            <a:avLst/>
          </a:prstGeom>
          <a:solidFill>
            <a:schemeClr val="accent4"/>
          </a:solidFill>
          <a:ln w="12700">
            <a:solidFill>
              <a:srgbClr val="FFFFFF"/>
            </a:solidFill>
            <a:miter lim="800000"/>
            <a:headEnd/>
            <a:tailEnd/>
          </a:ln>
          <a:effectLst/>
        </p:spPr>
        <p:txBody>
          <a:bodyPr lIns="0" tIns="0" rIns="4572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Aut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Spr 68</a:t>
            </a:r>
          </a:p>
          <a:p>
            <a:pPr algn="ctr" eaLnBrk="1" hangingPunct="1">
              <a:defRPr/>
            </a:pPr>
            <a:r>
              <a:rPr lang="en-US" b="1">
                <a:solidFill>
                  <a:srgbClr val="FFFFFF"/>
                </a:solidFill>
                <a:latin typeface="Arial Narrow" charset="0"/>
                <a:cs typeface="Times New Roman" charset="0"/>
              </a:rPr>
              <a:t>2</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334861"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20000"/>
              </a:spcBef>
            </a:pPr>
            <a:r>
              <a:rPr lang="en-US" sz="2000" b="1">
                <a:solidFill>
                  <a:srgbClr val="FFFFFF"/>
                </a:solidFill>
                <a:latin typeface="Arial" charset="0"/>
                <a:cs typeface="Times New Roman" charset="0"/>
              </a:rPr>
              <a:t>143</a:t>
            </a:r>
            <a:br>
              <a:rPr lang="en-US" sz="2000" b="1">
                <a:solidFill>
                  <a:srgbClr val="FFFFFF"/>
                </a:solidFill>
                <a:latin typeface="Arial" charset="0"/>
                <a:cs typeface="Times New Roman" charset="0"/>
              </a:rPr>
            </a:br>
            <a:r>
              <a:rPr lang="en-US" sz="2000" b="1">
                <a:solidFill>
                  <a:srgbClr val="FFFFFF"/>
                </a:solidFill>
                <a:latin typeface="Arial" charset="0"/>
                <a:cs typeface="Times New Roman" charset="0"/>
              </a:rPr>
              <a:t>124</a:t>
            </a:r>
            <a:br>
              <a:rPr lang="en-US" sz="2000" b="1">
                <a:solidFill>
                  <a:srgbClr val="FFFFFF"/>
                </a:solidFill>
                <a:latin typeface="Arial" charset="0"/>
                <a:cs typeface="Times New Roman" charset="0"/>
              </a:rPr>
            </a:br>
            <a:r>
              <a:rPr lang="en-US" sz="2000" b="1">
                <a:solidFill>
                  <a:srgbClr val="FFFFFF"/>
                </a:solidFill>
                <a:latin typeface="Arial" charset="0"/>
                <a:cs typeface="Times New Roman" charset="0"/>
              </a:rPr>
              <a:t>39-41</a:t>
            </a:r>
          </a:p>
        </p:txBody>
      </p:sp>
      <p:sp>
        <p:nvSpPr>
          <p:cNvPr id="334862" name="Text Box 9"/>
          <p:cNvSpPr txBox="1">
            <a:spLocks noChangeArrowheads="1"/>
          </p:cNvSpPr>
          <p:nvPr/>
        </p:nvSpPr>
        <p:spPr bwMode="auto">
          <a:xfrm>
            <a:off x="63246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62-</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Fall 67</a:t>
            </a:r>
          </a:p>
          <a:p>
            <a:pPr algn="ctr" eaLnBrk="1" hangingPunct="1"/>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Spain</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97297" name="Text Box 22"/>
          <p:cNvSpPr txBox="1">
            <a:spLocks noChangeArrowheads="1"/>
          </p:cNvSpPr>
          <p:nvPr/>
        </p:nvSpPr>
        <p:spPr bwMode="auto">
          <a:xfrm>
            <a:off x="914400" y="3810000"/>
            <a:ext cx="990600" cy="868363"/>
          </a:xfrm>
          <a:prstGeom prst="rect">
            <a:avLst/>
          </a:prstGeom>
          <a:solidFill>
            <a:schemeClr val="bg1"/>
          </a:solidFill>
          <a:ln w="12700">
            <a:solidFill>
              <a:schemeClr val="tx1"/>
            </a:solidFill>
            <a:miter lim="800000"/>
            <a:headEnd/>
            <a:tailEnd/>
          </a:ln>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Galatians</a:t>
            </a:r>
          </a:p>
          <a:p>
            <a:pPr algn="ctr" eaLnBrk="1" hangingPunct="1"/>
            <a:r>
              <a:rPr lang="en-US" sz="1600">
                <a:solidFill>
                  <a:srgbClr val="000000"/>
                </a:solidFill>
                <a:latin typeface="Arial Narrow" charset="0"/>
                <a:cs typeface="Times New Roman" charset="0"/>
              </a:rPr>
              <a:t>Antioch</a:t>
            </a:r>
          </a:p>
          <a:p>
            <a:pPr algn="ctr" eaLnBrk="1" hangingPunct="1"/>
            <a:r>
              <a:rPr lang="en-US" sz="1600">
                <a:solidFill>
                  <a:srgbClr val="000000"/>
                </a:solidFill>
                <a:latin typeface="Arial Narrow" charset="0"/>
                <a:cs typeface="Times New Roman" charset="0"/>
              </a:rPr>
              <a:t>Fall 49</a:t>
            </a: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4000" b="1">
                <a:solidFill>
                  <a:srgbClr val="FFFFFF"/>
                </a:solidFill>
                <a:effectLst>
                  <a:outerShdw blurRad="38100" dist="38100" dir="2700000" algn="tl">
                    <a:srgbClr val="DDDDDD"/>
                  </a:outerShdw>
                </a:effectLst>
                <a:latin typeface="Arial" charset="0"/>
                <a:cs typeface="Times New Roman" charset="0"/>
              </a:rPr>
              <a:t>Paul &amp; His Letters</a:t>
            </a:r>
          </a:p>
        </p:txBody>
      </p:sp>
      <p:sp>
        <p:nvSpPr>
          <p:cNvPr id="334867"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Summer 35-</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37</a:t>
            </a:r>
          </a:p>
          <a:p>
            <a:pPr algn="ctr" eaLnBrk="1" hangingPunct="1">
              <a:spcBef>
                <a:spcPct val="50000"/>
              </a:spcBef>
            </a:pPr>
            <a:r>
              <a:rPr lang="en-US" sz="1600" b="1">
                <a:solidFill>
                  <a:srgbClr val="FFFFFF"/>
                </a:solidFill>
                <a:latin typeface="Arial Narrow" charset="0"/>
                <a:cs typeface="Times New Roman" charset="0"/>
              </a:rPr>
              <a:t>Damascus</a:t>
            </a:r>
            <a:br>
              <a:rPr lang="en-US" sz="1600" b="1">
                <a:solidFill>
                  <a:srgbClr val="FFFFFF"/>
                </a:solidFill>
                <a:latin typeface="Arial Narrow" charset="0"/>
                <a:cs typeface="Times New Roman" charset="0"/>
              </a:rPr>
            </a:br>
            <a:r>
              <a:rPr lang="en-US" sz="1600" b="1">
                <a:solidFill>
                  <a:srgbClr val="FFFFFF"/>
                </a:solidFill>
                <a:latin typeface="Arial Narrow" charset="0"/>
                <a:cs typeface="Times New Roman" charset="0"/>
              </a:rPr>
              <a:t>Antioch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2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9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27384"/>
            <a:ext cx="9162651" cy="1397996"/>
          </a:xfrm>
          <a:solidFill>
            <a:schemeClr val="tx1"/>
          </a:solidFill>
        </p:spPr>
        <p:txBody>
          <a:bodyPr/>
          <a:lstStyle/>
          <a:p>
            <a:r>
              <a:rPr lang="en-US" sz="3600" b="1" dirty="0">
                <a:solidFill>
                  <a:srgbClr val="FFFFFF"/>
                </a:solidFill>
                <a:effectLst>
                  <a:glow rad="101600">
                    <a:schemeClr val="tx1">
                      <a:alpha val="99000"/>
                    </a:schemeClr>
                  </a:glow>
                </a:effectLst>
                <a:latin typeface="Arial"/>
                <a:cs typeface="Arial"/>
              </a:rPr>
              <a:t>Prophecy</a:t>
            </a:r>
            <a:br>
              <a:rPr lang="en-US" sz="3600" b="1" dirty="0">
                <a:solidFill>
                  <a:srgbClr val="FFFFFF"/>
                </a:solidFill>
                <a:effectLst>
                  <a:glow rad="101600">
                    <a:schemeClr val="tx1">
                      <a:alpha val="99000"/>
                    </a:schemeClr>
                  </a:glow>
                </a:effectLst>
                <a:latin typeface="Arial"/>
                <a:cs typeface="Arial"/>
              </a:rPr>
            </a:br>
            <a:r>
              <a:rPr lang="en-US" sz="3600" b="1" dirty="0">
                <a:solidFill>
                  <a:srgbClr val="FFFFFF"/>
                </a:solidFill>
                <a:effectLst>
                  <a:glow rad="101600">
                    <a:schemeClr val="tx1">
                      <a:alpha val="99000"/>
                    </a:schemeClr>
                  </a:glow>
                </a:effectLst>
                <a:latin typeface="Arial"/>
                <a:cs typeface="Arial"/>
              </a:rPr>
              <a:t>(Lord, Deity) </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200" b="1" dirty="0">
                <a:solidFill>
                  <a:srgbClr val="FFFFFF"/>
                </a:solidFill>
                <a:effectLst>
                  <a:glow rad="127000">
                    <a:srgbClr val="000000"/>
                  </a:glow>
                </a:effectLst>
                <a:latin typeface="Arial" charset="0"/>
                <a:ea typeface="ＭＳ Ｐゴシック" charset="0"/>
                <a:cs typeface="ＭＳ Ｐゴシック" charset="0"/>
              </a:rPr>
              <a:t>Paul interprets figuratively God's blessing on Isaac (Abrahamic Covenant) rather than Ishmael (Mosaic Covenant) to reveal that his readers were operating under the wrong descendant of Abraham by following the Law (4:21-31; cf. p. 174a), which was only temporary (3:19).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27c</a:t>
            </a:r>
          </a:p>
        </p:txBody>
      </p:sp>
      <p:sp>
        <p:nvSpPr>
          <p:cNvPr id="7" name="Rectangle 2">
            <a:extLst>
              <a:ext uri="{FF2B5EF4-FFF2-40B4-BE49-F238E27FC236}">
                <a16:creationId xmlns:a16="http://schemas.microsoft.com/office/drawing/2014/main" id="{48A5981E-2AF8-164F-9CB4-0DA7273697CA}"/>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Galatians</a:t>
            </a:r>
          </a:p>
        </p:txBody>
      </p:sp>
    </p:spTree>
    <p:extLst>
      <p:ext uri="{BB962C8B-B14F-4D97-AF65-F5344CB8AC3E}">
        <p14:creationId xmlns:p14="http://schemas.microsoft.com/office/powerpoint/2010/main" val="3893556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Text Box 2"/>
          <p:cNvSpPr txBox="1">
            <a:spLocks noChangeArrowheads="1"/>
          </p:cNvSpPr>
          <p:nvPr/>
        </p:nvSpPr>
        <p:spPr bwMode="auto">
          <a:xfrm>
            <a:off x="8274050" y="228600"/>
            <a:ext cx="6127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latin typeface="Arial" charset="0"/>
                <a:cs typeface="Arial" charset="0"/>
              </a:rPr>
              <a:t>167</a:t>
            </a:r>
          </a:p>
        </p:txBody>
      </p:sp>
      <p:sp>
        <p:nvSpPr>
          <p:cNvPr id="14405" name="Text Box 69"/>
          <p:cNvSpPr txBox="1">
            <a:spLocks noChangeArrowheads="1"/>
          </p:cNvSpPr>
          <p:nvPr/>
        </p:nvSpPr>
        <p:spPr bwMode="auto">
          <a:xfrm>
            <a:off x="1860550" y="1566863"/>
            <a:ext cx="5372100" cy="584200"/>
          </a:xfrm>
          <a:prstGeom prst="rect">
            <a:avLst/>
          </a:prstGeom>
          <a:solidFill>
            <a:srgbClr val="000000"/>
          </a:solidFill>
          <a:ln w="12700">
            <a:solidFill>
              <a:srgbClr val="000000"/>
            </a:solid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3200" b="1">
                <a:latin typeface="Arial" charset="0"/>
                <a:cs typeface="Arial" charset="0"/>
              </a:rPr>
              <a:t>Key Word:	Justification </a:t>
            </a:r>
            <a:endParaRPr lang="en-US" sz="3200" b="1">
              <a:latin typeface="Arial" charset="0"/>
              <a:cs typeface="Arial" charset="0"/>
            </a:endParaRPr>
          </a:p>
        </p:txBody>
      </p:sp>
      <p:sp>
        <p:nvSpPr>
          <p:cNvPr id="14406" name="Text Box 70"/>
          <p:cNvSpPr txBox="1">
            <a:spLocks noChangeArrowheads="1"/>
          </p:cNvSpPr>
          <p:nvPr/>
        </p:nvSpPr>
        <p:spPr bwMode="auto">
          <a:xfrm>
            <a:off x="0" y="2438400"/>
            <a:ext cx="9144000" cy="3540125"/>
          </a:xfrm>
          <a:prstGeom prst="rect">
            <a:avLst/>
          </a:prstGeom>
          <a:solidFill>
            <a:schemeClr val="bg2"/>
          </a:solidFill>
          <a:ln w="12700">
            <a:solidFill>
              <a:srgbClr val="000000"/>
            </a:solid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u="sng" dirty="0">
                <a:latin typeface="Arial" charset="0"/>
                <a:cs typeface="Arial" charset="0"/>
              </a:rPr>
              <a:t>Key Verse</a:t>
            </a:r>
            <a:endParaRPr lang="en-US" altLang="zh-CN" sz="2800" b="1" dirty="0">
              <a:latin typeface="Arial" charset="0"/>
              <a:cs typeface="Arial" charset="0"/>
            </a:endParaRPr>
          </a:p>
          <a:p>
            <a:pPr algn="ctr" eaLnBrk="1" hangingPunct="1"/>
            <a:r>
              <a:rPr lang="en-US" altLang="zh-CN" sz="2800" b="1" dirty="0">
                <a:latin typeface="Arial" charset="0"/>
                <a:cs typeface="Arial" charset="0"/>
              </a:rPr>
              <a:t> 	</a:t>
            </a:r>
            <a:r>
              <a:rPr lang="ru-RU" altLang="zh-CN" sz="2800" b="1" dirty="0">
                <a:latin typeface="Arial" charset="0"/>
                <a:cs typeface="Arial" charset="0"/>
              </a:rPr>
              <a:t>"</a:t>
            </a:r>
            <a:r>
              <a:rPr lang="en-US" altLang="zh-CN" sz="2800" b="1" dirty="0">
                <a:latin typeface="Arial" charset="0"/>
                <a:cs typeface="Arial" charset="0"/>
              </a:rPr>
              <a:t>[We Jews] know that a man is not justified by observing the law, but by faith in Jesus Christ. So we, too, have put our faith in Christ Jesus that we may be justified by faith in Christ and not by observing the law, because by observing the law no one will be justified</a:t>
            </a:r>
            <a:r>
              <a:rPr lang="ru-RU" altLang="zh-CN" sz="2800" b="1" dirty="0">
                <a:latin typeface="Arial" charset="0"/>
                <a:cs typeface="Arial" charset="0"/>
              </a:rPr>
              <a:t>"</a:t>
            </a:r>
            <a:r>
              <a:rPr lang="en-US" altLang="zh-CN" sz="2800" b="1" dirty="0">
                <a:latin typeface="Arial" charset="0"/>
                <a:cs typeface="Arial" charset="0"/>
              </a:rPr>
              <a:t> </a:t>
            </a:r>
          </a:p>
          <a:p>
            <a:pPr algn="ctr" eaLnBrk="1" hangingPunct="1"/>
            <a:r>
              <a:rPr lang="en-US" altLang="zh-CN" sz="2800" b="1" dirty="0">
                <a:latin typeface="Arial" charset="0"/>
                <a:cs typeface="Arial" charset="0"/>
              </a:rPr>
              <a:t>(Galatians 2:16).</a:t>
            </a:r>
            <a:endParaRPr lang="en-US" sz="2800" b="1" dirty="0">
              <a:latin typeface="Arial" charset="0"/>
              <a:cs typeface="Arial" charset="0"/>
            </a:endParaRPr>
          </a:p>
        </p:txBody>
      </p:sp>
      <p:sp>
        <p:nvSpPr>
          <p:cNvPr id="14407" name="Text Box 71"/>
          <p:cNvSpPr txBox="1">
            <a:spLocks noChangeArrowheads="1"/>
          </p:cNvSpPr>
          <p:nvPr/>
        </p:nvSpPr>
        <p:spPr bwMode="auto">
          <a:xfrm>
            <a:off x="3802063" y="152400"/>
            <a:ext cx="1570037" cy="461963"/>
          </a:xfrm>
          <a:prstGeom prst="rect">
            <a:avLst/>
          </a:prstGeom>
          <a:gradFill rotWithShape="1">
            <a:gsLst>
              <a:gs pos="0">
                <a:srgbClr val="9933FF"/>
              </a:gs>
              <a:gs pos="50000">
                <a:schemeClr val="bg2"/>
              </a:gs>
              <a:gs pos="100000">
                <a:srgbClr val="9933FF"/>
              </a:gs>
            </a:gsLst>
            <a:lin ang="5400000" scaled="1"/>
          </a:gradFill>
          <a:ln w="12700">
            <a:noFill/>
            <a:miter lim="800000"/>
            <a:headEnd type="none" w="sm" len="sm"/>
            <a:tailEnd type="none" w="sm" len="sm"/>
          </a:ln>
          <a:effectLst/>
        </p:spPr>
        <p:txBody>
          <a:bodyPr wrap="none">
            <a:spAutoFit/>
          </a:bodyPr>
          <a:lstStyle/>
          <a:p>
            <a:pPr algn="ctr">
              <a:defRPr/>
            </a:pPr>
            <a:r>
              <a:rPr lang="en-US" b="1">
                <a:latin typeface="Arial"/>
                <a:ea typeface="+mn-ea"/>
                <a:cs typeface="Arial"/>
              </a:rPr>
              <a:t>Galatians</a:t>
            </a:r>
          </a:p>
        </p:txBody>
      </p:sp>
      <p:sp>
        <p:nvSpPr>
          <p:cNvPr id="6" name="Title 5"/>
          <p:cNvSpPr>
            <a:spLocks noGrp="1"/>
          </p:cNvSpPr>
          <p:nvPr>
            <p:ph type="title" idx="4294967295"/>
          </p:nvPr>
        </p:nvSpPr>
        <p:spPr>
          <a:xfrm>
            <a:off x="0" y="0"/>
            <a:ext cx="3657600" cy="457200"/>
          </a:xfrm>
        </p:spPr>
        <p:txBody>
          <a:bodyPr/>
          <a:lstStyle/>
          <a:p>
            <a:pPr>
              <a:defRPr/>
            </a:pPr>
            <a:r>
              <a:rPr lang="en-US" sz="2000">
                <a:latin typeface="Tahoma" charset="0"/>
                <a:ea typeface="ＭＳ Ｐゴシック" charset="0"/>
                <a:cs typeface="ＭＳ Ｐゴシック" charset="0"/>
              </a:rPr>
              <a:t>Key Word &amp; Verse</a:t>
            </a: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405"/>
                                        </p:tgtEl>
                                        <p:attrNameLst>
                                          <p:attrName>style.visibility</p:attrName>
                                        </p:attrNameLst>
                                      </p:cBhvr>
                                      <p:to>
                                        <p:strVal val="visible"/>
                                      </p:to>
                                    </p:set>
                                    <p:anim calcmode="lin" valueType="num">
                                      <p:cBhvr additive="base">
                                        <p:cTn id="7" dur="500" fill="hold"/>
                                        <p:tgtEl>
                                          <p:spTgt spid="14405"/>
                                        </p:tgtEl>
                                        <p:attrNameLst>
                                          <p:attrName>ppt_x</p:attrName>
                                        </p:attrNameLst>
                                      </p:cBhvr>
                                      <p:tavLst>
                                        <p:tav tm="0">
                                          <p:val>
                                            <p:strVal val="0-#ppt_w/2"/>
                                          </p:val>
                                        </p:tav>
                                        <p:tav tm="100000">
                                          <p:val>
                                            <p:strVal val="#ppt_x"/>
                                          </p:val>
                                        </p:tav>
                                      </p:tavLst>
                                    </p:anim>
                                    <p:anim calcmode="lin" valueType="num">
                                      <p:cBhvr additive="base">
                                        <p:cTn id="8" dur="500" fill="hold"/>
                                        <p:tgtEl>
                                          <p:spTgt spid="1440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4406"/>
                                        </p:tgtEl>
                                        <p:attrNameLst>
                                          <p:attrName>style.visibility</p:attrName>
                                        </p:attrNameLst>
                                      </p:cBhvr>
                                      <p:to>
                                        <p:strVal val="visible"/>
                                      </p:to>
                                    </p:set>
                                    <p:anim calcmode="lin" valueType="num">
                                      <p:cBhvr additive="base">
                                        <p:cTn id="13" dur="500" fill="hold"/>
                                        <p:tgtEl>
                                          <p:spTgt spid="14406"/>
                                        </p:tgtEl>
                                        <p:attrNameLst>
                                          <p:attrName>ppt_x</p:attrName>
                                        </p:attrNameLst>
                                      </p:cBhvr>
                                      <p:tavLst>
                                        <p:tav tm="0">
                                          <p:val>
                                            <p:strVal val="1+#ppt_w/2"/>
                                          </p:val>
                                        </p:tav>
                                        <p:tav tm="100000">
                                          <p:val>
                                            <p:strVal val="#ppt_x"/>
                                          </p:val>
                                        </p:tav>
                                      </p:tavLst>
                                    </p:anim>
                                    <p:anim calcmode="lin" valueType="num">
                                      <p:cBhvr additive="base">
                                        <p:cTn id="14" dur="500" fill="hold"/>
                                        <p:tgtEl>
                                          <p:spTgt spid="1440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05" grpId="0" animBg="1" autoUpdateAnimBg="0"/>
      <p:bldP spid="14406" grpId="0" animBg="1"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8953" name="Group 281"/>
          <p:cNvGraphicFramePr>
            <a:graphicFrameLocks noGrp="1"/>
          </p:cNvGraphicFramePr>
          <p:nvPr>
            <p:extLst>
              <p:ext uri="{D42A27DB-BD31-4B8C-83A1-F6EECF244321}">
                <p14:modId xmlns:p14="http://schemas.microsoft.com/office/powerpoint/2010/main" val="312289877"/>
              </p:ext>
            </p:extLst>
          </p:nvPr>
        </p:nvGraphicFramePr>
        <p:xfrm>
          <a:off x="0" y="61111"/>
          <a:ext cx="9108504" cy="6796888"/>
        </p:xfrm>
        <a:graphic>
          <a:graphicData uri="http://schemas.openxmlformats.org/drawingml/2006/table">
            <a:tbl>
              <a:tblPr/>
              <a:tblGrid>
                <a:gridCol w="1563963">
                  <a:extLst>
                    <a:ext uri="{9D8B030D-6E8A-4147-A177-3AD203B41FA5}">
                      <a16:colId xmlns:a16="http://schemas.microsoft.com/office/drawing/2014/main" val="20000"/>
                    </a:ext>
                  </a:extLst>
                </a:gridCol>
                <a:gridCol w="3760690">
                  <a:extLst>
                    <a:ext uri="{9D8B030D-6E8A-4147-A177-3AD203B41FA5}">
                      <a16:colId xmlns:a16="http://schemas.microsoft.com/office/drawing/2014/main" val="20001"/>
                    </a:ext>
                  </a:extLst>
                </a:gridCol>
                <a:gridCol w="3783851">
                  <a:extLst>
                    <a:ext uri="{9D8B030D-6E8A-4147-A177-3AD203B41FA5}">
                      <a16:colId xmlns:a16="http://schemas.microsoft.com/office/drawing/2014/main" val="20002"/>
                    </a:ext>
                  </a:extLst>
                </a:gridCol>
              </a:tblGrid>
              <a:tr h="626972">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endParaRPr kumimoji="0" lang="en-GB" sz="3200" b="1" i="0" u="none" strike="noStrike" cap="none" normalizeH="0" baseline="0" dirty="0">
                        <a:ln>
                          <a:noFill/>
                        </a:ln>
                        <a:solidFill>
                          <a:srgbClr val="000000"/>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59FFFF"/>
                        </a:gs>
                        <a:gs pos="100000">
                          <a:srgbClr val="FFFFFF"/>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New Living Translation</a:t>
                      </a:r>
                      <a:endParaRPr kumimoji="0" lang="en-US" sz="1600" b="1" i="0" u="none" strike="noStrike" cap="none" normalizeH="0" baseline="0" dirty="0">
                        <a:ln>
                          <a:noFill/>
                        </a:ln>
                        <a:solidFill>
                          <a:srgbClr val="000000"/>
                        </a:solidFill>
                        <a:effectLst/>
                        <a:latin typeface="Arial" charset="0"/>
                        <a:ea typeface="ＭＳ Ｐゴシック" charset="0"/>
                        <a:cs typeface="Times New Roman" charset="0"/>
                      </a:endParaRPr>
                    </a:p>
                  </a:txBody>
                  <a:tcPr marL="68580" marR="68580" marT="0" marB="0"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59FFFF"/>
                        </a:gs>
                        <a:gs pos="100000">
                          <a:srgbClr val="FFFFFF"/>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New American Standard</a:t>
                      </a:r>
                      <a:endParaRPr kumimoji="0" lang="en-US" sz="1600" b="1" i="0" u="none" strike="noStrike" cap="none" normalizeH="0" baseline="0" dirty="0">
                        <a:ln>
                          <a:noFill/>
                        </a:ln>
                        <a:solidFill>
                          <a:srgbClr val="000000"/>
                        </a:solidFill>
                        <a:effectLst/>
                        <a:latin typeface="Arial" charset="0"/>
                        <a:ea typeface="ＭＳ Ｐゴシック" charset="0"/>
                        <a:cs typeface="Times New Roman" charset="0"/>
                      </a:endParaRPr>
                    </a:p>
                  </a:txBody>
                  <a:tcPr marL="68580" marR="68580" marT="0" marB="0"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59FFFF"/>
                        </a:gs>
                        <a:gs pos="100000">
                          <a:srgbClr val="FFFFFF"/>
                        </a:gs>
                      </a:gsLst>
                      <a:path path="rect">
                        <a:fillToRect l="100000" t="100000"/>
                      </a:path>
                    </a:gradFill>
                  </a:tcPr>
                </a:tc>
                <a:extLst>
                  <a:ext uri="{0D108BD9-81ED-4DB2-BD59-A6C34878D82A}">
                    <a16:rowId xmlns:a16="http://schemas.microsoft.com/office/drawing/2014/main" val="10000"/>
                  </a:ext>
                </a:extLst>
              </a:tr>
              <a:tr h="1440703">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600" b="1" i="1"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600" b="1" i="1"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dirty="0">
                          <a:ln>
                            <a:noFill/>
                          </a:ln>
                          <a:solidFill>
                            <a:schemeClr val="tx1"/>
                          </a:solidFill>
                          <a:effectLst/>
                          <a:latin typeface="Arial" charset="0"/>
                          <a:ea typeface="ＭＳ Ｐゴシック" charset="0"/>
                          <a:cs typeface="Times New Roman" charset="0"/>
                        </a:rPr>
                        <a:t>Romans 4:25</a:t>
                      </a:r>
                      <a:endParaRPr kumimoji="0" lang="en-US" sz="16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r>
                        <a:rPr lang="en-SG" sz="1800" b="1" kern="1200" dirty="0">
                          <a:solidFill>
                            <a:schemeClr val="tx1"/>
                          </a:solidFill>
                          <a:effectLst/>
                          <a:latin typeface="Arial" panose="020B0604020202020204" pitchFamily="34" charset="0"/>
                          <a:ea typeface="+mn-ea"/>
                          <a:cs typeface="Arial" panose="020B0604020202020204" pitchFamily="34" charset="0"/>
                        </a:rPr>
                        <a:t>He was handed over to die because of our sins, and he was raised to life to </a:t>
                      </a:r>
                      <a:r>
                        <a:rPr lang="en-SG" sz="1800" b="1" kern="1200" dirty="0">
                          <a:solidFill>
                            <a:srgbClr val="FFFF00"/>
                          </a:solidFill>
                          <a:effectLst/>
                          <a:latin typeface="Arial" panose="020B0604020202020204" pitchFamily="34" charset="0"/>
                          <a:ea typeface="+mn-ea"/>
                          <a:cs typeface="Arial" panose="020B0604020202020204" pitchFamily="34" charset="0"/>
                        </a:rPr>
                        <a:t>make us right with God</a:t>
                      </a:r>
                      <a:r>
                        <a:rPr lang="en-SG" sz="1800" b="1" kern="1200" dirty="0">
                          <a:solidFill>
                            <a:schemeClr val="tx1"/>
                          </a:solidFill>
                          <a:effectLst/>
                          <a:latin typeface="Arial" panose="020B0604020202020204" pitchFamily="34" charset="0"/>
                          <a:ea typeface="+mn-ea"/>
                          <a:cs typeface="Arial" panose="020B0604020202020204" pitchFamily="34" charset="0"/>
                        </a:rPr>
                        <a:t>. </a:t>
                      </a:r>
                    </a:p>
                  </a:txBody>
                  <a:tcPr marL="68580" marR="68580" marT="0" marB="0"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flip="none" rotWithShape="1">
                      <a:gsLst>
                        <a:gs pos="0">
                          <a:srgbClr val="056A04">
                            <a:shade val="30000"/>
                            <a:satMod val="115000"/>
                          </a:srgbClr>
                        </a:gs>
                        <a:gs pos="50000">
                          <a:srgbClr val="056A04">
                            <a:shade val="67500"/>
                            <a:satMod val="115000"/>
                          </a:srgbClr>
                        </a:gs>
                        <a:gs pos="100000">
                          <a:srgbClr val="056A04">
                            <a:shade val="100000"/>
                            <a:satMod val="115000"/>
                          </a:srgbClr>
                        </a:gs>
                      </a:gsLst>
                      <a:path path="circle">
                        <a:fillToRect l="50000" t="50000" r="50000" b="50000"/>
                      </a:path>
                      <a:tileRect/>
                    </a:gradFill>
                  </a:tcPr>
                </a:tc>
                <a:tc>
                  <a:txBody>
                    <a:bodyPr/>
                    <a:lstStyle/>
                    <a:p>
                      <a:r>
                        <a:rPr lang="en-SG" sz="1800" b="1" kern="1200" dirty="0">
                          <a:solidFill>
                            <a:schemeClr val="tx1"/>
                          </a:solidFill>
                          <a:effectLst/>
                          <a:latin typeface="Arial" panose="020B0604020202020204" pitchFamily="34" charset="0"/>
                          <a:ea typeface="+mn-ea"/>
                          <a:cs typeface="Arial" panose="020B0604020202020204" pitchFamily="34" charset="0"/>
                        </a:rPr>
                        <a:t>He who was delivered over because of our transgressions, and was raised because of our </a:t>
                      </a:r>
                      <a:r>
                        <a:rPr lang="en-SG" sz="1800" b="1" kern="1200" dirty="0">
                          <a:solidFill>
                            <a:srgbClr val="FFFF00"/>
                          </a:solidFill>
                          <a:effectLst/>
                          <a:latin typeface="Arial" panose="020B0604020202020204" pitchFamily="34" charset="0"/>
                          <a:ea typeface="+mn-ea"/>
                          <a:cs typeface="Arial" panose="020B0604020202020204" pitchFamily="34" charset="0"/>
                        </a:rPr>
                        <a:t>justification</a:t>
                      </a:r>
                      <a:r>
                        <a:rPr lang="en-SG" sz="1800" b="1" kern="1200" dirty="0">
                          <a:solidFill>
                            <a:schemeClr val="tx1"/>
                          </a:solidFill>
                          <a:effectLst/>
                          <a:latin typeface="Arial" panose="020B0604020202020204" pitchFamily="34" charset="0"/>
                          <a:ea typeface="+mn-ea"/>
                          <a:cs typeface="Arial" panose="020B0604020202020204" pitchFamily="34" charset="0"/>
                        </a:rPr>
                        <a:t>.</a:t>
                      </a:r>
                    </a:p>
                  </a:txBody>
                  <a:tcPr marL="68580" marR="68580" marT="0" marB="0"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flip="none" rotWithShape="1">
                      <a:gsLst>
                        <a:gs pos="0">
                          <a:srgbClr val="056A04">
                            <a:shade val="30000"/>
                            <a:satMod val="115000"/>
                          </a:srgbClr>
                        </a:gs>
                        <a:gs pos="50000">
                          <a:srgbClr val="056A04">
                            <a:shade val="67500"/>
                            <a:satMod val="115000"/>
                          </a:srgbClr>
                        </a:gs>
                        <a:gs pos="100000">
                          <a:srgbClr val="056A04">
                            <a:shade val="100000"/>
                            <a:satMod val="115000"/>
                          </a:srgbClr>
                        </a:gs>
                      </a:gsLst>
                      <a:path path="circle">
                        <a:fillToRect l="50000" t="50000" r="50000" b="50000"/>
                      </a:path>
                      <a:tileRect/>
                    </a:gradFill>
                  </a:tcPr>
                </a:tc>
                <a:extLst>
                  <a:ext uri="{0D108BD9-81ED-4DB2-BD59-A6C34878D82A}">
                    <a16:rowId xmlns:a16="http://schemas.microsoft.com/office/drawing/2014/main" val="10001"/>
                  </a:ext>
                </a:extLst>
              </a:tr>
              <a:tr h="2712229">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dirty="0">
                          <a:ln>
                            <a:noFill/>
                          </a:ln>
                          <a:solidFill>
                            <a:schemeClr val="tx1"/>
                          </a:solidFill>
                          <a:effectLst/>
                          <a:latin typeface="Arial" charset="0"/>
                          <a:ea typeface="ＭＳ Ｐゴシック" charset="0"/>
                          <a:cs typeface="Times New Roman" charset="0"/>
                        </a:rPr>
                        <a:t>Romans 5:16</a:t>
                      </a:r>
                      <a:endParaRPr kumimoji="0" lang="en-US" sz="16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r>
                        <a:rPr lang="en-SG" sz="1800" b="1" kern="1200" dirty="0">
                          <a:solidFill>
                            <a:schemeClr val="tx1"/>
                          </a:solidFill>
                          <a:effectLst/>
                          <a:latin typeface="Arial" panose="020B0604020202020204" pitchFamily="34" charset="0"/>
                          <a:ea typeface="+mn-ea"/>
                          <a:cs typeface="Arial" panose="020B0604020202020204" pitchFamily="34" charset="0"/>
                        </a:rPr>
                        <a:t>And the result of God’s gracious gift is very different from the result of that one man’s sin. For Adam’s sin led to condemnation, but God’s free gift leads to our being </a:t>
                      </a:r>
                      <a:r>
                        <a:rPr lang="en-SG" sz="1800" b="1" kern="1200" dirty="0">
                          <a:solidFill>
                            <a:srgbClr val="FFFF00"/>
                          </a:solidFill>
                          <a:effectLst/>
                          <a:latin typeface="Arial" panose="020B0604020202020204" pitchFamily="34" charset="0"/>
                          <a:ea typeface="+mn-ea"/>
                          <a:cs typeface="Arial" panose="020B0604020202020204" pitchFamily="34" charset="0"/>
                        </a:rPr>
                        <a:t>made right with God</a:t>
                      </a:r>
                      <a:r>
                        <a:rPr lang="en-SG" sz="1800" b="1" kern="1200" dirty="0">
                          <a:solidFill>
                            <a:schemeClr val="tx1"/>
                          </a:solidFill>
                          <a:effectLst/>
                          <a:latin typeface="Arial" panose="020B0604020202020204" pitchFamily="34" charset="0"/>
                          <a:ea typeface="+mn-ea"/>
                          <a:cs typeface="Arial" panose="020B0604020202020204" pitchFamily="34" charset="0"/>
                        </a:rPr>
                        <a:t>, even though we are guilty of many sins. </a:t>
                      </a:r>
                    </a:p>
                  </a:txBody>
                  <a:tcPr marL="68580" marR="68580" marT="0" marB="0"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flip="none" rotWithShape="1">
                      <a:gsLst>
                        <a:gs pos="0">
                          <a:srgbClr val="056A04">
                            <a:shade val="30000"/>
                            <a:satMod val="115000"/>
                          </a:srgbClr>
                        </a:gs>
                        <a:gs pos="50000">
                          <a:srgbClr val="056A04">
                            <a:shade val="67500"/>
                            <a:satMod val="115000"/>
                          </a:srgbClr>
                        </a:gs>
                        <a:gs pos="100000">
                          <a:srgbClr val="056A04">
                            <a:shade val="100000"/>
                            <a:satMod val="115000"/>
                          </a:srgbClr>
                        </a:gs>
                      </a:gsLst>
                      <a:path path="circle">
                        <a:fillToRect l="50000" t="50000" r="50000" b="50000"/>
                      </a:path>
                      <a:tileRect/>
                    </a:gradFill>
                  </a:tcPr>
                </a:tc>
                <a:tc>
                  <a:txBody>
                    <a:bodyPr/>
                    <a:lstStyle/>
                    <a:p>
                      <a:r>
                        <a:rPr lang="en-SG" sz="1800" b="1" kern="1200" dirty="0">
                          <a:solidFill>
                            <a:schemeClr val="tx1"/>
                          </a:solidFill>
                          <a:effectLst/>
                          <a:latin typeface="Arial" panose="020B0604020202020204" pitchFamily="34" charset="0"/>
                          <a:ea typeface="+mn-ea"/>
                          <a:cs typeface="Arial" panose="020B0604020202020204" pitchFamily="34" charset="0"/>
                        </a:rPr>
                        <a:t>The gift is not like that which came through the one who sinned; for on the one hand the judgment arose from one transgression resulting in condemnation, but on the other hand the free gift arose from many transgressions resulting in </a:t>
                      </a:r>
                      <a:r>
                        <a:rPr lang="en-SG" sz="1800" b="1" kern="1200" dirty="0">
                          <a:solidFill>
                            <a:srgbClr val="FFFF00"/>
                          </a:solidFill>
                          <a:effectLst/>
                          <a:latin typeface="Arial" panose="020B0604020202020204" pitchFamily="34" charset="0"/>
                          <a:ea typeface="+mn-ea"/>
                          <a:cs typeface="Arial" panose="020B0604020202020204" pitchFamily="34" charset="0"/>
                        </a:rPr>
                        <a:t>justification</a:t>
                      </a:r>
                      <a:r>
                        <a:rPr lang="en-SG" sz="1800" b="1" kern="1200" dirty="0">
                          <a:solidFill>
                            <a:schemeClr val="tx1"/>
                          </a:solidFill>
                          <a:effectLst/>
                          <a:latin typeface="Arial" panose="020B0604020202020204" pitchFamily="34" charset="0"/>
                          <a:ea typeface="+mn-ea"/>
                          <a:cs typeface="Arial" panose="020B0604020202020204" pitchFamily="34" charset="0"/>
                        </a:rPr>
                        <a:t>.</a:t>
                      </a:r>
                    </a:p>
                  </a:txBody>
                  <a:tcPr marL="68580" marR="68580" marT="0" marB="0"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flip="none" rotWithShape="1">
                      <a:gsLst>
                        <a:gs pos="0">
                          <a:srgbClr val="056A04">
                            <a:shade val="30000"/>
                            <a:satMod val="115000"/>
                          </a:srgbClr>
                        </a:gs>
                        <a:gs pos="50000">
                          <a:srgbClr val="056A04">
                            <a:shade val="67500"/>
                            <a:satMod val="115000"/>
                          </a:srgbClr>
                        </a:gs>
                        <a:gs pos="100000">
                          <a:srgbClr val="056A04">
                            <a:shade val="100000"/>
                            <a:satMod val="115000"/>
                          </a:srgbClr>
                        </a:gs>
                      </a:gsLst>
                      <a:path path="circle">
                        <a:fillToRect l="50000" t="50000" r="50000" b="50000"/>
                      </a:path>
                      <a:tileRect/>
                    </a:gradFill>
                  </a:tcPr>
                </a:tc>
                <a:extLst>
                  <a:ext uri="{0D108BD9-81ED-4DB2-BD59-A6C34878D82A}">
                    <a16:rowId xmlns:a16="http://schemas.microsoft.com/office/drawing/2014/main" val="10002"/>
                  </a:ext>
                </a:extLst>
              </a:tr>
              <a:tr h="2016984">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1" i="1" u="none" strike="noStrike" cap="none" normalizeH="0" baseline="0" dirty="0">
                          <a:ln>
                            <a:noFill/>
                          </a:ln>
                          <a:solidFill>
                            <a:schemeClr val="tx1"/>
                          </a:solidFill>
                          <a:effectLst/>
                          <a:latin typeface="Arial" charset="0"/>
                          <a:ea typeface="ＭＳ Ｐゴシック" charset="0"/>
                          <a:cs typeface="Times New Roman" charset="0"/>
                        </a:rPr>
                        <a:t>Romans 5:18</a:t>
                      </a:r>
                      <a:endParaRPr kumimoji="0" lang="en-US" sz="16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lang="en-SG" sz="1800" b="1" kern="1200" dirty="0">
                          <a:solidFill>
                            <a:schemeClr val="tx1"/>
                          </a:solidFill>
                          <a:effectLst/>
                          <a:latin typeface="Arial" panose="020B0604020202020204" pitchFamily="34" charset="0"/>
                          <a:ea typeface="+mn-ea"/>
                          <a:cs typeface="Arial" panose="020B0604020202020204" pitchFamily="34" charset="0"/>
                        </a:rPr>
                        <a:t>Yes, Adam’s one sin brings condemnation for everyone, but Christ’s one act of righteousness </a:t>
                      </a:r>
                      <a:r>
                        <a:rPr lang="en-SG" sz="1800" b="1" kern="1200" dirty="0">
                          <a:solidFill>
                            <a:srgbClr val="FFFF00"/>
                          </a:solidFill>
                          <a:effectLst/>
                          <a:latin typeface="Arial" panose="020B0604020202020204" pitchFamily="34" charset="0"/>
                          <a:ea typeface="+mn-ea"/>
                          <a:cs typeface="Arial" panose="020B0604020202020204" pitchFamily="34" charset="0"/>
                        </a:rPr>
                        <a:t>brings a right relationship with God</a:t>
                      </a:r>
                      <a:r>
                        <a:rPr lang="en-SG" sz="1800" b="1" kern="1200" dirty="0">
                          <a:solidFill>
                            <a:schemeClr val="tx1"/>
                          </a:solidFill>
                          <a:effectLst/>
                          <a:latin typeface="Arial" panose="020B0604020202020204" pitchFamily="34" charset="0"/>
                          <a:ea typeface="+mn-ea"/>
                          <a:cs typeface="Arial" panose="020B0604020202020204" pitchFamily="34" charset="0"/>
                        </a:rPr>
                        <a:t> and new life for everyone. </a:t>
                      </a:r>
                    </a:p>
                  </a:txBody>
                  <a:tcPr marL="68580" marR="68580" marT="0" marB="0"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flip="none" rotWithShape="1">
                      <a:gsLst>
                        <a:gs pos="0">
                          <a:srgbClr val="056A04">
                            <a:shade val="30000"/>
                            <a:satMod val="115000"/>
                          </a:srgbClr>
                        </a:gs>
                        <a:gs pos="50000">
                          <a:srgbClr val="056A04">
                            <a:shade val="67500"/>
                            <a:satMod val="115000"/>
                          </a:srgbClr>
                        </a:gs>
                        <a:gs pos="100000">
                          <a:srgbClr val="056A04">
                            <a:shade val="100000"/>
                            <a:satMod val="115000"/>
                          </a:srgbClr>
                        </a:gs>
                      </a:gsLst>
                      <a:path path="circle">
                        <a:fillToRect l="50000" t="50000" r="50000" b="50000"/>
                      </a:path>
                      <a:tileRect/>
                    </a:gradFill>
                  </a:tcPr>
                </a:tc>
                <a:tc>
                  <a:txBody>
                    <a:bodyPr/>
                    <a:lstStyle/>
                    <a:p>
                      <a:r>
                        <a:rPr lang="en-SG" sz="1800" b="1" kern="1200" dirty="0">
                          <a:solidFill>
                            <a:schemeClr val="tx1"/>
                          </a:solidFill>
                          <a:effectLst/>
                          <a:latin typeface="Arial" panose="020B0604020202020204" pitchFamily="34" charset="0"/>
                          <a:ea typeface="+mn-ea"/>
                          <a:cs typeface="Arial" panose="020B0604020202020204" pitchFamily="34" charset="0"/>
                        </a:rPr>
                        <a:t>So then as through one transgression there resulted condemnation to all men, even so through one act of righteousness there resulted </a:t>
                      </a:r>
                      <a:r>
                        <a:rPr lang="en-SG" sz="1800" b="1" kern="1200" dirty="0">
                          <a:solidFill>
                            <a:srgbClr val="FFFF00"/>
                          </a:solidFill>
                          <a:effectLst/>
                          <a:latin typeface="Arial" panose="020B0604020202020204" pitchFamily="34" charset="0"/>
                          <a:ea typeface="+mn-ea"/>
                          <a:cs typeface="Arial" panose="020B0604020202020204" pitchFamily="34" charset="0"/>
                        </a:rPr>
                        <a:t>justification</a:t>
                      </a:r>
                      <a:r>
                        <a:rPr lang="en-SG" sz="1800" b="1" kern="1200" dirty="0">
                          <a:solidFill>
                            <a:schemeClr val="tx1"/>
                          </a:solidFill>
                          <a:effectLst/>
                          <a:latin typeface="Arial" panose="020B0604020202020204" pitchFamily="34" charset="0"/>
                          <a:ea typeface="+mn-ea"/>
                          <a:cs typeface="Arial" panose="020B0604020202020204" pitchFamily="34" charset="0"/>
                        </a:rPr>
                        <a:t> of life to all men.</a:t>
                      </a:r>
                    </a:p>
                  </a:txBody>
                  <a:tcPr marL="68580" marR="68580" marT="0" marB="0"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flip="none" rotWithShape="1">
                      <a:gsLst>
                        <a:gs pos="0">
                          <a:srgbClr val="056A04">
                            <a:shade val="30000"/>
                            <a:satMod val="115000"/>
                          </a:srgbClr>
                        </a:gs>
                        <a:gs pos="50000">
                          <a:srgbClr val="056A04">
                            <a:shade val="67500"/>
                            <a:satMod val="115000"/>
                          </a:srgbClr>
                        </a:gs>
                        <a:gs pos="100000">
                          <a:srgbClr val="056A04">
                            <a:shade val="100000"/>
                            <a:satMod val="115000"/>
                          </a:srgbClr>
                        </a:gs>
                      </a:gsLst>
                      <a:path path="circle">
                        <a:fillToRect l="50000" t="50000" r="50000" b="50000"/>
                      </a:path>
                      <a:tileRect/>
                    </a:gradFill>
                  </a:tcPr>
                </a:tc>
                <a:extLst>
                  <a:ext uri="{0D108BD9-81ED-4DB2-BD59-A6C34878D82A}">
                    <a16:rowId xmlns:a16="http://schemas.microsoft.com/office/drawing/2014/main" val="10003"/>
                  </a:ext>
                </a:extLst>
              </a:tr>
            </a:tbl>
          </a:graphicData>
        </a:graphic>
      </p:graphicFrame>
      <p:sp>
        <p:nvSpPr>
          <p:cNvPr id="117762" name="Text Box 2"/>
          <p:cNvSpPr txBox="1">
            <a:spLocks noChangeArrowheads="1"/>
          </p:cNvSpPr>
          <p:nvPr/>
        </p:nvSpPr>
        <p:spPr bwMode="auto">
          <a:xfrm>
            <a:off x="8229600" y="-617857"/>
            <a:ext cx="914400" cy="461963"/>
          </a:xfrm>
          <a:prstGeom prst="rect">
            <a:avLst/>
          </a:prstGeom>
          <a:noFill/>
          <a:ln w="12700">
            <a:noFill/>
            <a:miter lim="800000"/>
            <a:headEnd type="none" w="sm" len="sm"/>
            <a:tailEnd type="none" w="sm" len="sm"/>
          </a:ln>
        </p:spPr>
        <p:txBody>
          <a:bodyPr>
            <a:spAutoFit/>
          </a:bodyPr>
          <a:lstStyle/>
          <a:p>
            <a:pPr algn="ctr">
              <a:defRPr/>
            </a:pPr>
            <a:r>
              <a:rPr lang="en-US" b="1" dirty="0">
                <a:solidFill>
                  <a:srgbClr val="000000"/>
                </a:solidFill>
                <a:latin typeface="Arial"/>
                <a:ea typeface="+mn-ea"/>
                <a:cs typeface="Arial"/>
              </a:rPr>
              <a:t>174</a:t>
            </a:r>
          </a:p>
        </p:txBody>
      </p:sp>
      <p:sp>
        <p:nvSpPr>
          <p:cNvPr id="28675" name="Text Box 3"/>
          <p:cNvSpPr txBox="1">
            <a:spLocks noChangeArrowheads="1"/>
          </p:cNvSpPr>
          <p:nvPr/>
        </p:nvSpPr>
        <p:spPr bwMode="auto">
          <a:xfrm rot="20742521">
            <a:off x="-17463" y="68332"/>
            <a:ext cx="1874838" cy="707886"/>
          </a:xfrm>
          <a:prstGeom prst="rect">
            <a:avLst/>
          </a:prstGeom>
          <a:gradFill rotWithShape="1">
            <a:gsLst>
              <a:gs pos="0">
                <a:srgbClr val="9933FF">
                  <a:lumMod val="21000"/>
                </a:srgbClr>
              </a:gs>
              <a:gs pos="100000">
                <a:srgbClr val="9933FF"/>
              </a:gs>
            </a:gsLst>
            <a:lin ang="5400000" scaled="1"/>
          </a:gradFill>
          <a:ln w="12700">
            <a:noFill/>
            <a:miter lim="800000"/>
            <a:headEnd type="none" w="sm" len="sm"/>
            <a:tailEnd type="none" w="sm" len="sm"/>
          </a:ln>
          <a:effectLst/>
        </p:spPr>
        <p:txBody>
          <a:bodyPr>
            <a:spAutoFit/>
          </a:bodyPr>
          <a:lstStyle/>
          <a:p>
            <a:pPr algn="ctr">
              <a:defRPr/>
            </a:pPr>
            <a:r>
              <a:rPr lang="en-US" altLang="zh-CN" sz="2000" b="1" dirty="0">
                <a:latin typeface="Arial"/>
                <a:ea typeface="SimSun" pitchFamily="2" charset="-122"/>
                <a:cs typeface="Arial"/>
              </a:rPr>
              <a:t>Verses on Justification</a:t>
            </a:r>
          </a:p>
        </p:txBody>
      </p:sp>
      <p:sp>
        <p:nvSpPr>
          <p:cNvPr id="117769" name="Rectangle 9"/>
          <p:cNvSpPr>
            <a:spLocks noChangeArrowheads="1"/>
          </p:cNvSpPr>
          <p:nvPr/>
        </p:nvSpPr>
        <p:spPr bwMode="auto">
          <a:xfrm>
            <a:off x="1938338" y="-9525"/>
            <a:ext cx="9144000" cy="0"/>
          </a:xfrm>
          <a:prstGeom prst="rect">
            <a:avLst/>
          </a:prstGeom>
          <a:noFill/>
          <a:ln w="12700">
            <a:noFill/>
            <a:miter lim="800000"/>
            <a:headEnd type="none" w="sm" len="sm"/>
            <a:tailEnd type="none" w="sm" len="sm"/>
          </a:ln>
        </p:spPr>
        <p:txBody>
          <a:bodyPr>
            <a:spAutoFit/>
          </a:bodyPr>
          <a:lstStyle/>
          <a:p>
            <a:pPr>
              <a:defRPr/>
            </a:pPr>
            <a:endParaRPr lang="en-US">
              <a:solidFill>
                <a:srgbClr val="FFFFFF"/>
              </a:solidFill>
              <a:ea typeface="+mn-ea"/>
              <a:cs typeface="+mn-cs"/>
            </a:endParaRPr>
          </a:p>
        </p:txBody>
      </p:sp>
      <p:sp>
        <p:nvSpPr>
          <p:cNvPr id="117770" name="Rectangle 157"/>
          <p:cNvSpPr>
            <a:spLocks noChangeArrowheads="1"/>
          </p:cNvSpPr>
          <p:nvPr/>
        </p:nvSpPr>
        <p:spPr bwMode="auto">
          <a:xfrm>
            <a:off x="1933575" y="0"/>
            <a:ext cx="9144000" cy="0"/>
          </a:xfrm>
          <a:prstGeom prst="rect">
            <a:avLst/>
          </a:prstGeom>
          <a:noFill/>
          <a:ln w="12700">
            <a:noFill/>
            <a:miter lim="800000"/>
            <a:headEnd type="none" w="sm" len="sm"/>
            <a:tailEnd type="none" w="sm" len="sm"/>
          </a:ln>
        </p:spPr>
        <p:txBody>
          <a:bodyPr>
            <a:spAutoFit/>
          </a:bodyPr>
          <a:lstStyle/>
          <a:p>
            <a:pPr>
              <a:defRPr/>
            </a:pPr>
            <a:endParaRPr lang="en-US">
              <a:solidFill>
                <a:srgbClr val="FFFFFF"/>
              </a:solidFill>
              <a:ea typeface="+mn-ea"/>
              <a:cs typeface="+mn-cs"/>
            </a:endParaRPr>
          </a:p>
        </p:txBody>
      </p:sp>
    </p:spTree>
    <p:extLst>
      <p:ext uri="{BB962C8B-B14F-4D97-AF65-F5344CB8AC3E}">
        <p14:creationId xmlns:p14="http://schemas.microsoft.com/office/powerpoint/2010/main" val="1834981742"/>
      </p:ext>
    </p:extLst>
  </p:cSld>
  <p:clrMapOvr>
    <a:overrideClrMapping bg1="dk2" tx1="lt1" bg2="dk1" tx2="lt2" accent1="accent1" accent2="accent2" accent3="accent3" accent4="accent4" accent5="accent5" accent6="accent6" hlink="hlink" folHlink="folHlink"/>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Text Box 2"/>
          <p:cNvSpPr txBox="1">
            <a:spLocks noChangeArrowheads="1"/>
          </p:cNvSpPr>
          <p:nvPr/>
        </p:nvSpPr>
        <p:spPr bwMode="auto">
          <a:xfrm>
            <a:off x="8274050" y="228600"/>
            <a:ext cx="6127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latin typeface="Arial" charset="0"/>
                <a:cs typeface="Arial" charset="0"/>
              </a:rPr>
              <a:t>167</a:t>
            </a:r>
          </a:p>
        </p:txBody>
      </p:sp>
      <p:sp>
        <p:nvSpPr>
          <p:cNvPr id="15366" name="Text Box 6"/>
          <p:cNvSpPr txBox="1">
            <a:spLocks noChangeArrowheads="1"/>
          </p:cNvSpPr>
          <p:nvPr/>
        </p:nvSpPr>
        <p:spPr bwMode="auto">
          <a:xfrm>
            <a:off x="304800" y="1628775"/>
            <a:ext cx="8534400" cy="1570038"/>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endParaRPr lang="en-US" altLang="zh-CN" b="1">
              <a:latin typeface="Arial" charset="0"/>
              <a:cs typeface="Arial" charset="0"/>
            </a:endParaRPr>
          </a:p>
          <a:p>
            <a:pPr algn="ctr" eaLnBrk="1" hangingPunct="1"/>
            <a:r>
              <a:rPr lang="en-US" altLang="zh-CN" b="1">
                <a:latin typeface="Arial" charset="0"/>
                <a:cs typeface="Arial" charset="0"/>
              </a:rPr>
              <a:t>Paul </a:t>
            </a:r>
            <a:r>
              <a:rPr lang="en-US" b="1">
                <a:latin typeface="Arial" charset="0"/>
                <a:cs typeface="Arial" charset="0"/>
              </a:rPr>
              <a:t>defends his apostleship and </a:t>
            </a:r>
            <a:r>
              <a:rPr lang="en-US" b="1" i="1">
                <a:latin typeface="Arial" charset="0"/>
                <a:cs typeface="Arial" charset="0"/>
              </a:rPr>
              <a:t>justification by faith</a:t>
            </a:r>
            <a:r>
              <a:rPr lang="en-US" b="1">
                <a:latin typeface="Arial" charset="0"/>
                <a:cs typeface="Arial" charset="0"/>
              </a:rPr>
              <a:t> so that the Galatians would not seek salvation through adherence to the law</a:t>
            </a:r>
            <a:r>
              <a:rPr lang="en-US" altLang="zh-CN" b="1">
                <a:latin typeface="Arial" charset="0"/>
                <a:cs typeface="Arial" charset="0"/>
              </a:rPr>
              <a:t>. </a:t>
            </a:r>
            <a:endParaRPr lang="en-US" b="1">
              <a:latin typeface="Arial" charset="0"/>
              <a:cs typeface="Arial" charset="0"/>
            </a:endParaRPr>
          </a:p>
        </p:txBody>
      </p:sp>
      <p:sp>
        <p:nvSpPr>
          <p:cNvPr id="15367" name="Text Box 7"/>
          <p:cNvSpPr txBox="1">
            <a:spLocks noChangeArrowheads="1"/>
          </p:cNvSpPr>
          <p:nvPr/>
        </p:nvSpPr>
        <p:spPr bwMode="auto">
          <a:xfrm>
            <a:off x="304800" y="4383088"/>
            <a:ext cx="8610600" cy="1570037"/>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b="1" u="sng">
                <a:solidFill>
                  <a:srgbClr val="070000"/>
                </a:solidFill>
                <a:latin typeface="Arial" charset="0"/>
                <a:cs typeface="Arial" charset="0"/>
              </a:rPr>
              <a:t>Application</a:t>
            </a:r>
            <a:endParaRPr lang="en-US" altLang="zh-CN" b="1">
              <a:solidFill>
                <a:srgbClr val="070000"/>
              </a:solidFill>
              <a:latin typeface="Arial" charset="0"/>
              <a:cs typeface="Arial" charset="0"/>
            </a:endParaRPr>
          </a:p>
          <a:p>
            <a:pPr algn="ctr" eaLnBrk="1" hangingPunct="1"/>
            <a:r>
              <a:rPr lang="en-US" altLang="zh-CN" b="1">
                <a:solidFill>
                  <a:srgbClr val="070000"/>
                </a:solidFill>
                <a:latin typeface="Arial" charset="0"/>
                <a:cs typeface="Arial" charset="0"/>
              </a:rPr>
              <a:t>Do you add </a:t>
            </a:r>
            <a:r>
              <a:rPr lang="en-US" altLang="zh-CN" b="1" i="1">
                <a:solidFill>
                  <a:srgbClr val="070000"/>
                </a:solidFill>
                <a:latin typeface="Arial" charset="0"/>
                <a:cs typeface="Arial" charset="0"/>
              </a:rPr>
              <a:t>any</a:t>
            </a:r>
            <a:r>
              <a:rPr lang="en-US" altLang="zh-CN" b="1">
                <a:solidFill>
                  <a:srgbClr val="070000"/>
                </a:solidFill>
                <a:latin typeface="Arial" charset="0"/>
                <a:cs typeface="Arial" charset="0"/>
              </a:rPr>
              <a:t> other requirements for salvation except faith in Christ–baptism, tongues, good works?</a:t>
            </a:r>
          </a:p>
          <a:p>
            <a:pPr algn="ctr" eaLnBrk="1" hangingPunct="1"/>
            <a:r>
              <a:rPr lang="en-US" altLang="zh-CN" b="1">
                <a:solidFill>
                  <a:srgbClr val="070000"/>
                </a:solidFill>
                <a:latin typeface="Arial" charset="0"/>
                <a:cs typeface="Arial" charset="0"/>
              </a:rPr>
              <a:t>The logical result of justification by faith is godliness. </a:t>
            </a:r>
            <a:endParaRPr lang="en-US" b="1">
              <a:solidFill>
                <a:srgbClr val="070000"/>
              </a:solidFill>
              <a:latin typeface="Arial" charset="0"/>
              <a:cs typeface="Arial" charset="0"/>
            </a:endParaRPr>
          </a:p>
        </p:txBody>
      </p:sp>
      <p:sp>
        <p:nvSpPr>
          <p:cNvPr id="15368" name="Text Box 8"/>
          <p:cNvSpPr txBox="1">
            <a:spLocks noChangeArrowheads="1"/>
          </p:cNvSpPr>
          <p:nvPr/>
        </p:nvSpPr>
        <p:spPr bwMode="auto">
          <a:xfrm>
            <a:off x="3771900" y="304800"/>
            <a:ext cx="1570038" cy="461963"/>
          </a:xfrm>
          <a:prstGeom prst="rect">
            <a:avLst/>
          </a:prstGeom>
          <a:gradFill rotWithShape="1">
            <a:gsLst>
              <a:gs pos="0">
                <a:srgbClr val="9933FF"/>
              </a:gs>
              <a:gs pos="50000">
                <a:schemeClr val="bg2"/>
              </a:gs>
              <a:gs pos="100000">
                <a:srgbClr val="9933FF"/>
              </a:gs>
            </a:gsLst>
            <a:lin ang="5400000" scaled="1"/>
          </a:gradFill>
          <a:ln w="12700">
            <a:noFill/>
            <a:miter lim="800000"/>
            <a:headEnd type="none" w="sm" len="sm"/>
            <a:tailEnd type="none" w="sm" len="sm"/>
          </a:ln>
          <a:effectLst/>
        </p:spPr>
        <p:txBody>
          <a:bodyPr wrap="none">
            <a:spAutoFit/>
          </a:bodyPr>
          <a:lstStyle/>
          <a:p>
            <a:pPr algn="ctr">
              <a:defRPr/>
            </a:pPr>
            <a:r>
              <a:rPr lang="en-US" b="1">
                <a:latin typeface="Arial"/>
                <a:ea typeface="+mn-ea"/>
                <a:cs typeface="Arial"/>
              </a:rPr>
              <a:t>Galatians</a:t>
            </a:r>
          </a:p>
        </p:txBody>
      </p:sp>
      <p:sp>
        <p:nvSpPr>
          <p:cNvPr id="15369" name="Rectangle 9"/>
          <p:cNvSpPr>
            <a:spLocks noGrp="1" noChangeArrowheads="1"/>
          </p:cNvSpPr>
          <p:nvPr>
            <p:ph type="title" idx="4294967295"/>
          </p:nvPr>
        </p:nvSpPr>
        <p:spPr>
          <a:xfrm>
            <a:off x="304800" y="1600200"/>
            <a:ext cx="8458200" cy="533400"/>
          </a:xfrm>
        </p:spPr>
        <p:txBody>
          <a:bodyPr/>
          <a:lstStyle/>
          <a:p>
            <a:pPr algn="ctr" eaLnBrk="1" hangingPunct="1">
              <a:defRPr/>
            </a:pPr>
            <a:r>
              <a:rPr lang="en-US" altLang="zh-CN" sz="2400" b="1" u="sng" dirty="0">
                <a:solidFill>
                  <a:schemeClr val="tx1"/>
                </a:solidFill>
                <a:effectLst/>
                <a:latin typeface="Arial" charset="0"/>
                <a:ea typeface="ＭＳ Ｐゴシック" charset="0"/>
                <a:cs typeface="Arial" charset="0"/>
              </a:rPr>
              <a:t>Summary Statement</a:t>
            </a:r>
            <a:endParaRPr lang="en-US" sz="4000" b="1" dirty="0">
              <a:latin typeface="Arial" charset="0"/>
              <a:ea typeface="ＭＳ Ｐゴシック" charset="0"/>
              <a:cs typeface="Arial" charset="0"/>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5366">
                                            <p:txEl>
                                              <p:charRg st="4294967295" end="4294967295"/>
                                            </p:txEl>
                                          </p:spTgt>
                                        </p:tgtEl>
                                        <p:attrNameLst>
                                          <p:attrName>style.visibility</p:attrName>
                                        </p:attrNameLst>
                                      </p:cBhvr>
                                      <p:to>
                                        <p:strVal val="visible"/>
                                      </p:to>
                                    </p:set>
                                    <p:anim calcmode="lin" valueType="num">
                                      <p:cBhvr>
                                        <p:cTn id="7" dur="500" fill="hold"/>
                                        <p:tgtEl>
                                          <p:spTgt spid="15366">
                                            <p:txEl>
                                              <p:charRg st="4294967295" end="4294967295"/>
                                            </p:txEl>
                                          </p:spTgt>
                                        </p:tgtEl>
                                        <p:attrNameLst>
                                          <p:attrName>ppt_w</p:attrName>
                                        </p:attrNameLst>
                                      </p:cBhvr>
                                      <p:tavLst>
                                        <p:tav tm="0">
                                          <p:val>
                                            <p:fltVal val="0"/>
                                          </p:val>
                                        </p:tav>
                                        <p:tav tm="100000">
                                          <p:val>
                                            <p:strVal val="#ppt_w"/>
                                          </p:val>
                                        </p:tav>
                                      </p:tavLst>
                                    </p:anim>
                                    <p:anim calcmode="lin" valueType="num">
                                      <p:cBhvr>
                                        <p:cTn id="8" dur="500" fill="hold"/>
                                        <p:tgtEl>
                                          <p:spTgt spid="15366">
                                            <p:txEl>
                                              <p:charRg st="4294967295" end="4294967295"/>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15367"/>
                                        </p:tgtEl>
                                        <p:attrNameLst>
                                          <p:attrName>style.visibility</p:attrName>
                                        </p:attrNameLst>
                                      </p:cBhvr>
                                      <p:to>
                                        <p:strVal val="visible"/>
                                      </p:to>
                                    </p:set>
                                    <p:animEffect transition="in" filter="checkerboard(across)">
                                      <p:cBhvr>
                                        <p:cTn id="13" dur="500"/>
                                        <p:tgtEl>
                                          <p:spTgt spid="153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6" grpId="0" autoUpdateAnimBg="0"/>
      <p:bldP spid="15367" grpId="0" animBg="1" autoUpdateAnimBg="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33375" y="-9525"/>
            <a:ext cx="10748963" cy="6800850"/>
            <a:chOff x="333375" y="-9525"/>
            <a:chExt cx="10748963" cy="6800850"/>
          </a:xfrm>
        </p:grpSpPr>
        <p:pic>
          <p:nvPicPr>
            <p:cNvPr id="431114" name="Picture 1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33375" y="609600"/>
              <a:ext cx="8582025" cy="6181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p:cNvSpPr/>
            <p:nvPr/>
          </p:nvSpPr>
          <p:spPr bwMode="auto">
            <a:xfrm>
              <a:off x="683568" y="1916832"/>
              <a:ext cx="2232248" cy="792088"/>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38" name="Rectangle 37"/>
            <p:cNvSpPr/>
            <p:nvPr/>
          </p:nvSpPr>
          <p:spPr bwMode="auto">
            <a:xfrm>
              <a:off x="827584" y="2708920"/>
              <a:ext cx="2232248" cy="936104"/>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40" name="Rectangle 39"/>
            <p:cNvSpPr/>
            <p:nvPr/>
          </p:nvSpPr>
          <p:spPr bwMode="auto">
            <a:xfrm>
              <a:off x="4211960" y="1052736"/>
              <a:ext cx="1368152" cy="792088"/>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43" name="Rectangle 42"/>
            <p:cNvSpPr/>
            <p:nvPr/>
          </p:nvSpPr>
          <p:spPr bwMode="auto">
            <a:xfrm rot="16718171">
              <a:off x="1698045" y="3971151"/>
              <a:ext cx="1923272" cy="792088"/>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431106" name="Rectangle 4"/>
            <p:cNvSpPr>
              <a:spLocks noChangeArrowheads="1"/>
            </p:cNvSpPr>
            <p:nvPr/>
          </p:nvSpPr>
          <p:spPr bwMode="auto">
            <a:xfrm>
              <a:off x="465138" y="1695450"/>
              <a:ext cx="9144000" cy="3054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SimSun" charset="0"/>
                  <a:cs typeface="SimSun"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SimSun" charset="0"/>
                  <a:cs typeface="SimSun"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br>
                <a:rPr kumimoji="0" lang="en-US" altLang="zh-CN" sz="1800" b="0" i="0" u="none" strike="noStrike" kern="1200" cap="none" spc="0" normalizeH="0" baseline="0" noProof="0">
                  <a:ln>
                    <a:noFill/>
                  </a:ln>
                  <a:solidFill>
                    <a:srgbClr val="FFFFFF"/>
                  </a:solidFill>
                  <a:effectLst/>
                  <a:uLnTx/>
                  <a:uFillTx/>
                  <a:latin typeface="Times New Roman" charset="0"/>
                  <a:ea typeface="SimSun" charset="0"/>
                  <a:cs typeface="SimSun" charset="0"/>
                </a:rPr>
              </a:b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SimSun" charset="0"/>
                  <a:cs typeface="SimSun"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SimSun" charset="0"/>
                  <a:cs typeface="SimSun"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SimSun" charset="0"/>
                  <a:cs typeface="SimSun"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SimSun" charset="0"/>
                  <a:cs typeface="SimSun"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SimSun" charset="0"/>
                  <a:cs typeface="SimSun"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SimSun" charset="0"/>
                  <a:cs typeface="SimSun"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br>
                <a:rPr kumimoji="0" lang="en-US" altLang="zh-CN" sz="1800" b="0" i="0" u="none" strike="noStrike" kern="1200" cap="none" spc="0" normalizeH="0" baseline="0" noProof="0">
                  <a:ln>
                    <a:noFill/>
                  </a:ln>
                  <a:solidFill>
                    <a:srgbClr val="FFFFFF"/>
                  </a:solidFill>
                  <a:effectLst/>
                  <a:uLnTx/>
                  <a:uFillTx/>
                  <a:latin typeface="Times New Roman" charset="0"/>
                  <a:ea typeface="SimSun" charset="0"/>
                  <a:cs typeface="SimSun" charset="0"/>
                </a:rPr>
              </a:b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SimSun" charset="0"/>
                  <a:cs typeface="SimSun"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SimSun" charset="0"/>
                  <a:cs typeface="SimSun"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endParaRPr kumimoji="0" lang="en-US" altLang="zh-CN" sz="2400" b="0" i="0" u="none" strike="noStrike" kern="1200" cap="none" spc="0" normalizeH="0" baseline="0" noProof="0">
                <a:ln>
                  <a:noFill/>
                </a:ln>
                <a:solidFill>
                  <a:srgbClr val="FFFFFF"/>
                </a:solidFill>
                <a:effectLst/>
                <a:uLnTx/>
                <a:uFillTx/>
                <a:latin typeface="Times New Roman" charset="0"/>
                <a:ea typeface="SimSun" charset="0"/>
                <a:cs typeface="SimSun" charset="0"/>
              </a:endParaRPr>
            </a:p>
          </p:txBody>
        </p:sp>
        <p:sp>
          <p:nvSpPr>
            <p:cNvPr id="431107" name="Rectangle 5"/>
            <p:cNvSpPr>
              <a:spLocks noChangeArrowheads="1"/>
            </p:cNvSpPr>
            <p:nvPr/>
          </p:nvSpPr>
          <p:spPr bwMode="auto">
            <a:xfrm>
              <a:off x="465138" y="1649413"/>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431108" name="Rectangle 6"/>
            <p:cNvSpPr>
              <a:spLocks noChangeArrowheads="1"/>
            </p:cNvSpPr>
            <p:nvPr/>
          </p:nvSpPr>
          <p:spPr bwMode="auto">
            <a:xfrm>
              <a:off x="465138" y="1649413"/>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431109" name="Rectangle 7"/>
            <p:cNvSpPr>
              <a:spLocks noChangeArrowheads="1"/>
            </p:cNvSpPr>
            <p:nvPr/>
          </p:nvSpPr>
          <p:spPr bwMode="auto">
            <a:xfrm>
              <a:off x="465138" y="1695450"/>
              <a:ext cx="9144000" cy="625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74295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SimSun" charset="0"/>
                  <a:cs typeface="SimSun"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l" defTabSz="914400" rtl="0" eaLnBrk="0" fontAlgn="base" latinLnBrk="0" hangingPunct="0">
                <a:lnSpc>
                  <a:spcPct val="100000"/>
                </a:lnSpc>
                <a:spcBef>
                  <a:spcPct val="0"/>
                </a:spcBef>
                <a:spcAft>
                  <a:spcPct val="0"/>
                </a:spcAft>
                <a:buClrTx/>
                <a:buSzTx/>
                <a:buFontTx/>
                <a:buNone/>
                <a:tabLst>
                  <a:tab pos="742950" algn="r"/>
                  <a:tab pos="2743200" algn="ctr"/>
                  <a:tab pos="5486400" algn="r"/>
                </a:tabLst>
                <a:defRPr/>
              </a:pPr>
              <a:endParaRPr kumimoji="0" lang="en-US" altLang="zh-CN" sz="2400" b="0" i="0" u="none" strike="noStrike" kern="1200" cap="none" spc="0" normalizeH="0" baseline="0" noProof="0">
                <a:ln>
                  <a:noFill/>
                </a:ln>
                <a:solidFill>
                  <a:srgbClr val="FFFFFF"/>
                </a:solidFill>
                <a:effectLst/>
                <a:uLnTx/>
                <a:uFillTx/>
                <a:latin typeface="Times New Roman" charset="0"/>
                <a:ea typeface="SimSun" charset="0"/>
                <a:cs typeface="SimSun" charset="0"/>
              </a:endParaRPr>
            </a:p>
          </p:txBody>
        </p:sp>
        <p:sp>
          <p:nvSpPr>
            <p:cNvPr id="431110" name="Rectangle 8"/>
            <p:cNvSpPr>
              <a:spLocks noChangeArrowheads="1"/>
            </p:cNvSpPr>
            <p:nvPr/>
          </p:nvSpPr>
          <p:spPr bwMode="auto">
            <a:xfrm>
              <a:off x="465138" y="1649413"/>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431111" name="Rectangle 9"/>
            <p:cNvSpPr>
              <a:spLocks noChangeArrowheads="1"/>
            </p:cNvSpPr>
            <p:nvPr/>
          </p:nvSpPr>
          <p:spPr bwMode="auto">
            <a:xfrm>
              <a:off x="1938338" y="-9525"/>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431112" name="Rectangle 11"/>
            <p:cNvSpPr>
              <a:spLocks noChangeArrowheads="1"/>
            </p:cNvSpPr>
            <p:nvPr/>
          </p:nvSpPr>
          <p:spPr bwMode="auto">
            <a:xfrm>
              <a:off x="1933575" y="121920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431113" name="Rectangle 14"/>
            <p:cNvSpPr>
              <a:spLocks noChangeArrowheads="1"/>
            </p:cNvSpPr>
            <p:nvPr/>
          </p:nvSpPr>
          <p:spPr bwMode="auto">
            <a:xfrm>
              <a:off x="1933575" y="1528763"/>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42" name="Text Box 16"/>
            <p:cNvSpPr txBox="1">
              <a:spLocks noChangeArrowheads="1"/>
            </p:cNvSpPr>
            <p:nvPr/>
          </p:nvSpPr>
          <p:spPr bwMode="auto">
            <a:xfrm rot="16645632">
              <a:off x="1589034" y="4203878"/>
              <a:ext cx="2592288" cy="304800"/>
            </a:xfrm>
            <a:prstGeom prst="rect">
              <a:avLst/>
            </a:prstGeom>
            <a:noFill/>
            <a:ln>
              <a:noFill/>
            </a:ln>
          </p:spPr>
          <p:txBody>
            <a:bodyPr wrap="none" lIns="0" tIns="0" rIns="0" bIns="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000" b="1" i="0" u="none" strike="noStrike" kern="1200" cap="none" spc="0" normalizeH="0" baseline="0" noProof="0">
                  <a:ln>
                    <a:noFill/>
                  </a:ln>
                  <a:solidFill>
                    <a:srgbClr val="000000"/>
                  </a:solidFill>
                  <a:effectLst/>
                  <a:uLnTx/>
                  <a:uFillTx/>
                  <a:latin typeface="Arial"/>
                  <a:ea typeface="宋体" charset="0"/>
                  <a:cs typeface="Arial"/>
                </a:rPr>
                <a:t>Water Baptism</a:t>
              </a:r>
              <a:endParaRPr kumimoji="0" lang="zh-CN" altLang="en-GB" sz="2000" b="1" i="0" u="none" strike="noStrike" kern="1200" cap="none" spc="0" normalizeH="0" baseline="0" noProof="0">
                <a:ln>
                  <a:noFill/>
                </a:ln>
                <a:solidFill>
                  <a:srgbClr val="000000"/>
                </a:solidFill>
                <a:effectLst/>
                <a:uLnTx/>
                <a:uFillTx/>
                <a:latin typeface="Arial"/>
                <a:ea typeface="宋体" charset="0"/>
                <a:cs typeface="Arial"/>
              </a:endParaRPr>
            </a:p>
          </p:txBody>
        </p:sp>
        <p:sp>
          <p:nvSpPr>
            <p:cNvPr id="54" name="Rectangle 53"/>
            <p:cNvSpPr/>
            <p:nvPr/>
          </p:nvSpPr>
          <p:spPr bwMode="auto">
            <a:xfrm>
              <a:off x="611560" y="5301208"/>
              <a:ext cx="2088232" cy="792088"/>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55" name="Rectangle 54"/>
            <p:cNvSpPr/>
            <p:nvPr/>
          </p:nvSpPr>
          <p:spPr bwMode="auto">
            <a:xfrm>
              <a:off x="683568" y="6309320"/>
              <a:ext cx="7992888" cy="432048"/>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56" name="Rectangle 55"/>
            <p:cNvSpPr/>
            <p:nvPr/>
          </p:nvSpPr>
          <p:spPr bwMode="auto">
            <a:xfrm>
              <a:off x="2915816" y="5733256"/>
              <a:ext cx="2088232" cy="432048"/>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57" name="Rectangle 56"/>
            <p:cNvSpPr/>
            <p:nvPr/>
          </p:nvSpPr>
          <p:spPr bwMode="auto">
            <a:xfrm>
              <a:off x="7164288" y="5805264"/>
              <a:ext cx="1584176" cy="432048"/>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58" name="Rectangle 57"/>
            <p:cNvSpPr/>
            <p:nvPr/>
          </p:nvSpPr>
          <p:spPr bwMode="auto">
            <a:xfrm>
              <a:off x="4355976" y="2780928"/>
              <a:ext cx="1584176" cy="432048"/>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59" name="Rectangle 58"/>
            <p:cNvSpPr/>
            <p:nvPr/>
          </p:nvSpPr>
          <p:spPr bwMode="auto">
            <a:xfrm>
              <a:off x="5652120" y="3356992"/>
              <a:ext cx="1008112" cy="360040"/>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60" name="Rectangle 59"/>
            <p:cNvSpPr/>
            <p:nvPr/>
          </p:nvSpPr>
          <p:spPr bwMode="auto">
            <a:xfrm>
              <a:off x="4283968" y="1916832"/>
              <a:ext cx="1584176" cy="648072"/>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61" name="Rectangle 60"/>
            <p:cNvSpPr/>
            <p:nvPr/>
          </p:nvSpPr>
          <p:spPr bwMode="auto">
            <a:xfrm>
              <a:off x="5292080" y="1052736"/>
              <a:ext cx="3312368" cy="936104"/>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grpSp>
      <p:sp>
        <p:nvSpPr>
          <p:cNvPr id="31747" name="Text Box 3"/>
          <p:cNvSpPr txBox="1">
            <a:spLocks noChangeArrowheads="1"/>
          </p:cNvSpPr>
          <p:nvPr/>
        </p:nvSpPr>
        <p:spPr bwMode="auto">
          <a:xfrm>
            <a:off x="1524000" y="76200"/>
            <a:ext cx="6172200" cy="519113"/>
          </a:xfrm>
          <a:prstGeom prst="rect">
            <a:avLst/>
          </a:prstGeom>
          <a:gradFill rotWithShape="1">
            <a:gsLst>
              <a:gs pos="0">
                <a:srgbClr val="9933FF"/>
              </a:gs>
              <a:gs pos="50000">
                <a:schemeClr val="bg2"/>
              </a:gs>
              <a:gs pos="100000">
                <a:srgbClr val="9933FF"/>
              </a:gs>
            </a:gsLst>
            <a:lin ang="5400000" scaled="1"/>
          </a:gradFill>
          <a:ln w="12700">
            <a:noFill/>
            <a:miter lim="800000"/>
            <a:headEnd type="none" w="sm" len="sm"/>
            <a:tailEnd type="none" w="sm" len="sm"/>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Arial"/>
                <a:ea typeface="SimSun" pitchFamily="2" charset="-122"/>
                <a:cs typeface="Arial"/>
              </a:rPr>
              <a:t>The Catholic View of Justification</a:t>
            </a:r>
          </a:p>
        </p:txBody>
      </p:sp>
      <p:sp>
        <p:nvSpPr>
          <p:cNvPr id="431136" name="Text Box 2"/>
          <p:cNvSpPr txBox="1">
            <a:spLocks noChangeArrowheads="1"/>
          </p:cNvSpPr>
          <p:nvPr/>
        </p:nvSpPr>
        <p:spPr bwMode="auto">
          <a:xfrm>
            <a:off x="8274050" y="0"/>
            <a:ext cx="88741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174b</a:t>
            </a:r>
          </a:p>
        </p:txBody>
      </p:sp>
      <p:sp>
        <p:nvSpPr>
          <p:cNvPr id="34" name="Text Box 15"/>
          <p:cNvSpPr txBox="1">
            <a:spLocks noChangeArrowheads="1"/>
          </p:cNvSpPr>
          <p:nvPr/>
        </p:nvSpPr>
        <p:spPr bwMode="auto">
          <a:xfrm>
            <a:off x="611560" y="2060848"/>
            <a:ext cx="2520280" cy="369332"/>
          </a:xfrm>
          <a:prstGeom prst="rect">
            <a:avLst/>
          </a:prstGeom>
          <a:noFill/>
          <a:ln w="12700">
            <a:noFill/>
            <a:miter lim="800000"/>
            <a:headEnd type="none" w="sm" len="sm"/>
            <a:tailEnd type="none" w="sm" len="sm"/>
          </a:ln>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1200" b="1" i="0" u="none" strike="noStrike" kern="1200" cap="none" spc="0" normalizeH="0" baseline="0" noProof="0">
                <a:ln>
                  <a:noFill/>
                </a:ln>
                <a:solidFill>
                  <a:srgbClr val="000000"/>
                </a:solidFill>
                <a:effectLst/>
                <a:uLnTx/>
                <a:uFillTx/>
                <a:latin typeface="Arial"/>
                <a:ea typeface="宋体" charset="0"/>
                <a:cs typeface="Arial"/>
              </a:rPr>
              <a:t>There is no one righteous, not even one (Romans 3:10).</a:t>
            </a:r>
            <a:endParaRPr kumimoji="0" lang="en-GB" altLang="zh-CN" sz="1200" b="1" i="0" u="none" strike="noStrike" kern="1200" cap="none" spc="0" normalizeH="0" baseline="0" noProof="0">
              <a:ln>
                <a:noFill/>
              </a:ln>
              <a:solidFill>
                <a:srgbClr val="000000"/>
              </a:solidFill>
              <a:effectLst/>
              <a:uLnTx/>
              <a:uFillTx/>
              <a:latin typeface="Arial"/>
              <a:ea typeface="宋体" charset="0"/>
              <a:cs typeface="Arial"/>
            </a:endParaRPr>
          </a:p>
        </p:txBody>
      </p:sp>
      <p:sp>
        <p:nvSpPr>
          <p:cNvPr id="35" name="Text Box 16"/>
          <p:cNvSpPr txBox="1">
            <a:spLocks noChangeArrowheads="1"/>
          </p:cNvSpPr>
          <p:nvPr/>
        </p:nvSpPr>
        <p:spPr bwMode="auto">
          <a:xfrm>
            <a:off x="323528" y="2454025"/>
            <a:ext cx="2592288" cy="304800"/>
          </a:xfrm>
          <a:prstGeom prst="rect">
            <a:avLst/>
          </a:prstGeom>
          <a:noFill/>
          <a:ln>
            <a:noFill/>
          </a:ln>
        </p:spPr>
        <p:txBody>
          <a:bodyPr wrap="none" lIns="0" tIns="0" rIns="0" bIns="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altLang="zh-CN" sz="2000" b="1" i="0" u="none" strike="noStrike" kern="1200" cap="none" spc="0" normalizeH="0" baseline="0" noProof="0" dirty="0">
                <a:ln>
                  <a:noFill/>
                </a:ln>
                <a:solidFill>
                  <a:srgbClr val="000000"/>
                </a:solidFill>
                <a:effectLst/>
                <a:uLnTx/>
                <a:uFillTx/>
                <a:latin typeface="Arial"/>
                <a:ea typeface="宋体" charset="0"/>
                <a:cs typeface="Arial"/>
              </a:rPr>
              <a:t>Self Righteousness</a:t>
            </a:r>
            <a:endParaRPr kumimoji="0" lang="zh-CN" altLang="en-GB" sz="2000" b="1" i="0" u="none" strike="noStrike" kern="1200" cap="none" spc="0" normalizeH="0" baseline="0" noProof="0" dirty="0">
              <a:ln>
                <a:noFill/>
              </a:ln>
              <a:solidFill>
                <a:srgbClr val="000000"/>
              </a:solidFill>
              <a:effectLst/>
              <a:uLnTx/>
              <a:uFillTx/>
              <a:latin typeface="Arial"/>
              <a:ea typeface="宋体" charset="0"/>
              <a:cs typeface="Arial"/>
            </a:endParaRPr>
          </a:p>
        </p:txBody>
      </p:sp>
      <p:sp>
        <p:nvSpPr>
          <p:cNvPr id="36" name="Text Box 17"/>
          <p:cNvSpPr txBox="1">
            <a:spLocks noChangeArrowheads="1"/>
          </p:cNvSpPr>
          <p:nvPr/>
        </p:nvSpPr>
        <p:spPr bwMode="auto">
          <a:xfrm>
            <a:off x="359023" y="2782669"/>
            <a:ext cx="2628801" cy="646331"/>
          </a:xfrm>
          <a:prstGeom prst="rect">
            <a:avLst/>
          </a:prstGeom>
          <a:no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1200" b="1" i="0" u="none" strike="noStrike" kern="1200" cap="none" spc="0" normalizeH="0" baseline="0" noProof="0">
                <a:ln>
                  <a:noFill/>
                </a:ln>
                <a:solidFill>
                  <a:srgbClr val="000000"/>
                </a:solidFill>
                <a:effectLst/>
                <a:uLnTx/>
                <a:uFillTx/>
                <a:latin typeface="Arial"/>
                <a:ea typeface="宋体" charset="0"/>
                <a:cs typeface="Arial"/>
              </a:rPr>
              <a:t>He saved us not because of righteous things we have done, but because of his mercy (Titus 3:5)</a:t>
            </a:r>
            <a:endParaRPr kumimoji="0" lang="en-GB" altLang="zh-CN" sz="1200" b="1" i="0" u="none" strike="noStrike" kern="1200" cap="none" spc="0" normalizeH="0" baseline="0" noProof="0">
              <a:ln>
                <a:noFill/>
              </a:ln>
              <a:solidFill>
                <a:srgbClr val="000000"/>
              </a:solidFill>
              <a:effectLst/>
              <a:uLnTx/>
              <a:uFillTx/>
              <a:latin typeface="Arial"/>
              <a:ea typeface="宋体" charset="0"/>
              <a:cs typeface="Arial"/>
            </a:endParaRPr>
          </a:p>
        </p:txBody>
      </p:sp>
      <p:sp>
        <p:nvSpPr>
          <p:cNvPr id="44" name="Text Box 17"/>
          <p:cNvSpPr txBox="1">
            <a:spLocks noChangeArrowheads="1"/>
          </p:cNvSpPr>
          <p:nvPr/>
        </p:nvSpPr>
        <p:spPr bwMode="auto">
          <a:xfrm>
            <a:off x="3743399" y="1916832"/>
            <a:ext cx="2628801" cy="461665"/>
          </a:xfrm>
          <a:prstGeom prst="rect">
            <a:avLst/>
          </a:prstGeom>
          <a:no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1200" b="1" i="1" u="none" strike="noStrike" kern="1200" cap="none" spc="0" normalizeH="0" baseline="0" noProof="0" dirty="0">
                <a:ln>
                  <a:noFill/>
                </a:ln>
                <a:solidFill>
                  <a:srgbClr val="000000"/>
                </a:solidFill>
                <a:effectLst/>
                <a:uLnTx/>
                <a:uFillTx/>
                <a:latin typeface="Arial"/>
                <a:ea typeface="宋体" charset="0"/>
                <a:cs typeface="Arial"/>
              </a:rPr>
              <a:t>Dying on or above this line sends you straight to heaven.</a:t>
            </a:r>
            <a:endParaRPr kumimoji="0" lang="en-GB" altLang="zh-CN" sz="1200" b="1" i="1" u="none" strike="noStrike" kern="1200" cap="none" spc="0" normalizeH="0" baseline="0" noProof="0" dirty="0">
              <a:ln>
                <a:noFill/>
              </a:ln>
              <a:solidFill>
                <a:srgbClr val="000000"/>
              </a:solidFill>
              <a:effectLst/>
              <a:uLnTx/>
              <a:uFillTx/>
              <a:latin typeface="Arial"/>
              <a:ea typeface="宋体" charset="0"/>
              <a:cs typeface="Arial"/>
            </a:endParaRPr>
          </a:p>
        </p:txBody>
      </p:sp>
      <p:sp>
        <p:nvSpPr>
          <p:cNvPr id="45" name="Text Box 17"/>
          <p:cNvSpPr txBox="1">
            <a:spLocks noChangeArrowheads="1"/>
          </p:cNvSpPr>
          <p:nvPr/>
        </p:nvSpPr>
        <p:spPr bwMode="auto">
          <a:xfrm>
            <a:off x="503039" y="5373216"/>
            <a:ext cx="2484785" cy="584776"/>
          </a:xfrm>
          <a:prstGeom prst="rect">
            <a:avLst/>
          </a:prstGeom>
          <a:no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1600" b="1" i="0" u="none" strike="noStrike" kern="1200" cap="none" spc="0" normalizeH="0" baseline="0" noProof="0">
                <a:ln>
                  <a:noFill/>
                </a:ln>
                <a:solidFill>
                  <a:srgbClr val="000000"/>
                </a:solidFill>
                <a:effectLst/>
                <a:uLnTx/>
                <a:uFillTx/>
                <a:latin typeface="Arial"/>
                <a:ea typeface="宋体" charset="0"/>
                <a:cs typeface="Arial"/>
              </a:rPr>
              <a:t>Destined for Hell </a:t>
            </a:r>
            <a:br>
              <a:rPr kumimoji="0" lang="en-US" altLang="zh-CN" sz="1600" b="1" i="0" u="none" strike="noStrike" kern="1200" cap="none" spc="0" normalizeH="0" baseline="0" noProof="0">
                <a:ln>
                  <a:noFill/>
                </a:ln>
                <a:solidFill>
                  <a:srgbClr val="000000"/>
                </a:solidFill>
                <a:effectLst/>
                <a:uLnTx/>
                <a:uFillTx/>
                <a:latin typeface="Arial"/>
                <a:ea typeface="宋体" charset="0"/>
                <a:cs typeface="Arial"/>
              </a:rPr>
            </a:br>
            <a:r>
              <a:rPr kumimoji="0" lang="en-US" altLang="zh-CN" sz="1600" b="1" i="0" u="none" strike="noStrike" kern="1200" cap="none" spc="0" normalizeH="0" baseline="0" noProof="0">
                <a:ln>
                  <a:noFill/>
                </a:ln>
                <a:solidFill>
                  <a:srgbClr val="000000"/>
                </a:solidFill>
                <a:effectLst/>
                <a:uLnTx/>
                <a:uFillTx/>
                <a:latin typeface="Arial"/>
                <a:ea typeface="宋体" charset="0"/>
                <a:cs typeface="Arial"/>
              </a:rPr>
              <a:t>Void of Grace</a:t>
            </a:r>
            <a:endParaRPr kumimoji="0" lang="en-GB" altLang="zh-CN" sz="1600" b="1" i="0" u="none" strike="noStrike" kern="1200" cap="none" spc="0" normalizeH="0" baseline="0" noProof="0">
              <a:ln>
                <a:noFill/>
              </a:ln>
              <a:solidFill>
                <a:srgbClr val="000000"/>
              </a:solidFill>
              <a:effectLst/>
              <a:uLnTx/>
              <a:uFillTx/>
              <a:latin typeface="Arial"/>
              <a:ea typeface="宋体" charset="0"/>
              <a:cs typeface="Arial"/>
            </a:endParaRPr>
          </a:p>
        </p:txBody>
      </p:sp>
      <p:sp>
        <p:nvSpPr>
          <p:cNvPr id="46" name="Text Box 17"/>
          <p:cNvSpPr txBox="1">
            <a:spLocks noChangeArrowheads="1"/>
          </p:cNvSpPr>
          <p:nvPr/>
        </p:nvSpPr>
        <p:spPr bwMode="auto">
          <a:xfrm>
            <a:off x="2843808" y="5805264"/>
            <a:ext cx="2232248" cy="338554"/>
          </a:xfrm>
          <a:prstGeom prst="rect">
            <a:avLst/>
          </a:prstGeom>
          <a:no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altLang="zh-CN" sz="1600" b="1" i="0" u="none" strike="noStrike" kern="1200" cap="none" spc="0" normalizeH="0" baseline="0" noProof="0">
                <a:ln>
                  <a:noFill/>
                </a:ln>
                <a:solidFill>
                  <a:srgbClr val="000000"/>
                </a:solidFill>
                <a:effectLst/>
                <a:uLnTx/>
                <a:uFillTx/>
                <a:latin typeface="Arial"/>
                <a:ea typeface="宋体" charset="0"/>
                <a:cs typeface="Arial"/>
              </a:rPr>
              <a:t>Mortal Sin</a:t>
            </a:r>
            <a:endParaRPr kumimoji="0" lang="en-GB" altLang="zh-CN" sz="1600" b="1" i="0" u="none" strike="noStrike" kern="1200" cap="none" spc="0" normalizeH="0" baseline="0" noProof="0">
              <a:ln>
                <a:noFill/>
              </a:ln>
              <a:solidFill>
                <a:srgbClr val="000000"/>
              </a:solidFill>
              <a:effectLst/>
              <a:uLnTx/>
              <a:uFillTx/>
              <a:latin typeface="Arial"/>
              <a:ea typeface="宋体" charset="0"/>
              <a:cs typeface="Arial"/>
            </a:endParaRPr>
          </a:p>
        </p:txBody>
      </p:sp>
      <p:sp>
        <p:nvSpPr>
          <p:cNvPr id="47" name="Text Box 17"/>
          <p:cNvSpPr txBox="1">
            <a:spLocks noChangeArrowheads="1"/>
          </p:cNvSpPr>
          <p:nvPr/>
        </p:nvSpPr>
        <p:spPr bwMode="auto">
          <a:xfrm>
            <a:off x="7164288" y="5733256"/>
            <a:ext cx="1440160" cy="646331"/>
          </a:xfrm>
          <a:prstGeom prst="rect">
            <a:avLst/>
          </a:prstGeom>
          <a:no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1200" b="1" i="1" u="none" strike="noStrike" kern="1200" cap="none" spc="0" normalizeH="0" baseline="0" noProof="0">
                <a:ln>
                  <a:noFill/>
                </a:ln>
                <a:solidFill>
                  <a:srgbClr val="000000"/>
                </a:solidFill>
                <a:effectLst/>
                <a:uLnTx/>
                <a:uFillTx/>
                <a:latin typeface="Arial"/>
                <a:ea typeface="宋体" charset="0"/>
                <a:cs typeface="Arial"/>
              </a:rPr>
              <a:t>Dying on this line sends you straight to hell.</a:t>
            </a:r>
            <a:endParaRPr kumimoji="0" lang="en-GB" altLang="zh-CN" sz="1200" b="1" i="1" u="none" strike="noStrike" kern="1200" cap="none" spc="0" normalizeH="0" baseline="0" noProof="0">
              <a:ln>
                <a:noFill/>
              </a:ln>
              <a:solidFill>
                <a:srgbClr val="000000"/>
              </a:solidFill>
              <a:effectLst/>
              <a:uLnTx/>
              <a:uFillTx/>
              <a:latin typeface="Arial"/>
              <a:ea typeface="宋体" charset="0"/>
              <a:cs typeface="Arial"/>
            </a:endParaRPr>
          </a:p>
        </p:txBody>
      </p:sp>
      <p:sp>
        <p:nvSpPr>
          <p:cNvPr id="48" name="Text Box 17"/>
          <p:cNvSpPr txBox="1">
            <a:spLocks noChangeArrowheads="1"/>
          </p:cNvSpPr>
          <p:nvPr/>
        </p:nvSpPr>
        <p:spPr bwMode="auto">
          <a:xfrm>
            <a:off x="4283968" y="2946430"/>
            <a:ext cx="2232248" cy="338554"/>
          </a:xfrm>
          <a:prstGeom prst="rect">
            <a:avLst/>
          </a:prstGeom>
          <a:no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600" b="1" i="0" u="none" strike="noStrike" kern="1200" cap="none" spc="0" normalizeH="0" baseline="0" noProof="0">
                <a:ln>
                  <a:noFill/>
                </a:ln>
                <a:solidFill>
                  <a:srgbClr val="000000"/>
                </a:solidFill>
                <a:effectLst/>
                <a:uLnTx/>
                <a:uFillTx/>
                <a:latin typeface="Arial"/>
                <a:ea typeface="宋体" charset="0"/>
                <a:cs typeface="Arial"/>
              </a:rPr>
              <a:t>Venial Sins</a:t>
            </a:r>
            <a:endParaRPr kumimoji="0" lang="en-GB" altLang="zh-CN" sz="1600" b="1" i="0" u="none" strike="noStrike" kern="1200" cap="none" spc="0" normalizeH="0" baseline="0" noProof="0">
              <a:ln>
                <a:noFill/>
              </a:ln>
              <a:solidFill>
                <a:srgbClr val="000000"/>
              </a:solidFill>
              <a:effectLst/>
              <a:uLnTx/>
              <a:uFillTx/>
              <a:latin typeface="Arial"/>
              <a:ea typeface="宋体" charset="0"/>
              <a:cs typeface="Arial"/>
            </a:endParaRPr>
          </a:p>
        </p:txBody>
      </p:sp>
      <p:sp>
        <p:nvSpPr>
          <p:cNvPr id="50" name="Text Box 17"/>
          <p:cNvSpPr txBox="1">
            <a:spLocks noChangeArrowheads="1"/>
          </p:cNvSpPr>
          <p:nvPr/>
        </p:nvSpPr>
        <p:spPr bwMode="auto">
          <a:xfrm>
            <a:off x="7380312" y="3645024"/>
            <a:ext cx="1296144" cy="830997"/>
          </a:xfrm>
          <a:prstGeom prst="rect">
            <a:avLst/>
          </a:prstGeom>
          <a:solidFill>
            <a:srgbClr val="FFFFFF"/>
          </a:solid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1600" b="1" i="1" u="none" strike="noStrike" kern="1200" cap="none" spc="0" normalizeH="0" baseline="0" noProof="0">
                <a:ln>
                  <a:noFill/>
                </a:ln>
                <a:solidFill>
                  <a:srgbClr val="000000"/>
                </a:solidFill>
                <a:effectLst/>
                <a:uLnTx/>
                <a:uFillTx/>
                <a:latin typeface="Arial"/>
                <a:ea typeface="宋体" charset="0"/>
                <a:cs typeface="Arial"/>
              </a:rPr>
              <a:t>Dying here sends you to Purgatory</a:t>
            </a:r>
            <a:endParaRPr kumimoji="0" lang="en-GB" altLang="zh-CN" sz="1600" b="1" i="1" u="none" strike="noStrike" kern="1200" cap="none" spc="0" normalizeH="0" baseline="0" noProof="0">
              <a:ln>
                <a:noFill/>
              </a:ln>
              <a:solidFill>
                <a:srgbClr val="000000"/>
              </a:solidFill>
              <a:effectLst/>
              <a:uLnTx/>
              <a:uFillTx/>
              <a:latin typeface="Arial"/>
              <a:ea typeface="宋体" charset="0"/>
              <a:cs typeface="Arial"/>
            </a:endParaRPr>
          </a:p>
        </p:txBody>
      </p:sp>
      <p:sp>
        <p:nvSpPr>
          <p:cNvPr id="51" name="Text Box 17"/>
          <p:cNvSpPr txBox="1">
            <a:spLocks noChangeArrowheads="1"/>
          </p:cNvSpPr>
          <p:nvPr/>
        </p:nvSpPr>
        <p:spPr bwMode="auto">
          <a:xfrm>
            <a:off x="4427984" y="764704"/>
            <a:ext cx="4392488" cy="1169551"/>
          </a:xfrm>
          <a:prstGeom prst="rect">
            <a:avLst/>
          </a:prstGeom>
          <a:no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1400" b="1" i="1" u="none" strike="noStrike" kern="1200" cap="none" spc="0" normalizeH="0" baseline="0" noProof="0" dirty="0">
                <a:ln>
                  <a:noFill/>
                </a:ln>
                <a:solidFill>
                  <a:srgbClr val="000000"/>
                </a:solidFill>
                <a:effectLst/>
                <a:uLnTx/>
                <a:uFillTx/>
                <a:latin typeface="Arial"/>
                <a:ea typeface="宋体" charset="0"/>
                <a:cs typeface="Arial"/>
              </a:rPr>
              <a:t>Those that die with more merit than is necessary for heaven have their extra merit credited to the Vatican treasury. This extra merit is then dispensed through indulgences and Masses to those suffering in Purgatory.</a:t>
            </a:r>
            <a:endParaRPr kumimoji="0" lang="en-GB" altLang="zh-CN" sz="1400" b="1" i="1" u="none" strike="noStrike" kern="1200" cap="none" spc="0" normalizeH="0" baseline="0" noProof="0" dirty="0">
              <a:ln>
                <a:noFill/>
              </a:ln>
              <a:solidFill>
                <a:srgbClr val="000000"/>
              </a:solidFill>
              <a:effectLst/>
              <a:uLnTx/>
              <a:uFillTx/>
              <a:latin typeface="Arial"/>
              <a:ea typeface="宋体" charset="0"/>
              <a:cs typeface="Arial"/>
            </a:endParaRPr>
          </a:p>
        </p:txBody>
      </p:sp>
      <p:sp>
        <p:nvSpPr>
          <p:cNvPr id="52" name="Text Box 16"/>
          <p:cNvSpPr txBox="1">
            <a:spLocks noChangeArrowheads="1"/>
          </p:cNvSpPr>
          <p:nvPr/>
        </p:nvSpPr>
        <p:spPr bwMode="auto">
          <a:xfrm>
            <a:off x="323528" y="6453336"/>
            <a:ext cx="8568952" cy="304800"/>
          </a:xfrm>
          <a:prstGeom prst="rect">
            <a:avLst/>
          </a:prstGeom>
          <a:noFill/>
          <a:ln>
            <a:noFill/>
          </a:ln>
        </p:spPr>
        <p:txBody>
          <a:bodyPr wrap="none" lIns="0" tIns="0" rIns="0" bIns="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000" b="1" i="0" u="none" strike="noStrike" kern="1200" cap="none" spc="0" normalizeH="0" baseline="0" noProof="0">
                <a:ln>
                  <a:noFill/>
                </a:ln>
                <a:solidFill>
                  <a:srgbClr val="000000"/>
                </a:solidFill>
                <a:effectLst/>
                <a:uLnTx/>
                <a:uFillTx/>
                <a:latin typeface="Arial"/>
                <a:ea typeface="宋体" charset="0"/>
                <a:cs typeface="Arial"/>
              </a:rPr>
              <a:t>A Graphic View of Justification in the Roman Catholic Church</a:t>
            </a:r>
            <a:endParaRPr kumimoji="0" lang="zh-CN" altLang="en-GB" sz="2000" b="1" i="0" u="none" strike="noStrike" kern="1200" cap="none" spc="0" normalizeH="0" baseline="0" noProof="0">
              <a:ln>
                <a:noFill/>
              </a:ln>
              <a:solidFill>
                <a:srgbClr val="000000"/>
              </a:solidFill>
              <a:effectLst/>
              <a:uLnTx/>
              <a:uFillTx/>
              <a:latin typeface="Arial"/>
              <a:ea typeface="宋体" charset="0"/>
              <a:cs typeface="Arial"/>
            </a:endParaRPr>
          </a:p>
        </p:txBody>
      </p:sp>
      <p:sp>
        <p:nvSpPr>
          <p:cNvPr id="49" name="Text Box 17"/>
          <p:cNvSpPr txBox="1">
            <a:spLocks noChangeArrowheads="1"/>
          </p:cNvSpPr>
          <p:nvPr/>
        </p:nvSpPr>
        <p:spPr bwMode="auto">
          <a:xfrm>
            <a:off x="5220072" y="3204264"/>
            <a:ext cx="1872208" cy="584776"/>
          </a:xfrm>
          <a:prstGeom prst="rect">
            <a:avLst/>
          </a:prstGeom>
          <a:no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1600" b="1" i="1" u="none" strike="noStrike" kern="1200" cap="none" spc="0" normalizeH="0" baseline="0" noProof="0">
                <a:ln>
                  <a:noFill/>
                </a:ln>
                <a:solidFill>
                  <a:srgbClr val="000000"/>
                </a:solidFill>
                <a:effectLst/>
                <a:uLnTx/>
                <a:uFillTx/>
                <a:latin typeface="Arial"/>
                <a:ea typeface="宋体" charset="0"/>
                <a:cs typeface="Arial"/>
              </a:rPr>
              <a:t>Good Works &amp; Sacraments</a:t>
            </a:r>
            <a:endParaRPr kumimoji="0" lang="en-GB" altLang="zh-CN" sz="1600" b="1" i="1" u="none" strike="noStrike" kern="1200" cap="none" spc="0" normalizeH="0" baseline="0" noProof="0">
              <a:ln>
                <a:noFill/>
              </a:ln>
              <a:solidFill>
                <a:srgbClr val="000000"/>
              </a:solidFill>
              <a:effectLst/>
              <a:uLnTx/>
              <a:uFillTx/>
              <a:latin typeface="Arial"/>
              <a:ea typeface="宋体" charset="0"/>
              <a:cs typeface="Arial"/>
            </a:endParaRPr>
          </a:p>
        </p:txBody>
      </p:sp>
    </p:spTree>
    <p:extLst>
      <p:ext uri="{BB962C8B-B14F-4D97-AF65-F5344CB8AC3E}">
        <p14:creationId xmlns:p14="http://schemas.microsoft.com/office/powerpoint/2010/main" val="170277530"/>
      </p:ext>
    </p:extLst>
  </p:cSld>
  <p:clrMapOvr>
    <a:overrideClrMapping bg1="dk2" tx1="lt1" bg2="dk1" tx2="lt2" accent1="accent1" accent2="accent2" accent3="accent3" accent4="accent4" accent5="accent5" accent6="accent6" hlink="hlink" folHlink="folHlink"/>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3164" name="Picture 1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8600" y="838200"/>
            <a:ext cx="8839200" cy="5648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3153" name="Text Box 2"/>
          <p:cNvSpPr txBox="1">
            <a:spLocks noChangeArrowheads="1"/>
          </p:cNvSpPr>
          <p:nvPr/>
        </p:nvSpPr>
        <p:spPr bwMode="auto">
          <a:xfrm>
            <a:off x="8274050" y="0"/>
            <a:ext cx="8699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174c</a:t>
            </a:r>
          </a:p>
        </p:txBody>
      </p:sp>
      <p:sp>
        <p:nvSpPr>
          <p:cNvPr id="32771" name="Text Box 3"/>
          <p:cNvSpPr txBox="1">
            <a:spLocks noChangeArrowheads="1"/>
          </p:cNvSpPr>
          <p:nvPr/>
        </p:nvSpPr>
        <p:spPr bwMode="auto">
          <a:xfrm>
            <a:off x="1524000" y="76200"/>
            <a:ext cx="6172200" cy="519113"/>
          </a:xfrm>
          <a:prstGeom prst="rect">
            <a:avLst/>
          </a:prstGeom>
          <a:gradFill rotWithShape="1">
            <a:gsLst>
              <a:gs pos="0">
                <a:srgbClr val="9933FF"/>
              </a:gs>
              <a:gs pos="50000">
                <a:schemeClr val="bg2"/>
              </a:gs>
              <a:gs pos="100000">
                <a:srgbClr val="9933FF"/>
              </a:gs>
            </a:gsLst>
            <a:lin ang="5400000" scaled="1"/>
          </a:gradFill>
          <a:ln w="12700">
            <a:noFill/>
            <a:miter lim="800000"/>
            <a:headEnd type="none" w="sm" len="sm"/>
            <a:tailEnd type="none" w="sm" len="sm"/>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Arial"/>
                <a:ea typeface="SimSun" pitchFamily="2" charset="-122"/>
                <a:cs typeface="Arial"/>
              </a:rPr>
              <a:t>The Scriptural View of Justification</a:t>
            </a:r>
          </a:p>
        </p:txBody>
      </p:sp>
      <p:sp>
        <p:nvSpPr>
          <p:cNvPr id="433155" name="Rectangle 4"/>
          <p:cNvSpPr>
            <a:spLocks noChangeArrowheads="1"/>
          </p:cNvSpPr>
          <p:nvPr/>
        </p:nvSpPr>
        <p:spPr bwMode="auto">
          <a:xfrm>
            <a:off x="465138" y="1695450"/>
            <a:ext cx="9144000" cy="3054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SimSun" charset="0"/>
                <a:cs typeface="SimSun"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SimSun" charset="0"/>
                <a:cs typeface="SimSun"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br>
              <a:rPr kumimoji="0" lang="en-US" altLang="zh-CN" sz="1800" b="0" i="0" u="none" strike="noStrike" kern="1200" cap="none" spc="0" normalizeH="0" baseline="0" noProof="0">
                <a:ln>
                  <a:noFill/>
                </a:ln>
                <a:solidFill>
                  <a:srgbClr val="FFFFFF"/>
                </a:solidFill>
                <a:effectLst/>
                <a:uLnTx/>
                <a:uFillTx/>
                <a:latin typeface="Times New Roman" charset="0"/>
                <a:ea typeface="SimSun" charset="0"/>
                <a:cs typeface="SimSun" charset="0"/>
              </a:rPr>
            </a:b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SimSun" charset="0"/>
                <a:cs typeface="SimSun"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SimSun" charset="0"/>
                <a:cs typeface="SimSun"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SimSun" charset="0"/>
                <a:cs typeface="SimSun"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SimSun" charset="0"/>
                <a:cs typeface="SimSun"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SimSun" charset="0"/>
                <a:cs typeface="SimSun"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SimSun" charset="0"/>
                <a:cs typeface="SimSun"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br>
              <a:rPr kumimoji="0" lang="en-US" altLang="zh-CN" sz="1800" b="0" i="0" u="none" strike="noStrike" kern="1200" cap="none" spc="0" normalizeH="0" baseline="0" noProof="0">
                <a:ln>
                  <a:noFill/>
                </a:ln>
                <a:solidFill>
                  <a:srgbClr val="FFFFFF"/>
                </a:solidFill>
                <a:effectLst/>
                <a:uLnTx/>
                <a:uFillTx/>
                <a:latin typeface="Times New Roman" charset="0"/>
                <a:ea typeface="SimSun" charset="0"/>
                <a:cs typeface="SimSun" charset="0"/>
              </a:rPr>
            </a:b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SimSun" charset="0"/>
                <a:cs typeface="SimSun"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SimSun" charset="0"/>
                <a:cs typeface="SimSun"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endParaRPr kumimoji="0" lang="en-US" altLang="zh-CN" sz="2400" b="0" i="0" u="none" strike="noStrike" kern="1200" cap="none" spc="0" normalizeH="0" baseline="0" noProof="0">
              <a:ln>
                <a:noFill/>
              </a:ln>
              <a:solidFill>
                <a:srgbClr val="FFFFFF"/>
              </a:solidFill>
              <a:effectLst/>
              <a:uLnTx/>
              <a:uFillTx/>
              <a:latin typeface="Times New Roman" charset="0"/>
              <a:ea typeface="SimSun" charset="0"/>
              <a:cs typeface="SimSun" charset="0"/>
            </a:endParaRPr>
          </a:p>
        </p:txBody>
      </p:sp>
      <p:sp>
        <p:nvSpPr>
          <p:cNvPr id="433156" name="Rectangle 5"/>
          <p:cNvSpPr>
            <a:spLocks noChangeArrowheads="1"/>
          </p:cNvSpPr>
          <p:nvPr/>
        </p:nvSpPr>
        <p:spPr bwMode="auto">
          <a:xfrm>
            <a:off x="465138" y="1649413"/>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433157" name="Rectangle 6"/>
          <p:cNvSpPr>
            <a:spLocks noChangeArrowheads="1"/>
          </p:cNvSpPr>
          <p:nvPr/>
        </p:nvSpPr>
        <p:spPr bwMode="auto">
          <a:xfrm>
            <a:off x="465138" y="1649413"/>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433158" name="Rectangle 7"/>
          <p:cNvSpPr>
            <a:spLocks noChangeArrowheads="1"/>
          </p:cNvSpPr>
          <p:nvPr/>
        </p:nvSpPr>
        <p:spPr bwMode="auto">
          <a:xfrm>
            <a:off x="465138" y="1695450"/>
            <a:ext cx="9144000" cy="625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74295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SimSun" charset="0"/>
                <a:cs typeface="SimSun"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l" defTabSz="914400" rtl="0" eaLnBrk="0" fontAlgn="base" latinLnBrk="0" hangingPunct="0">
              <a:lnSpc>
                <a:spcPct val="100000"/>
              </a:lnSpc>
              <a:spcBef>
                <a:spcPct val="0"/>
              </a:spcBef>
              <a:spcAft>
                <a:spcPct val="0"/>
              </a:spcAft>
              <a:buClrTx/>
              <a:buSzTx/>
              <a:buFontTx/>
              <a:buNone/>
              <a:tabLst>
                <a:tab pos="742950" algn="r"/>
                <a:tab pos="2743200" algn="ctr"/>
                <a:tab pos="5486400" algn="r"/>
              </a:tabLst>
              <a:defRPr/>
            </a:pPr>
            <a:endParaRPr kumimoji="0" lang="en-US" altLang="zh-CN" sz="2400" b="0" i="0" u="none" strike="noStrike" kern="1200" cap="none" spc="0" normalizeH="0" baseline="0" noProof="0">
              <a:ln>
                <a:noFill/>
              </a:ln>
              <a:solidFill>
                <a:srgbClr val="FFFFFF"/>
              </a:solidFill>
              <a:effectLst/>
              <a:uLnTx/>
              <a:uFillTx/>
              <a:latin typeface="Times New Roman" charset="0"/>
              <a:ea typeface="SimSun" charset="0"/>
              <a:cs typeface="SimSun" charset="0"/>
            </a:endParaRPr>
          </a:p>
        </p:txBody>
      </p:sp>
      <p:sp>
        <p:nvSpPr>
          <p:cNvPr id="433159" name="Rectangle 8"/>
          <p:cNvSpPr>
            <a:spLocks noChangeArrowheads="1"/>
          </p:cNvSpPr>
          <p:nvPr/>
        </p:nvSpPr>
        <p:spPr bwMode="auto">
          <a:xfrm>
            <a:off x="465138" y="1649413"/>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grpSp>
        <p:nvGrpSpPr>
          <p:cNvPr id="3" name="Group 2"/>
          <p:cNvGrpSpPr/>
          <p:nvPr/>
        </p:nvGrpSpPr>
        <p:grpSpPr>
          <a:xfrm>
            <a:off x="251520" y="908720"/>
            <a:ext cx="8568952" cy="5544616"/>
            <a:chOff x="251520" y="908720"/>
            <a:chExt cx="8568952" cy="5544616"/>
          </a:xfrm>
        </p:grpSpPr>
        <p:sp>
          <p:nvSpPr>
            <p:cNvPr id="46" name="Rectangle 45"/>
            <p:cNvSpPr/>
            <p:nvPr/>
          </p:nvSpPr>
          <p:spPr bwMode="auto">
            <a:xfrm>
              <a:off x="323528" y="1844824"/>
              <a:ext cx="2232248" cy="792088"/>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47" name="Rectangle 46"/>
            <p:cNvSpPr/>
            <p:nvPr/>
          </p:nvSpPr>
          <p:spPr bwMode="auto">
            <a:xfrm>
              <a:off x="3059832" y="1412776"/>
              <a:ext cx="2232248" cy="648072"/>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48" name="Rectangle 47"/>
            <p:cNvSpPr/>
            <p:nvPr/>
          </p:nvSpPr>
          <p:spPr bwMode="auto">
            <a:xfrm>
              <a:off x="3059832" y="2204864"/>
              <a:ext cx="2232248" cy="648072"/>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49" name="Rectangle 48"/>
            <p:cNvSpPr/>
            <p:nvPr/>
          </p:nvSpPr>
          <p:spPr bwMode="auto">
            <a:xfrm>
              <a:off x="3347864" y="2852936"/>
              <a:ext cx="4752528" cy="1872208"/>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50" name="Rectangle 49"/>
            <p:cNvSpPr/>
            <p:nvPr/>
          </p:nvSpPr>
          <p:spPr bwMode="auto">
            <a:xfrm>
              <a:off x="7164288" y="1124744"/>
              <a:ext cx="1656184" cy="648072"/>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51" name="Rectangle 50"/>
            <p:cNvSpPr/>
            <p:nvPr/>
          </p:nvSpPr>
          <p:spPr bwMode="auto">
            <a:xfrm>
              <a:off x="251520" y="4941168"/>
              <a:ext cx="1980728" cy="648072"/>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52" name="Rectangle 51"/>
            <p:cNvSpPr/>
            <p:nvPr/>
          </p:nvSpPr>
          <p:spPr bwMode="auto">
            <a:xfrm>
              <a:off x="6804248" y="5301208"/>
              <a:ext cx="1980728" cy="792088"/>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53" name="Rectangle 52"/>
            <p:cNvSpPr/>
            <p:nvPr/>
          </p:nvSpPr>
          <p:spPr bwMode="auto">
            <a:xfrm>
              <a:off x="899592" y="6093296"/>
              <a:ext cx="7488832" cy="360040"/>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54" name="Rectangle 53"/>
            <p:cNvSpPr/>
            <p:nvPr/>
          </p:nvSpPr>
          <p:spPr bwMode="auto">
            <a:xfrm rot="16663396">
              <a:off x="1514793" y="3886367"/>
              <a:ext cx="1489221" cy="648072"/>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55" name="Rectangle 54"/>
            <p:cNvSpPr/>
            <p:nvPr/>
          </p:nvSpPr>
          <p:spPr bwMode="auto">
            <a:xfrm rot="19424763">
              <a:off x="5649142" y="1193829"/>
              <a:ext cx="932867" cy="648072"/>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56" name="Rectangle 55"/>
            <p:cNvSpPr/>
            <p:nvPr/>
          </p:nvSpPr>
          <p:spPr bwMode="auto">
            <a:xfrm>
              <a:off x="4932040" y="908720"/>
              <a:ext cx="2232248" cy="504056"/>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grpSp>
      <p:sp>
        <p:nvSpPr>
          <p:cNvPr id="34" name="Text Box 17"/>
          <p:cNvSpPr txBox="1">
            <a:spLocks noChangeArrowheads="1"/>
          </p:cNvSpPr>
          <p:nvPr/>
        </p:nvSpPr>
        <p:spPr bwMode="auto">
          <a:xfrm>
            <a:off x="503039" y="4941168"/>
            <a:ext cx="2484785" cy="584776"/>
          </a:xfrm>
          <a:prstGeom prst="rect">
            <a:avLst/>
          </a:prstGeom>
          <a:no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600" b="1" i="0" u="none" strike="noStrike" kern="1200" cap="none" spc="0" normalizeH="0" baseline="0" noProof="0">
                <a:ln>
                  <a:noFill/>
                </a:ln>
                <a:solidFill>
                  <a:srgbClr val="000000"/>
                </a:solidFill>
                <a:effectLst/>
                <a:uLnTx/>
                <a:uFillTx/>
                <a:latin typeface="Arial"/>
                <a:ea typeface="宋体" charset="0"/>
                <a:cs typeface="Arial"/>
              </a:rPr>
              <a:t>Destined for Hell </a:t>
            </a:r>
            <a:br>
              <a:rPr kumimoji="0" lang="en-US" altLang="zh-CN" sz="1600" b="1" i="0" u="none" strike="noStrike" kern="1200" cap="none" spc="0" normalizeH="0" baseline="0" noProof="0">
                <a:ln>
                  <a:noFill/>
                </a:ln>
                <a:solidFill>
                  <a:srgbClr val="000000"/>
                </a:solidFill>
                <a:effectLst/>
                <a:uLnTx/>
                <a:uFillTx/>
                <a:latin typeface="Arial"/>
                <a:ea typeface="宋体" charset="0"/>
                <a:cs typeface="Arial"/>
              </a:rPr>
            </a:br>
            <a:r>
              <a:rPr kumimoji="0" lang="en-US" altLang="zh-CN" sz="1600" b="1" i="0" u="none" strike="noStrike" kern="1200" cap="none" spc="0" normalizeH="0" baseline="0" noProof="0">
                <a:ln>
                  <a:noFill/>
                </a:ln>
                <a:solidFill>
                  <a:srgbClr val="000000"/>
                </a:solidFill>
                <a:effectLst/>
                <a:uLnTx/>
                <a:uFillTx/>
                <a:latin typeface="Arial"/>
                <a:ea typeface="宋体" charset="0"/>
                <a:cs typeface="Arial"/>
              </a:rPr>
              <a:t>Spiritually Dead</a:t>
            </a:r>
            <a:endParaRPr kumimoji="0" lang="en-GB" altLang="zh-CN" sz="1600" b="1" i="0" u="none" strike="noStrike" kern="1200" cap="none" spc="0" normalizeH="0" baseline="0" noProof="0">
              <a:ln>
                <a:noFill/>
              </a:ln>
              <a:solidFill>
                <a:srgbClr val="000000"/>
              </a:solidFill>
              <a:effectLst/>
              <a:uLnTx/>
              <a:uFillTx/>
              <a:latin typeface="Arial"/>
              <a:ea typeface="宋体" charset="0"/>
              <a:cs typeface="Arial"/>
            </a:endParaRPr>
          </a:p>
        </p:txBody>
      </p:sp>
      <p:sp>
        <p:nvSpPr>
          <p:cNvPr id="35" name="Text Box 16"/>
          <p:cNvSpPr txBox="1">
            <a:spLocks noChangeArrowheads="1"/>
          </p:cNvSpPr>
          <p:nvPr/>
        </p:nvSpPr>
        <p:spPr bwMode="auto">
          <a:xfrm>
            <a:off x="395536" y="6093296"/>
            <a:ext cx="8568952" cy="304800"/>
          </a:xfrm>
          <a:prstGeom prst="rect">
            <a:avLst/>
          </a:prstGeom>
          <a:noFill/>
          <a:ln>
            <a:noFill/>
          </a:ln>
        </p:spPr>
        <p:txBody>
          <a:bodyPr wrap="none" lIns="0" tIns="0" rIns="0" bIns="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000" b="1" i="0" u="none" strike="noStrike" kern="1200" cap="none" spc="0" normalizeH="0" baseline="0" noProof="0">
                <a:ln>
                  <a:noFill/>
                </a:ln>
                <a:solidFill>
                  <a:srgbClr val="000000"/>
                </a:solidFill>
                <a:effectLst/>
                <a:uLnTx/>
                <a:uFillTx/>
                <a:latin typeface="Arial"/>
                <a:ea typeface="宋体" charset="0"/>
                <a:cs typeface="Arial"/>
              </a:rPr>
              <a:t>A Graphic View of Justification According to Scripture</a:t>
            </a:r>
            <a:endParaRPr kumimoji="0" lang="zh-CN" altLang="en-GB" sz="2000" b="1" i="0" u="none" strike="noStrike" kern="1200" cap="none" spc="0" normalizeH="0" baseline="0" noProof="0">
              <a:ln>
                <a:noFill/>
              </a:ln>
              <a:solidFill>
                <a:srgbClr val="000000"/>
              </a:solidFill>
              <a:effectLst/>
              <a:uLnTx/>
              <a:uFillTx/>
              <a:latin typeface="Arial"/>
              <a:ea typeface="宋体" charset="0"/>
              <a:cs typeface="Arial"/>
            </a:endParaRPr>
          </a:p>
        </p:txBody>
      </p:sp>
      <p:sp>
        <p:nvSpPr>
          <p:cNvPr id="37" name="Text Box 17"/>
          <p:cNvSpPr txBox="1">
            <a:spLocks noChangeArrowheads="1"/>
          </p:cNvSpPr>
          <p:nvPr/>
        </p:nvSpPr>
        <p:spPr bwMode="auto">
          <a:xfrm>
            <a:off x="539552" y="2276872"/>
            <a:ext cx="2628801" cy="646331"/>
          </a:xfrm>
          <a:prstGeom prst="rect">
            <a:avLst/>
          </a:prstGeom>
          <a:no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a:ea typeface="宋体" charset="0"/>
                <a:cs typeface="Arial"/>
              </a:rPr>
              <a:t>Philippians 3:9</a:t>
            </a:r>
            <a:br>
              <a:rPr kumimoji="0" lang="en-US" altLang="zh-CN" sz="1200" b="1" i="0" u="none" strike="noStrike" kern="1200" cap="none" spc="0" normalizeH="0" baseline="0" noProof="0" dirty="0">
                <a:ln>
                  <a:noFill/>
                </a:ln>
                <a:solidFill>
                  <a:srgbClr val="000000"/>
                </a:solidFill>
                <a:effectLst/>
                <a:uLnTx/>
                <a:uFillTx/>
                <a:latin typeface="Arial"/>
                <a:ea typeface="宋体" charset="0"/>
                <a:cs typeface="Arial"/>
              </a:rPr>
            </a:br>
            <a:r>
              <a:rPr kumimoji="0" lang="en-US" altLang="zh-CN" sz="1200" b="1" i="0" u="none" strike="noStrike" kern="1200" cap="none" spc="0" normalizeH="0" baseline="0" noProof="0" dirty="0">
                <a:ln>
                  <a:noFill/>
                </a:ln>
                <a:solidFill>
                  <a:srgbClr val="000000"/>
                </a:solidFill>
                <a:effectLst/>
                <a:uLnTx/>
                <a:uFillTx/>
                <a:latin typeface="Arial"/>
                <a:ea typeface="宋体" charset="0"/>
                <a:cs typeface="Arial"/>
              </a:rPr>
              <a:t>Romans 5:17</a:t>
            </a:r>
            <a:br>
              <a:rPr kumimoji="0" lang="en-US" altLang="zh-CN" sz="1200" b="1" i="0" u="none" strike="noStrike" kern="1200" cap="none" spc="0" normalizeH="0" baseline="0" noProof="0" dirty="0">
                <a:ln>
                  <a:noFill/>
                </a:ln>
                <a:solidFill>
                  <a:srgbClr val="000000"/>
                </a:solidFill>
                <a:effectLst/>
                <a:uLnTx/>
                <a:uFillTx/>
                <a:latin typeface="Arial"/>
                <a:ea typeface="宋体" charset="0"/>
                <a:cs typeface="Arial"/>
              </a:rPr>
            </a:br>
            <a:r>
              <a:rPr kumimoji="0" lang="en-US" altLang="zh-CN" sz="1200" b="1" i="0" u="none" strike="noStrike" kern="1200" cap="none" spc="0" normalizeH="0" baseline="0" noProof="0" dirty="0">
                <a:ln>
                  <a:noFill/>
                </a:ln>
                <a:solidFill>
                  <a:srgbClr val="000000"/>
                </a:solidFill>
                <a:effectLst/>
                <a:uLnTx/>
                <a:uFillTx/>
                <a:latin typeface="Arial"/>
                <a:ea typeface="宋体" charset="0"/>
                <a:cs typeface="Arial"/>
              </a:rPr>
              <a:t>2 Corinthians 5:21</a:t>
            </a:r>
            <a:endParaRPr kumimoji="0" lang="en-GB" altLang="zh-CN" sz="1200" b="1" i="0" u="none" strike="noStrike" kern="1200" cap="none" spc="0" normalizeH="0" baseline="0" noProof="0" dirty="0">
              <a:ln>
                <a:noFill/>
              </a:ln>
              <a:solidFill>
                <a:srgbClr val="000000"/>
              </a:solidFill>
              <a:effectLst/>
              <a:uLnTx/>
              <a:uFillTx/>
              <a:latin typeface="Arial"/>
              <a:ea typeface="宋体" charset="0"/>
              <a:cs typeface="Arial"/>
            </a:endParaRPr>
          </a:p>
        </p:txBody>
      </p:sp>
      <p:sp>
        <p:nvSpPr>
          <p:cNvPr id="38" name="Text Box 17"/>
          <p:cNvSpPr txBox="1">
            <a:spLocks noChangeArrowheads="1"/>
          </p:cNvSpPr>
          <p:nvPr/>
        </p:nvSpPr>
        <p:spPr bwMode="auto">
          <a:xfrm>
            <a:off x="6804248" y="5301208"/>
            <a:ext cx="2088232" cy="738664"/>
          </a:xfrm>
          <a:prstGeom prst="rect">
            <a:avLst/>
          </a:prstGeom>
          <a:no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400" b="1" i="1" u="none" strike="noStrike" kern="1200" cap="none" spc="0" normalizeH="0" baseline="0" noProof="0">
                <a:ln>
                  <a:noFill/>
                </a:ln>
                <a:solidFill>
                  <a:srgbClr val="000000"/>
                </a:solidFill>
                <a:effectLst/>
                <a:uLnTx/>
                <a:uFillTx/>
                <a:latin typeface="Arial"/>
                <a:ea typeface="宋体" charset="0"/>
                <a:cs typeface="Arial"/>
              </a:rPr>
              <a:t>Dying without trusting Christ sends you to hell (John 12:48)</a:t>
            </a:r>
            <a:endParaRPr kumimoji="0" lang="en-GB" altLang="zh-CN" sz="1400" b="1" i="1" u="none" strike="noStrike" kern="1200" cap="none" spc="0" normalizeH="0" baseline="0" noProof="0">
              <a:ln>
                <a:noFill/>
              </a:ln>
              <a:solidFill>
                <a:srgbClr val="000000"/>
              </a:solidFill>
              <a:effectLst/>
              <a:uLnTx/>
              <a:uFillTx/>
              <a:latin typeface="Arial"/>
              <a:ea typeface="宋体" charset="0"/>
              <a:cs typeface="Arial"/>
            </a:endParaRPr>
          </a:p>
        </p:txBody>
      </p:sp>
      <p:sp>
        <p:nvSpPr>
          <p:cNvPr id="39" name="Text Box 17"/>
          <p:cNvSpPr txBox="1">
            <a:spLocks noChangeArrowheads="1"/>
          </p:cNvSpPr>
          <p:nvPr/>
        </p:nvSpPr>
        <p:spPr bwMode="auto">
          <a:xfrm>
            <a:off x="7236296" y="1052736"/>
            <a:ext cx="1872208" cy="338554"/>
          </a:xfrm>
          <a:prstGeom prst="rect">
            <a:avLst/>
          </a:prstGeom>
          <a:no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1600" b="1" i="0" u="none" strike="noStrike" kern="1200" cap="none" spc="0" normalizeH="0" baseline="0" noProof="0">
                <a:ln>
                  <a:noFill/>
                </a:ln>
                <a:solidFill>
                  <a:srgbClr val="000000"/>
                </a:solidFill>
                <a:effectLst/>
                <a:uLnTx/>
                <a:uFillTx/>
                <a:latin typeface="Arial"/>
                <a:ea typeface="宋体" charset="0"/>
                <a:cs typeface="Arial"/>
              </a:rPr>
              <a:t>Glorification</a:t>
            </a:r>
            <a:endParaRPr kumimoji="0" lang="en-GB" altLang="zh-CN" sz="1600" b="1" i="0" u="none" strike="noStrike" kern="1200" cap="none" spc="0" normalizeH="0" baseline="0" noProof="0">
              <a:ln>
                <a:noFill/>
              </a:ln>
              <a:solidFill>
                <a:srgbClr val="000000"/>
              </a:solidFill>
              <a:effectLst/>
              <a:uLnTx/>
              <a:uFillTx/>
              <a:latin typeface="Arial"/>
              <a:ea typeface="宋体" charset="0"/>
              <a:cs typeface="Arial"/>
            </a:endParaRPr>
          </a:p>
        </p:txBody>
      </p:sp>
      <p:sp>
        <p:nvSpPr>
          <p:cNvPr id="40" name="Text Box 17"/>
          <p:cNvSpPr txBox="1">
            <a:spLocks noChangeArrowheads="1"/>
          </p:cNvSpPr>
          <p:nvPr/>
        </p:nvSpPr>
        <p:spPr bwMode="auto">
          <a:xfrm>
            <a:off x="5220072" y="836712"/>
            <a:ext cx="2304256" cy="954107"/>
          </a:xfrm>
          <a:prstGeom prst="rect">
            <a:avLst/>
          </a:prstGeom>
          <a:no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400" b="1" i="1" u="none" strike="noStrike" kern="1200" cap="none" spc="0" normalizeH="0" baseline="0" noProof="0">
                <a:ln>
                  <a:noFill/>
                </a:ln>
                <a:solidFill>
                  <a:srgbClr val="000000"/>
                </a:solidFill>
                <a:effectLst/>
                <a:uLnTx/>
                <a:uFillTx/>
                <a:latin typeface="Arial"/>
                <a:ea typeface="宋体" charset="0"/>
                <a:cs typeface="Arial"/>
              </a:rPr>
              <a:t>Dying with God's righteousness qualifies you for heaven </a:t>
            </a:r>
            <a:br>
              <a:rPr kumimoji="0" lang="en-US" altLang="zh-CN" sz="1400" b="1" i="1" u="none" strike="noStrike" kern="1200" cap="none" spc="0" normalizeH="0" baseline="0" noProof="0">
                <a:ln>
                  <a:noFill/>
                </a:ln>
                <a:solidFill>
                  <a:srgbClr val="000000"/>
                </a:solidFill>
                <a:effectLst/>
                <a:uLnTx/>
                <a:uFillTx/>
                <a:latin typeface="Arial"/>
                <a:ea typeface="宋体" charset="0"/>
                <a:cs typeface="Arial"/>
              </a:rPr>
            </a:br>
            <a:r>
              <a:rPr kumimoji="0" lang="en-US" altLang="zh-CN" sz="1400" b="1" i="1" u="none" strike="noStrike" kern="1200" cap="none" spc="0" normalizeH="0" baseline="0" noProof="0">
                <a:ln>
                  <a:noFill/>
                </a:ln>
                <a:solidFill>
                  <a:srgbClr val="000000"/>
                </a:solidFill>
                <a:effectLst/>
                <a:uLnTx/>
                <a:uFillTx/>
                <a:latin typeface="Arial"/>
                <a:ea typeface="宋体" charset="0"/>
                <a:cs typeface="Arial"/>
              </a:rPr>
              <a:t>(John 5:24)</a:t>
            </a:r>
            <a:endParaRPr kumimoji="0" lang="en-GB" altLang="zh-CN" sz="1400" b="1" i="1" u="none" strike="noStrike" kern="1200" cap="none" spc="0" normalizeH="0" baseline="0" noProof="0">
              <a:ln>
                <a:noFill/>
              </a:ln>
              <a:solidFill>
                <a:srgbClr val="000000"/>
              </a:solidFill>
              <a:effectLst/>
              <a:uLnTx/>
              <a:uFillTx/>
              <a:latin typeface="Arial"/>
              <a:ea typeface="宋体" charset="0"/>
              <a:cs typeface="Arial"/>
            </a:endParaRPr>
          </a:p>
        </p:txBody>
      </p:sp>
      <p:sp>
        <p:nvSpPr>
          <p:cNvPr id="42" name="Text Box 16"/>
          <p:cNvSpPr txBox="1">
            <a:spLocks noChangeArrowheads="1"/>
          </p:cNvSpPr>
          <p:nvPr/>
        </p:nvSpPr>
        <p:spPr bwMode="auto">
          <a:xfrm>
            <a:off x="3131840" y="2188096"/>
            <a:ext cx="2592288" cy="304800"/>
          </a:xfrm>
          <a:prstGeom prst="rect">
            <a:avLst/>
          </a:prstGeom>
          <a:noFill/>
          <a:ln>
            <a:noFill/>
          </a:ln>
        </p:spPr>
        <p:txBody>
          <a:bodyPr wrap="none" lIns="0" tIns="0" rIns="0" bIns="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1600" b="1" i="0" u="none" strike="noStrike" kern="1200" cap="none" spc="0" normalizeH="0" baseline="0" noProof="0">
                <a:ln>
                  <a:noFill/>
                </a:ln>
                <a:solidFill>
                  <a:srgbClr val="000000"/>
                </a:solidFill>
                <a:effectLst/>
                <a:uLnTx/>
                <a:uFillTx/>
                <a:latin typeface="Arial"/>
                <a:ea typeface="宋体" charset="0"/>
                <a:cs typeface="Arial"/>
              </a:rPr>
              <a:t>Justified</a:t>
            </a:r>
            <a:endParaRPr kumimoji="0" lang="zh-CN" altLang="en-GB" sz="1600" b="1" i="0" u="none" strike="noStrike" kern="1200" cap="none" spc="0" normalizeH="0" baseline="0" noProof="0">
              <a:ln>
                <a:noFill/>
              </a:ln>
              <a:solidFill>
                <a:srgbClr val="000000"/>
              </a:solidFill>
              <a:effectLst/>
              <a:uLnTx/>
              <a:uFillTx/>
              <a:latin typeface="Arial"/>
              <a:ea typeface="宋体" charset="0"/>
              <a:cs typeface="Arial"/>
            </a:endParaRPr>
          </a:p>
        </p:txBody>
      </p:sp>
      <p:sp>
        <p:nvSpPr>
          <p:cNvPr id="43" name="Text Box 16"/>
          <p:cNvSpPr txBox="1">
            <a:spLocks noChangeArrowheads="1"/>
          </p:cNvSpPr>
          <p:nvPr/>
        </p:nvSpPr>
        <p:spPr bwMode="auto">
          <a:xfrm>
            <a:off x="3131840" y="1828056"/>
            <a:ext cx="2592288" cy="304800"/>
          </a:xfrm>
          <a:prstGeom prst="rect">
            <a:avLst/>
          </a:prstGeom>
          <a:noFill/>
          <a:ln>
            <a:noFill/>
          </a:ln>
        </p:spPr>
        <p:txBody>
          <a:bodyPr wrap="none" lIns="0" tIns="0" rIns="0" bIns="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1600" b="1" i="0" u="none" strike="noStrike" kern="1200" cap="none" spc="0" normalizeH="0" baseline="0" noProof="0">
                <a:ln>
                  <a:noFill/>
                </a:ln>
                <a:solidFill>
                  <a:srgbClr val="000000"/>
                </a:solidFill>
                <a:effectLst/>
                <a:uLnTx/>
                <a:uFillTx/>
                <a:latin typeface="Arial"/>
                <a:ea typeface="宋体" charset="0"/>
                <a:cs typeface="Arial"/>
              </a:rPr>
              <a:t>Sanctification</a:t>
            </a:r>
            <a:endParaRPr kumimoji="0" lang="zh-CN" altLang="en-GB" sz="1600" b="1" i="0" u="none" strike="noStrike" kern="1200" cap="none" spc="0" normalizeH="0" baseline="0" noProof="0">
              <a:ln>
                <a:noFill/>
              </a:ln>
              <a:solidFill>
                <a:srgbClr val="000000"/>
              </a:solidFill>
              <a:effectLst/>
              <a:uLnTx/>
              <a:uFillTx/>
              <a:latin typeface="Arial"/>
              <a:ea typeface="宋体" charset="0"/>
              <a:cs typeface="Arial"/>
            </a:endParaRPr>
          </a:p>
        </p:txBody>
      </p:sp>
      <p:sp>
        <p:nvSpPr>
          <p:cNvPr id="44" name="Text Box 17"/>
          <p:cNvSpPr txBox="1">
            <a:spLocks noChangeArrowheads="1"/>
          </p:cNvSpPr>
          <p:nvPr/>
        </p:nvSpPr>
        <p:spPr bwMode="auto">
          <a:xfrm>
            <a:off x="3203848" y="2564904"/>
            <a:ext cx="5544616" cy="2462213"/>
          </a:xfrm>
          <a:prstGeom prst="rect">
            <a:avLst/>
          </a:prstGeom>
          <a:no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400" b="1" i="1" u="none" strike="noStrike" kern="1200" cap="none" spc="0" normalizeH="0" baseline="0" noProof="0">
                <a:ln>
                  <a:noFill/>
                </a:ln>
                <a:solidFill>
                  <a:srgbClr val="000000"/>
                </a:solidFill>
                <a:effectLst/>
                <a:uLnTx/>
                <a:uFillTx/>
                <a:latin typeface="Arial"/>
                <a:ea typeface="宋体" charset="0"/>
                <a:cs typeface="Arial"/>
              </a:rPr>
              <a:t>Justification is a permanent verdict by God that declares a sinner righteous because of his faith in Christ. It enables God to continue to see the sinner as if he were righteous even if he continues to sin. The ground of justification is the righteousness of Christ and therefore sin or good works has no effect on it. A person either has the righteousness of God and is destined for heaven, or he is condemned and is destined to hell. The righteousness of God is given as a gift to those who trust in God's one and only provision for their sin: that Jesus paid the full and complete punishment by dying in their place. </a:t>
            </a:r>
            <a:br>
              <a:rPr kumimoji="0" lang="en-US" altLang="zh-CN" sz="1400" b="1" i="1" u="none" strike="noStrike" kern="1200" cap="none" spc="0" normalizeH="0" baseline="0" noProof="0">
                <a:ln>
                  <a:noFill/>
                </a:ln>
                <a:solidFill>
                  <a:srgbClr val="000000"/>
                </a:solidFill>
                <a:effectLst/>
                <a:uLnTx/>
                <a:uFillTx/>
                <a:latin typeface="Arial"/>
                <a:ea typeface="宋体" charset="0"/>
                <a:cs typeface="Arial"/>
              </a:rPr>
            </a:br>
            <a:r>
              <a:rPr kumimoji="0" lang="en-US" altLang="zh-CN" sz="1400" b="1" i="1" u="none" strike="noStrike" kern="1200" cap="none" spc="0" normalizeH="0" baseline="0" noProof="0">
                <a:ln>
                  <a:noFill/>
                </a:ln>
                <a:solidFill>
                  <a:srgbClr val="000000"/>
                </a:solidFill>
                <a:effectLst/>
                <a:uLnTx/>
                <a:uFillTx/>
                <a:latin typeface="Arial"/>
                <a:ea typeface="宋体" charset="0"/>
                <a:cs typeface="Arial"/>
              </a:rPr>
              <a:t>See Romans 3:21-26; 4:2-9 and Ephesians 2:1-10.</a:t>
            </a:r>
            <a:endParaRPr kumimoji="0" lang="en-GB" altLang="zh-CN" sz="1400" b="1" i="1" u="none" strike="noStrike" kern="1200" cap="none" spc="0" normalizeH="0" baseline="0" noProof="0">
              <a:ln>
                <a:noFill/>
              </a:ln>
              <a:solidFill>
                <a:srgbClr val="000000"/>
              </a:solidFill>
              <a:effectLst/>
              <a:uLnTx/>
              <a:uFillTx/>
              <a:latin typeface="Arial"/>
              <a:ea typeface="宋体" charset="0"/>
              <a:cs typeface="Arial"/>
            </a:endParaRPr>
          </a:p>
        </p:txBody>
      </p:sp>
      <p:sp>
        <p:nvSpPr>
          <p:cNvPr id="45" name="Text Box 16"/>
          <p:cNvSpPr txBox="1">
            <a:spLocks noChangeArrowheads="1"/>
          </p:cNvSpPr>
          <p:nvPr/>
        </p:nvSpPr>
        <p:spPr bwMode="auto">
          <a:xfrm rot="16645632">
            <a:off x="1556669" y="4122792"/>
            <a:ext cx="1884425" cy="304800"/>
          </a:xfrm>
          <a:prstGeom prst="rect">
            <a:avLst/>
          </a:prstGeom>
          <a:noFill/>
          <a:ln>
            <a:noFill/>
          </a:ln>
        </p:spPr>
        <p:txBody>
          <a:bodyPr wrap="none" lIns="0" tIns="0" rIns="0" bIns="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1800" b="1" i="0" u="none" strike="noStrike" kern="1200" cap="none" spc="0" normalizeH="0" baseline="0" noProof="0">
                <a:ln>
                  <a:noFill/>
                </a:ln>
                <a:solidFill>
                  <a:srgbClr val="000000"/>
                </a:solidFill>
                <a:effectLst/>
                <a:uLnTx/>
                <a:uFillTx/>
                <a:latin typeface="Arial"/>
                <a:ea typeface="宋体" charset="0"/>
                <a:cs typeface="Arial"/>
              </a:rPr>
              <a:t>Faith in Christ</a:t>
            </a:r>
            <a:endParaRPr kumimoji="0" lang="zh-CN" altLang="en-GB" sz="1800" b="1" i="0" u="none" strike="noStrike" kern="1200" cap="none" spc="0" normalizeH="0" baseline="0" noProof="0">
              <a:ln>
                <a:noFill/>
              </a:ln>
              <a:solidFill>
                <a:srgbClr val="000000"/>
              </a:solidFill>
              <a:effectLst/>
              <a:uLnTx/>
              <a:uFillTx/>
              <a:latin typeface="Arial"/>
              <a:ea typeface="宋体" charset="0"/>
              <a:cs typeface="Arial"/>
            </a:endParaRPr>
          </a:p>
        </p:txBody>
      </p:sp>
      <p:sp>
        <p:nvSpPr>
          <p:cNvPr id="36" name="Text Box 16"/>
          <p:cNvSpPr txBox="1">
            <a:spLocks noChangeArrowheads="1"/>
          </p:cNvSpPr>
          <p:nvPr/>
        </p:nvSpPr>
        <p:spPr bwMode="auto">
          <a:xfrm>
            <a:off x="-108520" y="1972072"/>
            <a:ext cx="2592288" cy="304800"/>
          </a:xfrm>
          <a:prstGeom prst="rect">
            <a:avLst/>
          </a:prstGeom>
          <a:noFill/>
          <a:ln>
            <a:noFill/>
          </a:ln>
        </p:spPr>
        <p:txBody>
          <a:bodyPr wrap="none" lIns="0" tIns="0" rIns="0" bIns="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altLang="zh-CN" sz="1600" b="1" i="0" u="none" strike="noStrike" kern="1200" cap="none" spc="0" normalizeH="0" baseline="0" noProof="0">
                <a:ln>
                  <a:noFill/>
                </a:ln>
                <a:solidFill>
                  <a:srgbClr val="000000"/>
                </a:solidFill>
                <a:effectLst/>
                <a:uLnTx/>
                <a:uFillTx/>
                <a:latin typeface="Arial"/>
                <a:ea typeface="宋体" charset="0"/>
                <a:cs typeface="Arial"/>
              </a:rPr>
              <a:t>Righteousness of God</a:t>
            </a:r>
            <a:endParaRPr kumimoji="0" lang="zh-CN" altLang="en-GB" sz="1600" b="1" i="0" u="none" strike="noStrike" kern="1200" cap="none" spc="0" normalizeH="0" baseline="0" noProof="0">
              <a:ln>
                <a:noFill/>
              </a:ln>
              <a:solidFill>
                <a:srgbClr val="000000"/>
              </a:solidFill>
              <a:effectLst/>
              <a:uLnTx/>
              <a:uFillTx/>
              <a:latin typeface="Arial"/>
              <a:ea typeface="宋体" charset="0"/>
              <a:cs typeface="Arial"/>
            </a:endParaRPr>
          </a:p>
        </p:txBody>
      </p:sp>
      <p:pic>
        <p:nvPicPr>
          <p:cNvPr id="4" name="Picture 3" descr="Screen Shot 2018-04-16 at 6.27.14 PM.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1520" y="836713"/>
            <a:ext cx="3312368" cy="987490"/>
          </a:xfrm>
          <a:prstGeom prst="rect">
            <a:avLst/>
          </a:prstGeom>
        </p:spPr>
      </p:pic>
    </p:spTree>
    <p:extLst>
      <p:ext uri="{BB962C8B-B14F-4D97-AF65-F5344CB8AC3E}">
        <p14:creationId xmlns:p14="http://schemas.microsoft.com/office/powerpoint/2010/main" val="806011777"/>
      </p:ext>
    </p:extLst>
  </p:cSld>
  <p:clrMapOvr>
    <a:overrideClrMapping bg1="dk2" tx1="lt1" bg2="dk1" tx2="lt2" accent1="accent1" accent2="accent2" accent3="accent3" accent4="accent4" accent5="accent5" accent6="accent6" hlink="hlink" folHlink="folHlink"/>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2" name="Picture 2" descr="Image result for be free from sin">
            <a:extLst>
              <a:ext uri="{FF2B5EF4-FFF2-40B4-BE49-F238E27FC236}">
                <a16:creationId xmlns:a16="http://schemas.microsoft.com/office/drawing/2014/main" id="{D0191574-A7F3-FA4A-9190-1DFF19D183C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39944" cy="609329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Why must salvation be by faith </a:t>
            </a:r>
            <a:r>
              <a:rPr lang="en-US" sz="5400" b="1" dirty="0">
                <a:solidFill>
                  <a:srgbClr val="FFFF00"/>
                </a:solidFill>
                <a:effectLst>
                  <a:glow rad="127000">
                    <a:schemeClr val="tx1"/>
                  </a:glow>
                </a:effectLst>
                <a:latin typeface="Arial" charset="0"/>
                <a:ea typeface="ＭＳ Ｐゴシック" charset="0"/>
                <a:cs typeface="ＭＳ Ｐゴシック" charset="0"/>
              </a:rPr>
              <a:t>alone</a:t>
            </a:r>
            <a:r>
              <a:rPr lang="en-US" sz="5400" b="1" dirty="0">
                <a:effectLst>
                  <a:glow rad="127000">
                    <a:schemeClr val="tx1"/>
                  </a:glow>
                </a:effectLst>
                <a:latin typeface="Arial" charset="0"/>
                <a:ea typeface="ＭＳ Ｐゴシック" charset="0"/>
                <a:cs typeface="ＭＳ Ｐゴシック" charset="0"/>
              </a:rPr>
              <a:t>?</a:t>
            </a:r>
          </a:p>
        </p:txBody>
      </p:sp>
      <p:sp>
        <p:nvSpPr>
          <p:cNvPr id="4" name="Rectangle 2">
            <a:extLst>
              <a:ext uri="{FF2B5EF4-FFF2-40B4-BE49-F238E27FC236}">
                <a16:creationId xmlns:a16="http://schemas.microsoft.com/office/drawing/2014/main" id="{899E8807-FF5D-7D46-A408-BBF5F19827AD}"/>
              </a:ext>
            </a:extLst>
          </p:cNvPr>
          <p:cNvSpPr txBox="1">
            <a:spLocks noChangeArrowheads="1"/>
          </p:cNvSpPr>
          <p:nvPr/>
        </p:nvSpPr>
        <p:spPr bwMode="auto">
          <a:xfrm>
            <a:off x="3635896" y="4437112"/>
            <a:ext cx="5343004" cy="1888192"/>
          </a:xfrm>
          <a:prstGeom prst="rect">
            <a:avLst/>
          </a:prstGeom>
          <a:noFill/>
          <a:ln>
            <a:noFill/>
          </a:ln>
          <a:effectLst>
            <a:outerShdw blurRad="63500" dist="35921" dir="2700000" algn="ctr" rotWithShape="0">
              <a:schemeClr val="tx2">
                <a:alpha val="74998"/>
              </a:schemeClr>
            </a:outerShdw>
          </a:effec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kern="0" dirty="0">
                <a:effectLst>
                  <a:glow rad="127000">
                    <a:schemeClr val="tx1"/>
                  </a:glow>
                </a:effectLst>
                <a:latin typeface="Arial" charset="0"/>
                <a:ea typeface="ＭＳ Ｐゴシック" charset="0"/>
                <a:cs typeface="ＭＳ Ｐゴシック" charset="0"/>
              </a:rPr>
              <a:t>Paul gives </a:t>
            </a:r>
            <a:br>
              <a:rPr lang="en-US" sz="5400" b="1" kern="0" dirty="0">
                <a:effectLst>
                  <a:glow rad="127000">
                    <a:schemeClr val="tx1"/>
                  </a:glow>
                </a:effectLst>
                <a:latin typeface="Arial" charset="0"/>
                <a:ea typeface="ＭＳ Ｐゴシック" charset="0"/>
                <a:cs typeface="ＭＳ Ｐゴシック" charset="0"/>
              </a:rPr>
            </a:br>
            <a:r>
              <a:rPr lang="en-US" sz="5400" b="1" kern="0" dirty="0">
                <a:effectLst>
                  <a:glow rad="127000">
                    <a:schemeClr val="tx1"/>
                  </a:glow>
                </a:effectLst>
                <a:latin typeface="Arial" charset="0"/>
                <a:ea typeface="ＭＳ Ｐゴシック" charset="0"/>
                <a:cs typeface="ＭＳ Ｐゴシック" charset="0"/>
              </a:rPr>
              <a:t>3 reasons</a:t>
            </a:r>
          </a:p>
        </p:txBody>
      </p:sp>
    </p:spTree>
    <p:extLst>
      <p:ext uri="{BB962C8B-B14F-4D97-AF65-F5344CB8AC3E}">
        <p14:creationId xmlns:p14="http://schemas.microsoft.com/office/powerpoint/2010/main" val="138747754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3" name="Text Box 43"/>
          <p:cNvSpPr txBox="1">
            <a:spLocks noChangeArrowheads="1"/>
          </p:cNvSpPr>
          <p:nvPr/>
        </p:nvSpPr>
        <p:spPr bwMode="auto">
          <a:xfrm>
            <a:off x="1214438" y="206375"/>
            <a:ext cx="6486525" cy="708025"/>
          </a:xfrm>
          <a:prstGeom prst="rect">
            <a:avLst/>
          </a:prstGeom>
          <a:noFill/>
          <a:ln w="12700">
            <a:noFill/>
            <a:miter lim="800000"/>
            <a:headEnd type="none" w="sm" len="sm"/>
            <a:tailEnd type="none" w="sm" len="sm"/>
          </a:ln>
          <a:effectLst>
            <a:outerShdw blurRad="63500" dist="17961" dir="2700000" algn="ctr" rotWithShape="0">
              <a:srgbClr val="000000">
                <a:alpha val="74998"/>
              </a:srgbClr>
            </a:outerShdw>
          </a:effectLst>
        </p:spPr>
        <p:txBody>
          <a:bodyPr wrap="none">
            <a:spAutoFit/>
          </a:bodyPr>
          <a:lstStyle/>
          <a:p>
            <a:pPr algn="ctr">
              <a:defRPr/>
            </a:pPr>
            <a:r>
              <a:rPr lang="en-US" sz="4000" b="1" dirty="0">
                <a:solidFill>
                  <a:srgbClr val="FFFFFF"/>
                </a:solidFill>
                <a:latin typeface="Arial" charset="0"/>
                <a:ea typeface="+mn-ea"/>
                <a:cs typeface="+mn-cs"/>
              </a:rPr>
              <a:t>Paul versus the Judaizers</a:t>
            </a:r>
          </a:p>
        </p:txBody>
      </p:sp>
      <p:graphicFrame>
        <p:nvGraphicFramePr>
          <p:cNvPr id="20712" name="Group 232"/>
          <p:cNvGraphicFramePr>
            <a:graphicFrameLocks noGrp="1"/>
          </p:cNvGraphicFramePr>
          <p:nvPr/>
        </p:nvGraphicFramePr>
        <p:xfrm>
          <a:off x="152400" y="968375"/>
          <a:ext cx="8686800" cy="4822826"/>
        </p:xfrm>
        <a:graphic>
          <a:graphicData uri="http://schemas.openxmlformats.org/drawingml/2006/table">
            <a:tbl>
              <a:tblPr/>
              <a:tblGrid>
                <a:gridCol w="827088">
                  <a:extLst>
                    <a:ext uri="{9D8B030D-6E8A-4147-A177-3AD203B41FA5}">
                      <a16:colId xmlns:a16="http://schemas.microsoft.com/office/drawing/2014/main" val="20000"/>
                    </a:ext>
                  </a:extLst>
                </a:gridCol>
                <a:gridCol w="2978150">
                  <a:extLst>
                    <a:ext uri="{9D8B030D-6E8A-4147-A177-3AD203B41FA5}">
                      <a16:colId xmlns:a16="http://schemas.microsoft.com/office/drawing/2014/main" val="20001"/>
                    </a:ext>
                  </a:extLst>
                </a:gridCol>
                <a:gridCol w="3144837">
                  <a:extLst>
                    <a:ext uri="{9D8B030D-6E8A-4147-A177-3AD203B41FA5}">
                      <a16:colId xmlns:a16="http://schemas.microsoft.com/office/drawing/2014/main" val="20002"/>
                    </a:ext>
                  </a:extLst>
                </a:gridCol>
                <a:gridCol w="1736725">
                  <a:extLst>
                    <a:ext uri="{9D8B030D-6E8A-4147-A177-3AD203B41FA5}">
                      <a16:colId xmlns:a16="http://schemas.microsoft.com/office/drawing/2014/main" val="20003"/>
                    </a:ext>
                  </a:extLst>
                </a:gridCol>
              </a:tblGrid>
              <a:tr h="45715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tx1"/>
                        </a:solidFill>
                        <a:effectLst/>
                        <a:latin typeface="Arial" charset="0"/>
                        <a:ea typeface="ＭＳ Ｐゴシック" charset="0"/>
                        <a:cs typeface="Times New Roman" charset="0"/>
                      </a:endParaRPr>
                    </a:p>
                  </a:txBody>
                  <a:tcPr marT="45696" marB="45696"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chemeClr val="tx1"/>
                          </a:solidFill>
                          <a:effectLst/>
                          <a:latin typeface="Arial" charset="0"/>
                          <a:ea typeface="ＭＳ Ｐゴシック" charset="0"/>
                          <a:cs typeface="Times New Roman" charset="0"/>
                        </a:rPr>
                        <a:t>Judaizer</a:t>
                      </a:r>
                      <a:r>
                        <a:rPr kumimoji="0" lang="fr-FR" altLang="ja-JP" sz="2400" b="1" i="0" u="none" strike="noStrike" cap="none" normalizeH="0" baseline="0" dirty="0">
                          <a:ln>
                            <a:noFill/>
                          </a:ln>
                          <a:solidFill>
                            <a:schemeClr val="tx1"/>
                          </a:solidFill>
                          <a:effectLst/>
                          <a:latin typeface="Arial" charset="0"/>
                          <a:ea typeface="ＭＳ Ｐゴシック" charset="0"/>
                          <a:cs typeface="Times New Roman" charset="0"/>
                        </a:rPr>
                        <a:t>'</a:t>
                      </a:r>
                      <a:r>
                        <a:rPr kumimoji="0" lang="en-US" altLang="ja-JP" sz="2400" b="1" i="0" u="none" strike="noStrike" cap="none" normalizeH="0" baseline="0" dirty="0">
                          <a:ln>
                            <a:noFill/>
                          </a:ln>
                          <a:solidFill>
                            <a:schemeClr val="tx1"/>
                          </a:solidFill>
                          <a:effectLst/>
                          <a:latin typeface="Arial" charset="0"/>
                          <a:ea typeface="ＭＳ Ｐゴシック" charset="0"/>
                          <a:cs typeface="Times New Roman" charset="0"/>
                        </a:rPr>
                        <a:t>s Attack</a:t>
                      </a:r>
                      <a:endParaRPr kumimoji="0" lang="en-GB" sz="2400" b="1" i="0" u="none" strike="noStrike" cap="none" normalizeH="0" baseline="0" dirty="0">
                        <a:ln>
                          <a:noFill/>
                        </a:ln>
                        <a:solidFill>
                          <a:schemeClr val="tx1"/>
                        </a:solidFill>
                        <a:effectLst/>
                        <a:latin typeface="Arial" charset="0"/>
                        <a:ea typeface="ＭＳ Ｐゴシック" charset="0"/>
                        <a:cs typeface="Times New Roman" charset="0"/>
                      </a:endParaRPr>
                    </a:p>
                  </a:txBody>
                  <a:tcPr marT="45696" marB="45696"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Times New Roman" charset="0"/>
                        </a:rPr>
                        <a:t>Paul</a:t>
                      </a:r>
                      <a:r>
                        <a:rPr kumimoji="0" lang="fr-FR" altLang="ja-JP" sz="2400" b="1" i="0" u="none" strike="noStrike" cap="none" normalizeH="0" baseline="0" dirty="0">
                          <a:ln>
                            <a:noFill/>
                          </a:ln>
                          <a:solidFill>
                            <a:schemeClr val="tx1"/>
                          </a:solidFill>
                          <a:effectLst/>
                          <a:latin typeface="Arial" charset="0"/>
                          <a:ea typeface="ＭＳ Ｐゴシック" charset="0"/>
                          <a:cs typeface="Times New Roman" charset="0"/>
                        </a:rPr>
                        <a:t>'</a:t>
                      </a:r>
                      <a:r>
                        <a:rPr kumimoji="0" lang="en-US" altLang="ja-JP" sz="2400" b="1" i="0" u="none" strike="noStrike" cap="none" normalizeH="0" baseline="0" dirty="0">
                          <a:ln>
                            <a:noFill/>
                          </a:ln>
                          <a:solidFill>
                            <a:schemeClr val="tx1"/>
                          </a:solidFill>
                          <a:effectLst/>
                          <a:latin typeface="Arial" charset="0"/>
                          <a:ea typeface="ＭＳ Ｐゴシック" charset="0"/>
                          <a:cs typeface="Times New Roman" charset="0"/>
                        </a:rPr>
                        <a:t>s Defense</a:t>
                      </a:r>
                      <a:endParaRPr kumimoji="0" lang="en-GB" sz="2400" b="1" i="0" u="none" strike="noStrike" cap="none" normalizeH="0" baseline="0" dirty="0">
                        <a:ln>
                          <a:noFill/>
                        </a:ln>
                        <a:solidFill>
                          <a:schemeClr val="tx1"/>
                        </a:solidFill>
                        <a:effectLst/>
                        <a:latin typeface="Arial" charset="0"/>
                        <a:ea typeface="ＭＳ Ｐゴシック" charset="0"/>
                        <a:cs typeface="Times New Roman" charset="0"/>
                      </a:endParaRPr>
                    </a:p>
                  </a:txBody>
                  <a:tcPr marT="45696" marB="45696"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ea typeface="ＭＳ Ｐゴシック" charset="0"/>
                          <a:cs typeface="Times New Roman" charset="0"/>
                        </a:rPr>
                        <a:t>Issue</a:t>
                      </a:r>
                      <a:endParaRPr kumimoji="0" lang="en-GB" sz="2400" b="1" i="0" u="none" strike="noStrike" cap="none" normalizeH="0" baseline="0">
                        <a:ln>
                          <a:noFill/>
                        </a:ln>
                        <a:solidFill>
                          <a:schemeClr val="tx1"/>
                        </a:solidFill>
                        <a:effectLst/>
                        <a:latin typeface="Arial" charset="0"/>
                        <a:ea typeface="ＭＳ Ｐゴシック" charset="0"/>
                        <a:cs typeface="Times New Roman" charset="0"/>
                      </a:endParaRPr>
                    </a:p>
                  </a:txBody>
                  <a:tcPr marT="45696" marB="45696"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125681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Chs.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1–2</a:t>
                      </a:r>
                      <a:endParaRPr kumimoji="0" lang="en-GB" sz="2000" b="1" i="0" u="none" strike="noStrike" cap="none" normalizeH="0" baseline="0">
                        <a:ln>
                          <a:noFill/>
                        </a:ln>
                        <a:solidFill>
                          <a:srgbClr val="000000"/>
                        </a:solidFill>
                        <a:effectLst/>
                        <a:latin typeface="Arial" charset="0"/>
                        <a:ea typeface="ＭＳ Ｐゴシック" charset="0"/>
                        <a:cs typeface="Times New Roman" charset="0"/>
                      </a:endParaRPr>
                    </a:p>
                  </a:txBody>
                  <a:tcPr marT="45696" marB="45696"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zh-CN" sz="2400" b="1" i="0" u="none" strike="noStrike" cap="none" normalizeH="0" baseline="0" dirty="0">
                          <a:ln>
                            <a:noFill/>
                          </a:ln>
                          <a:solidFill>
                            <a:srgbClr val="000000"/>
                          </a:solidFill>
                          <a:effectLst/>
                          <a:latin typeface="Arial" charset="0"/>
                          <a:ea typeface="SimSun" charset="0"/>
                          <a:cs typeface="SimSun" charset="0"/>
                        </a:rPr>
                        <a:t>"</a:t>
                      </a:r>
                      <a:r>
                        <a:rPr kumimoji="0" lang="en-US" altLang="zh-CN" sz="2400" b="1" i="0" u="none" strike="noStrike" cap="none" normalizeH="0" baseline="0" dirty="0">
                          <a:ln>
                            <a:noFill/>
                          </a:ln>
                          <a:solidFill>
                            <a:srgbClr val="000000"/>
                          </a:solidFill>
                          <a:effectLst/>
                          <a:latin typeface="Arial" charset="0"/>
                          <a:ea typeface="SimSun" charset="0"/>
                          <a:cs typeface="SimSun" charset="0"/>
                        </a:rPr>
                        <a:t>Paul teaches this doctrine by his own authority!</a:t>
                      </a:r>
                      <a:r>
                        <a:rPr kumimoji="0" lang="ru-RU" altLang="zh-CN" sz="2400" b="1" i="0" u="none" strike="noStrike" cap="none" normalizeH="0" baseline="0" dirty="0">
                          <a:ln>
                            <a:noFill/>
                          </a:ln>
                          <a:solidFill>
                            <a:srgbClr val="000000"/>
                          </a:solidFill>
                          <a:effectLst/>
                          <a:latin typeface="Arial" charset="0"/>
                          <a:ea typeface="SimSun" charset="0"/>
                          <a:cs typeface="SimSun" charset="0"/>
                        </a:rPr>
                        <a:t>"</a:t>
                      </a:r>
                      <a:endParaRPr kumimoji="0" lang="en-GB" sz="2400" b="1" i="0" u="none" strike="noStrike" cap="none" normalizeH="0" baseline="0" dirty="0">
                        <a:ln>
                          <a:noFill/>
                        </a:ln>
                        <a:solidFill>
                          <a:srgbClr val="000000"/>
                        </a:solidFill>
                        <a:effectLst/>
                        <a:latin typeface="Arial" charset="0"/>
                        <a:ea typeface="ＭＳ Ｐゴシック" charset="0"/>
                        <a:cs typeface="Times New Roman" charset="0"/>
                      </a:endParaRPr>
                    </a:p>
                  </a:txBody>
                  <a:tcPr marT="45696" marB="45696"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zh-CN" sz="2400" b="1" i="0" u="none" strike="noStrike" cap="none" normalizeH="0" baseline="0" dirty="0">
                          <a:ln>
                            <a:noFill/>
                          </a:ln>
                          <a:solidFill>
                            <a:srgbClr val="000000"/>
                          </a:solidFill>
                          <a:effectLst/>
                          <a:latin typeface="Arial" charset="0"/>
                          <a:ea typeface="SimSun" charset="0"/>
                          <a:cs typeface="SimSun" charset="0"/>
                        </a:rPr>
                        <a:t>"</a:t>
                      </a:r>
                      <a:r>
                        <a:rPr kumimoji="0" lang="en-US" altLang="zh-CN" sz="2400" b="1" i="0" u="none" strike="noStrike" cap="none" normalizeH="0" baseline="0" dirty="0">
                          <a:ln>
                            <a:noFill/>
                          </a:ln>
                          <a:solidFill>
                            <a:srgbClr val="000000"/>
                          </a:solidFill>
                          <a:effectLst/>
                          <a:latin typeface="Arial" charset="0"/>
                          <a:ea typeface="SimSun" charset="0"/>
                          <a:cs typeface="SimSun" charset="0"/>
                        </a:rPr>
                        <a:t>God called me and the 12 apostles affirmed this</a:t>
                      </a:r>
                      <a:r>
                        <a:rPr kumimoji="0" lang="ru-RU" altLang="zh-CN" sz="2400" b="1" i="0" u="none" strike="noStrike" cap="none" normalizeH="0" baseline="0" dirty="0">
                          <a:ln>
                            <a:noFill/>
                          </a:ln>
                          <a:solidFill>
                            <a:srgbClr val="000000"/>
                          </a:solidFill>
                          <a:effectLst/>
                          <a:latin typeface="Arial" charset="0"/>
                          <a:ea typeface="SimSun" charset="0"/>
                          <a:cs typeface="SimSun" charset="0"/>
                        </a:rPr>
                        <a:t>"</a:t>
                      </a:r>
                      <a:endParaRPr kumimoji="0" lang="en-GB" sz="2400" b="1" i="0" u="none" strike="noStrike" cap="none" normalizeH="0" baseline="0" dirty="0">
                        <a:ln>
                          <a:noFill/>
                        </a:ln>
                        <a:solidFill>
                          <a:srgbClr val="000000"/>
                        </a:solidFill>
                        <a:effectLst/>
                        <a:latin typeface="Arial" charset="0"/>
                        <a:ea typeface="ＭＳ Ｐゴシック" charset="0"/>
                        <a:cs typeface="Times New Roman" charset="0"/>
                      </a:endParaRPr>
                    </a:p>
                  </a:txBody>
                  <a:tcPr marT="45696" marB="45696"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Biographical</a:t>
                      </a:r>
                      <a:endParaRPr kumimoji="0" lang="en-GB" sz="2000" b="1" i="0" u="none" strike="noStrike" cap="none" normalizeH="0" baseline="0">
                        <a:ln>
                          <a:noFill/>
                        </a:ln>
                        <a:solidFill>
                          <a:srgbClr val="000000"/>
                        </a:solidFill>
                        <a:effectLst/>
                        <a:latin typeface="Arial" charset="0"/>
                        <a:ea typeface="ＭＳ Ｐゴシック" charset="0"/>
                        <a:cs typeface="Times New Roman" charset="0"/>
                      </a:endParaRPr>
                    </a:p>
                  </a:txBody>
                  <a:tcPr marT="45696" marB="45696"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extLst>
                  <a:ext uri="{0D108BD9-81ED-4DB2-BD59-A6C34878D82A}">
                    <a16:rowId xmlns:a16="http://schemas.microsoft.com/office/drawing/2014/main" val="10001"/>
                  </a:ext>
                </a:extLst>
              </a:tr>
              <a:tr h="155443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Chs.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3–4</a:t>
                      </a:r>
                      <a:endParaRPr kumimoji="0" lang="en-GB" sz="2000" b="1" i="0" u="none" strike="noStrike" cap="none" normalizeH="0" baseline="0">
                        <a:ln>
                          <a:noFill/>
                        </a:ln>
                        <a:solidFill>
                          <a:srgbClr val="000000"/>
                        </a:solidFill>
                        <a:effectLst/>
                        <a:latin typeface="Arial" charset="0"/>
                        <a:ea typeface="ＭＳ Ｐゴシック" charset="0"/>
                        <a:cs typeface="Times New Roman" charset="0"/>
                      </a:endParaRPr>
                    </a:p>
                  </a:txBody>
                  <a:tcPr marT="45696" marB="45696"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zh-CN" sz="2400" b="1" i="0" u="none" strike="noStrike" cap="none" normalizeH="0" baseline="0" dirty="0">
                          <a:ln>
                            <a:noFill/>
                          </a:ln>
                          <a:solidFill>
                            <a:srgbClr val="000000"/>
                          </a:solidFill>
                          <a:effectLst/>
                          <a:latin typeface="Arial" charset="0"/>
                          <a:ea typeface="SimSun" charset="0"/>
                          <a:cs typeface="SimSun" charset="0"/>
                        </a:rPr>
                        <a:t>"</a:t>
                      </a:r>
                      <a:r>
                        <a:rPr kumimoji="0" lang="en-US" altLang="zh-CN" sz="2400" b="1" i="0" u="none" strike="noStrike" cap="none" normalizeH="0" baseline="0" dirty="0">
                          <a:ln>
                            <a:noFill/>
                          </a:ln>
                          <a:solidFill>
                            <a:srgbClr val="000000"/>
                          </a:solidFill>
                          <a:effectLst/>
                          <a:latin typeface="Arial" charset="0"/>
                          <a:ea typeface="SimSun" charset="0"/>
                          <a:cs typeface="SimSun" charset="0"/>
                        </a:rPr>
                        <a:t>This is a new teaching contrary to the OT!</a:t>
                      </a:r>
                      <a:r>
                        <a:rPr kumimoji="0" lang="ru-RU" altLang="zh-CN" sz="2400" b="1" i="0" u="none" strike="noStrike" cap="none" normalizeH="0" baseline="0" dirty="0">
                          <a:ln>
                            <a:noFill/>
                          </a:ln>
                          <a:solidFill>
                            <a:srgbClr val="000000"/>
                          </a:solidFill>
                          <a:effectLst/>
                          <a:latin typeface="Arial" charset="0"/>
                          <a:ea typeface="SimSun" charset="0"/>
                          <a:cs typeface="SimSun" charset="0"/>
                        </a:rPr>
                        <a:t>"</a:t>
                      </a:r>
                      <a:endParaRPr kumimoji="0" lang="en-GB" sz="2400" b="1" i="0" u="none" strike="noStrike" cap="none" normalizeH="0" baseline="0" dirty="0">
                        <a:ln>
                          <a:noFill/>
                        </a:ln>
                        <a:solidFill>
                          <a:srgbClr val="000000"/>
                        </a:solidFill>
                        <a:effectLst/>
                        <a:latin typeface="Arial" charset="0"/>
                        <a:ea typeface="SimSun" charset="0"/>
                        <a:cs typeface="SimSun" charset="0"/>
                      </a:endParaRPr>
                    </a:p>
                  </a:txBody>
                  <a:tcPr marT="45696" marB="45696"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zh-CN" sz="2400" b="1" i="0" u="none" strike="noStrike" cap="none" normalizeH="0" baseline="0" dirty="0">
                          <a:ln>
                            <a:noFill/>
                          </a:ln>
                          <a:solidFill>
                            <a:srgbClr val="000000"/>
                          </a:solidFill>
                          <a:effectLst/>
                          <a:latin typeface="Arial" charset="0"/>
                          <a:ea typeface="SimSun" charset="0"/>
                          <a:cs typeface="SimSun" charset="0"/>
                        </a:rPr>
                        <a:t>"</a:t>
                      </a:r>
                      <a:r>
                        <a:rPr kumimoji="0" lang="en-US" altLang="zh-CN" sz="2400" b="1" i="0" u="none" strike="noStrike" cap="none" normalizeH="0" baseline="0" dirty="0">
                          <a:ln>
                            <a:noFill/>
                          </a:ln>
                          <a:solidFill>
                            <a:srgbClr val="000000"/>
                          </a:solidFill>
                          <a:effectLst/>
                          <a:latin typeface="Arial" charset="0"/>
                          <a:ea typeface="SimSun" charset="0"/>
                          <a:cs typeface="SimSun" charset="0"/>
                        </a:rPr>
                        <a:t>Salvation has always been by faith, even in the OT</a:t>
                      </a:r>
                      <a:r>
                        <a:rPr kumimoji="0" lang="ru-RU" altLang="zh-CN" sz="2400" b="1" i="0" u="none" strike="noStrike" cap="none" normalizeH="0" baseline="0" dirty="0">
                          <a:ln>
                            <a:noFill/>
                          </a:ln>
                          <a:solidFill>
                            <a:srgbClr val="000000"/>
                          </a:solidFill>
                          <a:effectLst/>
                          <a:latin typeface="Arial" charset="0"/>
                          <a:ea typeface="SimSun" charset="0"/>
                          <a:cs typeface="SimSun" charset="0"/>
                        </a:rPr>
                        <a:t>"</a:t>
                      </a:r>
                      <a:endParaRPr kumimoji="0" lang="en-GB" sz="2400" b="1" i="0" u="none" strike="noStrike" cap="none" normalizeH="0" baseline="0" dirty="0">
                        <a:ln>
                          <a:noFill/>
                        </a:ln>
                        <a:solidFill>
                          <a:srgbClr val="000000"/>
                        </a:solidFill>
                        <a:effectLst/>
                        <a:latin typeface="Arial" charset="0"/>
                        <a:ea typeface="ＭＳ Ｐゴシック" charset="0"/>
                        <a:cs typeface="Times New Roman" charset="0"/>
                      </a:endParaRPr>
                    </a:p>
                  </a:txBody>
                  <a:tcPr marT="45696" marB="45696"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Theological</a:t>
                      </a:r>
                      <a:endParaRPr kumimoji="0" lang="en-GB" sz="2000" b="1" i="0" u="none" strike="noStrike" cap="none" normalizeH="0" baseline="0">
                        <a:ln>
                          <a:noFill/>
                        </a:ln>
                        <a:solidFill>
                          <a:srgbClr val="000000"/>
                        </a:solidFill>
                        <a:effectLst/>
                        <a:latin typeface="Arial" charset="0"/>
                        <a:ea typeface="ＭＳ Ｐゴシック" charset="0"/>
                        <a:cs typeface="Times New Roman" charset="0"/>
                      </a:endParaRPr>
                    </a:p>
                  </a:txBody>
                  <a:tcPr marT="45696" marB="45696"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extLst>
                  <a:ext uri="{0D108BD9-81ED-4DB2-BD59-A6C34878D82A}">
                    <a16:rowId xmlns:a16="http://schemas.microsoft.com/office/drawing/2014/main" val="10002"/>
                  </a:ext>
                </a:extLst>
              </a:tr>
              <a:tr h="155443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Chs.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5–6</a:t>
                      </a:r>
                      <a:endParaRPr kumimoji="0" lang="en-GB" sz="2000" b="1" i="0" u="none" strike="noStrike" cap="none" normalizeH="0" baseline="0">
                        <a:ln>
                          <a:noFill/>
                        </a:ln>
                        <a:solidFill>
                          <a:srgbClr val="000000"/>
                        </a:solidFill>
                        <a:effectLst/>
                        <a:latin typeface="Arial" charset="0"/>
                        <a:ea typeface="ＭＳ Ｐゴシック" charset="0"/>
                        <a:cs typeface="Times New Roman" charset="0"/>
                      </a:endParaRPr>
                    </a:p>
                  </a:txBody>
                  <a:tcPr marT="45696" marB="45696"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zh-CN" sz="2400" b="1" i="0" u="none" strike="noStrike" cap="none" normalizeH="0" baseline="0" dirty="0">
                          <a:ln>
                            <a:noFill/>
                          </a:ln>
                          <a:solidFill>
                            <a:srgbClr val="000000"/>
                          </a:solidFill>
                          <a:effectLst/>
                          <a:latin typeface="Arial" charset="0"/>
                          <a:ea typeface="SimSun" charset="0"/>
                          <a:cs typeface="SimSun" charset="0"/>
                        </a:rPr>
                        <a:t>"</a:t>
                      </a:r>
                      <a:r>
                        <a:rPr kumimoji="0" lang="en-US" altLang="zh-CN" sz="2400" b="1" i="0" u="none" strike="noStrike" cap="none" normalizeH="0" baseline="0" dirty="0">
                          <a:ln>
                            <a:noFill/>
                          </a:ln>
                          <a:solidFill>
                            <a:srgbClr val="000000"/>
                          </a:solidFill>
                          <a:effectLst/>
                          <a:latin typeface="Arial" charset="0"/>
                          <a:ea typeface="SimSun" charset="0"/>
                          <a:cs typeface="SimSun" charset="0"/>
                        </a:rPr>
                        <a:t>Teaching faith alone will encourage a sinful lifestyle!</a:t>
                      </a:r>
                      <a:r>
                        <a:rPr kumimoji="0" lang="ru-RU" altLang="zh-CN" sz="2400" b="1" i="0" u="none" strike="noStrike" cap="none" normalizeH="0" baseline="0" dirty="0">
                          <a:ln>
                            <a:noFill/>
                          </a:ln>
                          <a:solidFill>
                            <a:srgbClr val="000000"/>
                          </a:solidFill>
                          <a:effectLst/>
                          <a:latin typeface="Arial" charset="0"/>
                          <a:ea typeface="SimSun" charset="0"/>
                          <a:cs typeface="SimSun" charset="0"/>
                        </a:rPr>
                        <a:t>"</a:t>
                      </a:r>
                      <a:endParaRPr kumimoji="0" lang="en-GB" sz="2400" b="1" i="0" u="none" strike="noStrike" cap="none" normalizeH="0" baseline="0" dirty="0">
                        <a:ln>
                          <a:noFill/>
                        </a:ln>
                        <a:solidFill>
                          <a:srgbClr val="000000"/>
                        </a:solidFill>
                        <a:effectLst/>
                        <a:latin typeface="Arial" charset="0"/>
                        <a:ea typeface="ＭＳ Ｐゴシック" charset="0"/>
                        <a:cs typeface="Times New Roman" charset="0"/>
                      </a:endParaRPr>
                    </a:p>
                  </a:txBody>
                  <a:tcPr marT="45696" marB="45696"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zh-CN" sz="2400" b="1" i="0" u="none" strike="noStrike" cap="none" normalizeH="0" baseline="0" dirty="0">
                          <a:ln>
                            <a:noFill/>
                          </a:ln>
                          <a:solidFill>
                            <a:srgbClr val="000000"/>
                          </a:solidFill>
                          <a:effectLst/>
                          <a:latin typeface="Arial" charset="0"/>
                          <a:ea typeface="SimSun" charset="0"/>
                          <a:cs typeface="SimSun" charset="0"/>
                        </a:rPr>
                        <a:t>"</a:t>
                      </a:r>
                      <a:r>
                        <a:rPr kumimoji="0" lang="en-US" altLang="zh-CN" sz="2400" b="1" i="0" u="none" strike="noStrike" cap="none" normalizeH="0" baseline="0" dirty="0">
                          <a:ln>
                            <a:noFill/>
                          </a:ln>
                          <a:solidFill>
                            <a:srgbClr val="000000"/>
                          </a:solidFill>
                          <a:effectLst/>
                          <a:latin typeface="Arial" charset="0"/>
                          <a:ea typeface="SimSun" charset="0"/>
                          <a:cs typeface="SimSun" charset="0"/>
                        </a:rPr>
                        <a:t>No, justification by faith naturally leads to godly living</a:t>
                      </a:r>
                      <a:r>
                        <a:rPr kumimoji="0" lang="ru-RU" altLang="zh-CN" sz="2400" b="1" i="0" u="none" strike="noStrike" cap="none" normalizeH="0" baseline="0" dirty="0">
                          <a:ln>
                            <a:noFill/>
                          </a:ln>
                          <a:solidFill>
                            <a:srgbClr val="000000"/>
                          </a:solidFill>
                          <a:effectLst/>
                          <a:latin typeface="Arial" charset="0"/>
                          <a:ea typeface="SimSun" charset="0"/>
                          <a:cs typeface="SimSun" charset="0"/>
                        </a:rPr>
                        <a:t>"</a:t>
                      </a:r>
                      <a:endParaRPr kumimoji="0" lang="en-GB" sz="2400" b="1" i="0" u="none" strike="noStrike" cap="none" normalizeH="0" baseline="0" dirty="0">
                        <a:ln>
                          <a:noFill/>
                        </a:ln>
                        <a:solidFill>
                          <a:srgbClr val="000000"/>
                        </a:solidFill>
                        <a:effectLst/>
                        <a:latin typeface="Arial" charset="0"/>
                        <a:ea typeface="ＭＳ Ｐゴシック" charset="0"/>
                        <a:cs typeface="Times New Roman" charset="0"/>
                      </a:endParaRPr>
                    </a:p>
                  </a:txBody>
                  <a:tcPr marT="45696" marB="45696"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Practical</a:t>
                      </a:r>
                      <a:endParaRPr kumimoji="0" lang="en-GB" sz="2000" b="1" i="0" u="none" strike="noStrike" cap="none" normalizeH="0" baseline="0" dirty="0">
                        <a:ln>
                          <a:noFill/>
                        </a:ln>
                        <a:solidFill>
                          <a:srgbClr val="000000"/>
                        </a:solidFill>
                        <a:effectLst/>
                        <a:latin typeface="Arial" charset="0"/>
                        <a:ea typeface="ＭＳ Ｐゴシック" charset="0"/>
                        <a:cs typeface="Times New Roman" charset="0"/>
                      </a:endParaRPr>
                    </a:p>
                  </a:txBody>
                  <a:tcPr marT="45696" marB="45696"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extLst>
                  <a:ext uri="{0D108BD9-81ED-4DB2-BD59-A6C34878D82A}">
                    <a16:rowId xmlns:a16="http://schemas.microsoft.com/office/drawing/2014/main" val="10003"/>
                  </a:ext>
                </a:extLst>
              </a:tr>
            </a:tbl>
          </a:graphicData>
        </a:graphic>
      </p:graphicFrame>
      <p:sp>
        <p:nvSpPr>
          <p:cNvPr id="20705" name="Text Box 225"/>
          <p:cNvSpPr txBox="1">
            <a:spLocks noChangeArrowheads="1"/>
          </p:cNvSpPr>
          <p:nvPr/>
        </p:nvSpPr>
        <p:spPr bwMode="auto">
          <a:xfrm>
            <a:off x="1714500" y="5927725"/>
            <a:ext cx="5486400" cy="701675"/>
          </a:xfrm>
          <a:prstGeom prst="rect">
            <a:avLst/>
          </a:prstGeom>
          <a:noFill/>
          <a:ln w="9525">
            <a:noFill/>
            <a:miter lim="800000"/>
            <a:headEnd/>
            <a:tailEnd/>
          </a:ln>
          <a:effectLst>
            <a:outerShdw blurRad="63500" dist="17961" dir="2700000" algn="ctr" rotWithShape="0">
              <a:srgbClr val="FF33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4000" b="1">
                <a:solidFill>
                  <a:srgbClr val="FFFFFF"/>
                </a:solidFill>
                <a:latin typeface="Arial" charset="0"/>
              </a:rPr>
              <a:t>Justification by Faith</a:t>
            </a:r>
            <a:endParaRPr lang="en-GB" sz="4000" b="1">
              <a:solidFill>
                <a:srgbClr val="FFFFFF"/>
              </a:solidFill>
              <a:latin typeface="Arial" charset="0"/>
            </a:endParaRPr>
          </a:p>
        </p:txBody>
      </p:sp>
      <p:sp>
        <p:nvSpPr>
          <p:cNvPr id="343070" name="Text Box 42"/>
          <p:cNvSpPr txBox="1">
            <a:spLocks noChangeArrowheads="1"/>
          </p:cNvSpPr>
          <p:nvPr/>
        </p:nvSpPr>
        <p:spPr bwMode="auto">
          <a:xfrm>
            <a:off x="8369300" y="71438"/>
            <a:ext cx="6985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atin typeface="Arial" charset="0"/>
                <a:cs typeface="Arial" charset="0"/>
              </a:rPr>
              <a:t>167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20705"/>
                                        </p:tgtEl>
                                        <p:attrNameLst>
                                          <p:attrName>style.visibility</p:attrName>
                                        </p:attrNameLst>
                                      </p:cBhvr>
                                      <p:to>
                                        <p:strVal val="visible"/>
                                      </p:to>
                                    </p:set>
                                    <p:anim calcmode="lin" valueType="num">
                                      <p:cBhvr>
                                        <p:cTn id="7" dur="500" fill="hold"/>
                                        <p:tgtEl>
                                          <p:spTgt spid="20705"/>
                                        </p:tgtEl>
                                        <p:attrNameLst>
                                          <p:attrName>ppt_w</p:attrName>
                                        </p:attrNameLst>
                                      </p:cBhvr>
                                      <p:tavLst>
                                        <p:tav tm="0">
                                          <p:val>
                                            <p:strVal val="4*#ppt_w"/>
                                          </p:val>
                                        </p:tav>
                                        <p:tav tm="100000">
                                          <p:val>
                                            <p:strVal val="#ppt_w"/>
                                          </p:val>
                                        </p:tav>
                                      </p:tavLst>
                                    </p:anim>
                                    <p:anim calcmode="lin" valueType="num">
                                      <p:cBhvr>
                                        <p:cTn id="8" dur="500" fill="hold"/>
                                        <p:tgtEl>
                                          <p:spTgt spid="20705"/>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05" grpId="0" autoUpdateAnimBg="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5"/>
            <a:ext cx="9144000" cy="2083071"/>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Jesus called </a:t>
            </a:r>
            <a:r>
              <a:rPr lang="en-US" sz="4800" b="1" dirty="0">
                <a:solidFill>
                  <a:srgbClr val="FFFF00"/>
                </a:solidFill>
                <a:effectLst>
                  <a:glow rad="127000">
                    <a:schemeClr val="tx1"/>
                  </a:glow>
                </a:effectLst>
                <a:latin typeface="Arial" charset="0"/>
                <a:ea typeface="ＭＳ Ｐゴシック" charset="0"/>
                <a:cs typeface="ＭＳ Ｐゴシック" charset="0"/>
              </a:rPr>
              <a:t>Paul</a:t>
            </a:r>
            <a:r>
              <a:rPr lang="en-US" sz="4800" b="1" dirty="0">
                <a:effectLst>
                  <a:glow rad="127000">
                    <a:schemeClr val="tx1"/>
                  </a:glow>
                </a:effectLst>
                <a:latin typeface="Arial" charset="0"/>
                <a:ea typeface="ＭＳ Ｐゴシック" charset="0"/>
                <a:cs typeface="ＭＳ Ｐゴシック" charset="0"/>
              </a:rPr>
              <a:t> to teach salvation by faith (Gal 1–2).</a:t>
            </a:r>
          </a:p>
        </p:txBody>
      </p:sp>
      <p:pic>
        <p:nvPicPr>
          <p:cNvPr id="374786" name="Picture 2" descr="Image result for paul damascus">
            <a:extLst>
              <a:ext uri="{FF2B5EF4-FFF2-40B4-BE49-F238E27FC236}">
                <a16:creationId xmlns:a16="http://schemas.microsoft.com/office/drawing/2014/main" id="{1A245020-9CA2-CE46-9B70-BA0608F7945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1700808"/>
            <a:ext cx="9175057" cy="5160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8819144"/>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Galatians 1</a:t>
            </a:r>
          </a:p>
        </p:txBody>
      </p:sp>
    </p:spTree>
    <p:extLst>
      <p:ext uri="{BB962C8B-B14F-4D97-AF65-F5344CB8AC3E}">
        <p14:creationId xmlns:p14="http://schemas.microsoft.com/office/powerpoint/2010/main" val="398199798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61474" name="Picture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63713" y="1125538"/>
            <a:ext cx="7380287" cy="5732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1475" name="Title 1"/>
          <p:cNvSpPr>
            <a:spLocks noGrp="1"/>
          </p:cNvSpPr>
          <p:nvPr>
            <p:ph type="title" idx="4294967295"/>
          </p:nvPr>
        </p:nvSpPr>
        <p:spPr>
          <a:xfrm>
            <a:off x="0" y="-33338"/>
            <a:ext cx="6192838" cy="4103688"/>
          </a:xfrm>
        </p:spPr>
        <p:txBody>
          <a:bodyPr/>
          <a:lstStyle/>
          <a:p>
            <a:r>
              <a:rPr lang="en-US" sz="6000" b="1">
                <a:latin typeface="Arial Black" charset="0"/>
                <a:ea typeface="ＭＳ Ｐゴシック" charset="0"/>
                <a:cs typeface="ＭＳ Ｐゴシック" charset="0"/>
              </a:rPr>
              <a:t>Paul's Biographical Argument </a:t>
            </a:r>
            <a:br>
              <a:rPr lang="en-US" sz="6000" b="1">
                <a:latin typeface="Arial Black" charset="0"/>
                <a:ea typeface="ＭＳ Ｐゴシック" charset="0"/>
                <a:cs typeface="ＭＳ Ｐゴシック" charset="0"/>
              </a:rPr>
            </a:br>
            <a:r>
              <a:rPr lang="en-US" sz="6000" b="1">
                <a:latin typeface="Arial Black" charset="0"/>
                <a:ea typeface="ＭＳ Ｐゴシック" charset="0"/>
                <a:cs typeface="ＭＳ Ｐゴシック" charset="0"/>
              </a:rPr>
              <a:t>(Gal. 1–2)</a:t>
            </a:r>
          </a:p>
        </p:txBody>
      </p:sp>
      <p:sp>
        <p:nvSpPr>
          <p:cNvPr id="10" name="Title 1"/>
          <p:cNvSpPr txBox="1">
            <a:spLocks/>
          </p:cNvSpPr>
          <p:nvPr/>
        </p:nvSpPr>
        <p:spPr>
          <a:xfrm>
            <a:off x="0" y="5517231"/>
            <a:ext cx="3419872" cy="1356257"/>
          </a:xfrm>
          <a:prstGeom prst="rect">
            <a:avLst/>
          </a:prstGeom>
        </p:spPr>
        <p:txBody>
          <a:bodyPr/>
          <a:lstStyle>
            <a:lvl1pPr algn="ctr"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5pPr>
            <a:lvl6pPr marL="457146" algn="ctr" rtl="0" fontAlgn="base">
              <a:spcBef>
                <a:spcPct val="0"/>
              </a:spcBef>
              <a:spcAft>
                <a:spcPct val="0"/>
              </a:spcAft>
              <a:defRPr sz="4400">
                <a:solidFill>
                  <a:schemeClr val="tx2"/>
                </a:solidFill>
                <a:latin typeface="Arial Black" pitchFamily="-105" charset="0"/>
              </a:defRPr>
            </a:lvl6pPr>
            <a:lvl7pPr marL="914293" algn="ctr" rtl="0" fontAlgn="base">
              <a:spcBef>
                <a:spcPct val="0"/>
              </a:spcBef>
              <a:spcAft>
                <a:spcPct val="0"/>
              </a:spcAft>
              <a:defRPr sz="4400">
                <a:solidFill>
                  <a:schemeClr val="tx2"/>
                </a:solidFill>
                <a:latin typeface="Arial Black" pitchFamily="-105" charset="0"/>
              </a:defRPr>
            </a:lvl7pPr>
            <a:lvl8pPr marL="1371440" algn="ctr" rtl="0" fontAlgn="base">
              <a:spcBef>
                <a:spcPct val="0"/>
              </a:spcBef>
              <a:spcAft>
                <a:spcPct val="0"/>
              </a:spcAft>
              <a:defRPr sz="4400">
                <a:solidFill>
                  <a:schemeClr val="tx2"/>
                </a:solidFill>
                <a:latin typeface="Arial Black" pitchFamily="-105" charset="0"/>
              </a:defRPr>
            </a:lvl8pPr>
            <a:lvl9pPr marL="1828586" algn="ctr" rtl="0" fontAlgn="base">
              <a:spcBef>
                <a:spcPct val="0"/>
              </a:spcBef>
              <a:spcAft>
                <a:spcPct val="0"/>
              </a:spcAft>
              <a:defRPr sz="4400">
                <a:solidFill>
                  <a:schemeClr val="tx2"/>
                </a:solidFill>
                <a:latin typeface="Arial Black" pitchFamily="-105"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3600" b="1" i="0" u="none" strike="noStrike" kern="1200" cap="none" spc="0" normalizeH="0" baseline="0" noProof="0" dirty="0">
                <a:ln>
                  <a:noFill/>
                </a:ln>
                <a:solidFill>
                  <a:srgbClr val="E3EBF1"/>
                </a:solidFill>
                <a:effectLst>
                  <a:glow rad="279400">
                    <a:srgbClr val="000000"/>
                  </a:glow>
                </a:effectLst>
                <a:uLnTx/>
                <a:uFillTx/>
                <a:latin typeface="Arial" charset="0"/>
                <a:ea typeface="ＭＳ Ｐゴシック" charset="0"/>
                <a:cs typeface="Arial" charset="0"/>
              </a:rPr>
              <a:t>Paul defends apostleship</a:t>
            </a:r>
            <a:endParaRPr kumimoji="0" lang="en-US" sz="3600" b="1" i="0" u="none" strike="noStrike" kern="1200" cap="none" spc="0" normalizeH="0" baseline="0" noProof="0" dirty="0">
              <a:ln>
                <a:noFill/>
              </a:ln>
              <a:solidFill>
                <a:srgbClr val="E3EBF1"/>
              </a:solidFill>
              <a:effectLst>
                <a:glow rad="2794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955393548"/>
      </p:ext>
    </p:extLst>
  </p:cSld>
  <p:clrMapOvr>
    <a:overrideClrMapping bg1="dk2" tx1="lt1" bg2="dk1" tx2="lt2" accent1="accent1" accent2="accent2" accent3="accent3" accent4="accent4" accent5="accent5" accent6="accent6" hlink="hlink" folHlink="folHlink"/>
  </p:clrMapOvr>
</p:sld>
</file>

<file path=ppt/theme/_rels/theme37.xml.rels><?xml version="1.0" encoding="UTF-8" standalone="yes"?>
<Relationships xmlns="http://schemas.openxmlformats.org/package/2006/relationships"><Relationship Id="rId1" Type="http://schemas.openxmlformats.org/officeDocument/2006/relationships/image" Target="../media/image14.png"/></Relationships>
</file>

<file path=ppt/theme/_rels/theme42.xml.rels><?xml version="1.0" encoding="UTF-8" standalone="yes"?>
<Relationships xmlns="http://schemas.openxmlformats.org/package/2006/relationships"><Relationship Id="rId1" Type="http://schemas.openxmlformats.org/officeDocument/2006/relationships/image" Target="../media/image14.png"/></Relationships>
</file>

<file path=ppt/theme/theme1.xml><?xml version="1.0" encoding="utf-8"?>
<a:theme xmlns:a="http://schemas.openxmlformats.org/drawingml/2006/main" name="Whirlpool">
  <a:themeElements>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fontScheme name="Whirlpoo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3">
        <a:dk1>
          <a:srgbClr val="393939"/>
        </a:dk1>
        <a:lt1>
          <a:srgbClr val="FFFFFF"/>
        </a:lt1>
        <a:dk2>
          <a:srgbClr val="000000"/>
        </a:dk2>
        <a:lt2>
          <a:srgbClr val="FFFFFF"/>
        </a:lt2>
        <a:accent1>
          <a:srgbClr val="CBCBCB"/>
        </a:accent1>
        <a:accent2>
          <a:srgbClr val="868686"/>
        </a:accent2>
        <a:accent3>
          <a:srgbClr val="AAAAAA"/>
        </a:accent3>
        <a:accent4>
          <a:srgbClr val="DADADA"/>
        </a:accent4>
        <a:accent5>
          <a:srgbClr val="E2E2E2"/>
        </a:accent5>
        <a:accent6>
          <a:srgbClr val="797979"/>
        </a:accent6>
        <a:hlink>
          <a:srgbClr val="4D4D4D"/>
        </a:hlink>
        <a:folHlink>
          <a:srgbClr val="EAEAEA"/>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4 Literary 2 - Dead Sea Scrolls">
  <a:themeElements>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14 Literary 2 - Dead Sea Scrolls">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14 Literary 2 - Dead Sea Scrolls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14 Literary 2 - Dead Sea Scrolls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14 Literary 2 - Dead Sea Scrolls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14 Literary 2 - Dead Sea Scrolls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14 Literary 2 - Dead Sea Scrolls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14 Literary 2 - Dead Sea Scrolls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14 Literary 2 - Dead Sea Scrolls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14 Literary 2 - Dead Sea Scrolls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Compass">
  <a:themeElements>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8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SimSun"/>
        <a:cs typeface="SimSun"/>
      </a:majorFont>
      <a:minorFont>
        <a:latin typeface="Calibri"/>
        <a:ea typeface="SimSun"/>
        <a:cs typeface="SimSu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News Gothic MT" charset="0"/>
            <a:ea typeface="SimSun" charset="0"/>
            <a:cs typeface="SimSun"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News Gothic MT" charset="0"/>
            <a:ea typeface="SimSun" charset="0"/>
            <a:cs typeface="SimSun"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14 Literary 2 - Dead Sea Scrolls">
  <a:themeElements>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14 Literary 2 - Dead Sea Scrolls">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14 Literary 2 - Dead Sea Scrolls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14 Literary 2 - Dead Sea Scrolls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14 Literary 2 - Dead Sea Scrolls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14 Literary 2 - Dead Sea Scrolls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14 Literary 2 - Dead Sea Scrolls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14 Literary 2 - Dead Sea Scrolls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14 Literary 2 - Dead Sea Scrolls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14 Literary 2 - Dead Sea Scrolls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3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1"/>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Full Moon">
  <a:themeElements>
    <a:clrScheme name="Full Moon 2">
      <a:dk1>
        <a:srgbClr val="336699"/>
      </a:dk1>
      <a:lt1>
        <a:srgbClr val="FFFFFF"/>
      </a:lt1>
      <a:dk2>
        <a:srgbClr val="000000"/>
      </a:dk2>
      <a:lt2>
        <a:srgbClr val="FFFFFF"/>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Full Moon">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Full Moon 1">
        <a:dk1>
          <a:srgbClr val="808080"/>
        </a:dk1>
        <a:lt1>
          <a:srgbClr val="FFFFFF"/>
        </a:lt1>
        <a:dk2>
          <a:srgbClr val="070707"/>
        </a:dk2>
        <a:lt2>
          <a:srgbClr val="FFFFFF"/>
        </a:lt2>
        <a:accent1>
          <a:srgbClr val="78A1CA"/>
        </a:accent1>
        <a:accent2>
          <a:srgbClr val="B2B1E0"/>
        </a:accent2>
        <a:accent3>
          <a:srgbClr val="AAAAAA"/>
        </a:accent3>
        <a:accent4>
          <a:srgbClr val="DADADA"/>
        </a:accent4>
        <a:accent5>
          <a:srgbClr val="BECDE1"/>
        </a:accent5>
        <a:accent6>
          <a:srgbClr val="A1A0CB"/>
        </a:accent6>
        <a:hlink>
          <a:srgbClr val="3333CC"/>
        </a:hlink>
        <a:folHlink>
          <a:srgbClr val="AF67FF"/>
        </a:folHlink>
      </a:clrScheme>
      <a:clrMap bg1="dk2" tx1="lt1" bg2="dk1" tx2="lt2" accent1="accent1" accent2="accent2" accent3="accent3" accent4="accent4" accent5="accent5" accent6="accent6" hlink="hlink" folHlink="folHlink"/>
    </a:extraClrScheme>
    <a:extraClrScheme>
      <a:clrScheme name="Full Moon 2">
        <a:dk1>
          <a:srgbClr val="336699"/>
        </a:dk1>
        <a:lt1>
          <a:srgbClr val="FFFFFF"/>
        </a:lt1>
        <a:dk2>
          <a:srgbClr val="000000"/>
        </a:dk2>
        <a:lt2>
          <a:srgbClr val="FFFFFF"/>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23_Blank Presentation">
  <a:themeElements>
    <a:clrScheme name="2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Arial" charset="0"/>
          </a:defRPr>
        </a:defPPr>
      </a:lstStyle>
    </a:lnDef>
  </a:objectDefaults>
  <a:extraClrSchemeLst>
    <a:extraClrScheme>
      <a:clrScheme name="2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
      </a:majorFont>
      <a:minorFont>
        <a:latin typeface="Arial"/>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Verdan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3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Gill Sans"/>
        <a:ea typeface="ヒラギノ角ゴ ProN W3"/>
        <a:cs typeface=""/>
      </a:majorFont>
      <a:minorFont>
        <a:latin typeface="Gill Sans"/>
        <a:ea typeface="ヒラギノ角ゴ ProN W3"/>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200" b="0" i="0" u="none" strike="noStrike" cap="none" normalizeH="0" baseline="0" smtClean="0">
            <a:ln>
              <a:noFill/>
            </a:ln>
            <a:solidFill>
              <a:srgbClr val="000000"/>
            </a:solidFill>
            <a:effectLst/>
            <a:latin typeface="Gill Sans" panose="020B0502020104020203" pitchFamily="34" charset="-79"/>
            <a:ea typeface="ヒラギノ角ゴ ProN W3" panose="020B0300000000000000" pitchFamily="34" charset="-128"/>
            <a:sym typeface="Gill Sans" panose="020B0502020104020203" pitchFamily="34" charset="-79"/>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200" b="0" i="0" u="none" strike="noStrike" cap="none" normalizeH="0" baseline="0" smtClean="0">
            <a:ln>
              <a:noFill/>
            </a:ln>
            <a:solidFill>
              <a:srgbClr val="000000"/>
            </a:solidFill>
            <a:effectLst/>
            <a:latin typeface="Gill Sans" panose="020B0502020104020203" pitchFamily="34" charset="-79"/>
            <a:ea typeface="ヒラギノ角ゴ ProN W3" panose="020B0300000000000000" pitchFamily="34" charset="-128"/>
            <a:sym typeface="Gill Sans" panose="020B0502020104020203" pitchFamily="34" charset="-79"/>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8.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2400" b="0" i="0" u="none" strike="noStrike" cap="none" normalizeH="0" baseline="0">
            <a:ln>
              <a:noFill/>
            </a:ln>
            <a:solidFill>
              <a:schemeClr val="tx1"/>
            </a:solidFill>
            <a:effectLst/>
            <a:latin typeface="Times New Roman" charset="0"/>
            <a:ea typeface="Times New Roman" charset="0"/>
            <a:cs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2400" b="0" i="0" u="none" strike="noStrike" cap="none" normalizeH="0" baseline="0">
            <a:ln>
              <a:noFill/>
            </a:ln>
            <a:solidFill>
              <a:schemeClr val="tx1"/>
            </a:solidFill>
            <a:effectLst/>
            <a:latin typeface="Times New Roman" charset="0"/>
            <a:ea typeface="Times New Roman" charset="0"/>
            <a:cs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_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Gill Sans"/>
        <a:ea typeface=""/>
        <a:cs typeface="ヒラギノ角ゴ ProN W3"/>
      </a:majorFont>
      <a:minorFont>
        <a:latin typeface="Gill Sans"/>
        <a:ea typeface=""/>
        <a:cs typeface="ヒラギノ角ゴ ProN W3"/>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200" b="0" i="0" u="none" strike="noStrike" cap="none" normalizeH="0" baseline="0" smtClean="0">
            <a:ln>
              <a:noFill/>
            </a:ln>
            <a:solidFill>
              <a:srgbClr val="000000"/>
            </a:solidFill>
            <a:effectLst/>
            <a:latin typeface="Gill Sans"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200" b="0" i="0" u="none" strike="noStrike" cap="none" normalizeH="0" baseline="0" smtClean="0">
            <a:ln>
              <a:noFill/>
            </a:ln>
            <a:solidFill>
              <a:srgbClr val="000000"/>
            </a:solidFill>
            <a:effectLst/>
            <a:latin typeface="Gill Sans" charset="0"/>
            <a:cs typeface="ヒラギノ角ゴ ProN W3" charset="0"/>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3.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1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2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ctr"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ctr"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1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57150" cap="sq"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noFill/>
        <a:ln w="57150" cap="sq"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2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57150" cap="sq"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noFill/>
        <a:ln w="57150" cap="sq"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9.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_Topo">
  <a:themeElements>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fontScheme name="Topo">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clrMap bg1="dk2" tx1="lt1" bg2="dk1" tx2="lt2" accent1="accent1" accent2="accent2" accent3="accent3" accent4="accent4" accent5="accent5" accent6="accent6" hlink="hlink" folHlink="folHlink"/>
    </a:extraClrScheme>
    <a:extraClrScheme>
      <a:clrScheme name="Topo 2">
        <a:dk1>
          <a:srgbClr val="00172E"/>
        </a:dk1>
        <a:lt1>
          <a:srgbClr val="FFFFFF"/>
        </a:lt1>
        <a:dk2>
          <a:srgbClr val="003366"/>
        </a:dk2>
        <a:lt2>
          <a:srgbClr val="B2B2B2"/>
        </a:lt2>
        <a:accent1>
          <a:srgbClr val="91C6D1"/>
        </a:accent1>
        <a:accent2>
          <a:srgbClr val="D6E9EE"/>
        </a:accent2>
        <a:accent3>
          <a:srgbClr val="FFFFFF"/>
        </a:accent3>
        <a:accent4>
          <a:srgbClr val="001226"/>
        </a:accent4>
        <a:accent5>
          <a:srgbClr val="C7DFE5"/>
        </a:accent5>
        <a:accent6>
          <a:srgbClr val="C2D3D8"/>
        </a:accent6>
        <a:hlink>
          <a:srgbClr val="666699"/>
        </a:hlink>
        <a:folHlink>
          <a:srgbClr val="6699FF"/>
        </a:folHlink>
      </a:clrScheme>
      <a:clrMap bg1="lt1" tx1="dk1" bg2="lt2" tx2="dk2" accent1="accent1" accent2="accent2" accent3="accent3" accent4="accent4" accent5="accent5" accent6="accent6" hlink="hlink" folHlink="folHlink"/>
    </a:extraClrScheme>
    <a:extraClrScheme>
      <a:clrScheme name="Topo 3">
        <a:dk1>
          <a:srgbClr val="000000"/>
        </a:dk1>
        <a:lt1>
          <a:srgbClr val="FFFFFF"/>
        </a:lt1>
        <a:dk2>
          <a:srgbClr val="333333"/>
        </a:dk2>
        <a:lt2>
          <a:srgbClr val="FFFFFF"/>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Topo 4">
        <a:dk1>
          <a:srgbClr val="333333"/>
        </a:dk1>
        <a:lt1>
          <a:srgbClr val="C0D7D8"/>
        </a:lt1>
        <a:dk2>
          <a:srgbClr val="223C3E"/>
        </a:dk2>
        <a:lt2>
          <a:srgbClr val="809EA2"/>
        </a:lt2>
        <a:accent1>
          <a:srgbClr val="FFFFCC"/>
        </a:accent1>
        <a:accent2>
          <a:srgbClr val="E3ECED"/>
        </a:accent2>
        <a:accent3>
          <a:srgbClr val="DCE8E9"/>
        </a:accent3>
        <a:accent4>
          <a:srgbClr val="2A2A2A"/>
        </a:accent4>
        <a:accent5>
          <a:srgbClr val="FFFFE2"/>
        </a:accent5>
        <a:accent6>
          <a:srgbClr val="CED6D7"/>
        </a:accent6>
        <a:hlink>
          <a:srgbClr val="660066"/>
        </a:hlink>
        <a:folHlink>
          <a:srgbClr val="A98FA9"/>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5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2_Topo">
  <a:themeElements>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fontScheme name="Topo">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clrMap bg1="dk2" tx1="lt1" bg2="dk1" tx2="lt2" accent1="accent1" accent2="accent2" accent3="accent3" accent4="accent4" accent5="accent5" accent6="accent6" hlink="hlink" folHlink="folHlink"/>
    </a:extraClrScheme>
    <a:extraClrScheme>
      <a:clrScheme name="Topo 2">
        <a:dk1>
          <a:srgbClr val="00172E"/>
        </a:dk1>
        <a:lt1>
          <a:srgbClr val="FFFFFF"/>
        </a:lt1>
        <a:dk2>
          <a:srgbClr val="003366"/>
        </a:dk2>
        <a:lt2>
          <a:srgbClr val="B2B2B2"/>
        </a:lt2>
        <a:accent1>
          <a:srgbClr val="91C6D1"/>
        </a:accent1>
        <a:accent2>
          <a:srgbClr val="D6E9EE"/>
        </a:accent2>
        <a:accent3>
          <a:srgbClr val="FFFFFF"/>
        </a:accent3>
        <a:accent4>
          <a:srgbClr val="001226"/>
        </a:accent4>
        <a:accent5>
          <a:srgbClr val="C7DFE5"/>
        </a:accent5>
        <a:accent6>
          <a:srgbClr val="C2D3D8"/>
        </a:accent6>
        <a:hlink>
          <a:srgbClr val="666699"/>
        </a:hlink>
        <a:folHlink>
          <a:srgbClr val="6699FF"/>
        </a:folHlink>
      </a:clrScheme>
      <a:clrMap bg1="lt1" tx1="dk1" bg2="lt2" tx2="dk2" accent1="accent1" accent2="accent2" accent3="accent3" accent4="accent4" accent5="accent5" accent6="accent6" hlink="hlink" folHlink="folHlink"/>
    </a:extraClrScheme>
    <a:extraClrScheme>
      <a:clrScheme name="Topo 3">
        <a:dk1>
          <a:srgbClr val="000000"/>
        </a:dk1>
        <a:lt1>
          <a:srgbClr val="FFFFFF"/>
        </a:lt1>
        <a:dk2>
          <a:srgbClr val="333333"/>
        </a:dk2>
        <a:lt2>
          <a:srgbClr val="FFFFFF"/>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Topo 4">
        <a:dk1>
          <a:srgbClr val="333333"/>
        </a:dk1>
        <a:lt1>
          <a:srgbClr val="C0D7D8"/>
        </a:lt1>
        <a:dk2>
          <a:srgbClr val="223C3E"/>
        </a:dk2>
        <a:lt2>
          <a:srgbClr val="809EA2"/>
        </a:lt2>
        <a:accent1>
          <a:srgbClr val="FFFFCC"/>
        </a:accent1>
        <a:accent2>
          <a:srgbClr val="E3ECED"/>
        </a:accent2>
        <a:accent3>
          <a:srgbClr val="DCE8E9"/>
        </a:accent3>
        <a:accent4>
          <a:srgbClr val="2A2A2A"/>
        </a:accent4>
        <a:accent5>
          <a:srgbClr val="FFFFE2"/>
        </a:accent5>
        <a:accent6>
          <a:srgbClr val="CED6D7"/>
        </a:accent6>
        <a:hlink>
          <a:srgbClr val="660066"/>
        </a:hlink>
        <a:folHlink>
          <a:srgbClr val="A98FA9"/>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2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1_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1_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2_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1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3_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1_Circuit">
  <a:themeElements>
    <a:clrScheme name="Circuit 1">
      <a:dk1>
        <a:srgbClr val="000000"/>
      </a:dk1>
      <a:lt1>
        <a:srgbClr val="FFFFFF"/>
      </a:lt1>
      <a:dk2>
        <a:srgbClr val="70353B"/>
      </a:dk2>
      <a:lt2>
        <a:srgbClr val="D3BDBD"/>
      </a:lt2>
      <a:accent1>
        <a:srgbClr val="AE4C4C"/>
      </a:accent1>
      <a:accent2>
        <a:srgbClr val="BF6D6D"/>
      </a:accent2>
      <a:accent3>
        <a:srgbClr val="BBAEAF"/>
      </a:accent3>
      <a:accent4>
        <a:srgbClr val="DADADA"/>
      </a:accent4>
      <a:accent5>
        <a:srgbClr val="D3B2B2"/>
      </a:accent5>
      <a:accent6>
        <a:srgbClr val="AD6262"/>
      </a:accent6>
      <a:hlink>
        <a:srgbClr val="CE9090"/>
      </a:hlink>
      <a:folHlink>
        <a:srgbClr val="EDD5D5"/>
      </a:folHlink>
    </a:clrScheme>
    <a:fontScheme name="Circu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ircuit 1">
        <a:dk1>
          <a:srgbClr val="000000"/>
        </a:dk1>
        <a:lt1>
          <a:srgbClr val="FFFFFF"/>
        </a:lt1>
        <a:dk2>
          <a:srgbClr val="70353B"/>
        </a:dk2>
        <a:lt2>
          <a:srgbClr val="D3BDBD"/>
        </a:lt2>
        <a:accent1>
          <a:srgbClr val="AE4C4C"/>
        </a:accent1>
        <a:accent2>
          <a:srgbClr val="BF6D6D"/>
        </a:accent2>
        <a:accent3>
          <a:srgbClr val="BBAEAF"/>
        </a:accent3>
        <a:accent4>
          <a:srgbClr val="DADADA"/>
        </a:accent4>
        <a:accent5>
          <a:srgbClr val="D3B2B2"/>
        </a:accent5>
        <a:accent6>
          <a:srgbClr val="AD6262"/>
        </a:accent6>
        <a:hlink>
          <a:srgbClr val="CE9090"/>
        </a:hlink>
        <a:folHlink>
          <a:srgbClr val="EDD5D5"/>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2_Whirlpool">
  <a:themeElements>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fontScheme name="Whirlpoo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3">
        <a:dk1>
          <a:srgbClr val="393939"/>
        </a:dk1>
        <a:lt1>
          <a:srgbClr val="FFFFFF"/>
        </a:lt1>
        <a:dk2>
          <a:srgbClr val="000000"/>
        </a:dk2>
        <a:lt2>
          <a:srgbClr val="FFFFFF"/>
        </a:lt2>
        <a:accent1>
          <a:srgbClr val="CBCBCB"/>
        </a:accent1>
        <a:accent2>
          <a:srgbClr val="868686"/>
        </a:accent2>
        <a:accent3>
          <a:srgbClr val="AAAAAA"/>
        </a:accent3>
        <a:accent4>
          <a:srgbClr val="DADADA"/>
        </a:accent4>
        <a:accent5>
          <a:srgbClr val="E2E2E2"/>
        </a:accent5>
        <a:accent6>
          <a:srgbClr val="797979"/>
        </a:accent6>
        <a:hlink>
          <a:srgbClr val="4D4D4D"/>
        </a:hlink>
        <a:folHlink>
          <a:srgbClr val="EAEAEA"/>
        </a:folHlink>
      </a:clrScheme>
      <a:clrMap bg1="dk2" tx1="lt1" bg2="dk1" tx2="lt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8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1_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1_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3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2400" b="0" i="0" u="none" strike="noStrike" cap="none" normalizeH="0" baseline="0">
            <a:ln>
              <a:noFill/>
            </a:ln>
            <a:solidFill>
              <a:schemeClr val="tx1"/>
            </a:solidFill>
            <a:effectLst/>
            <a:latin typeface="Times New Roman" charset="0"/>
            <a:ea typeface="Times New Roman" charset="0"/>
            <a:cs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2400" b="0" i="0" u="none" strike="noStrike" cap="none" normalizeH="0" baseline="0">
            <a:ln>
              <a:noFill/>
            </a:ln>
            <a:solidFill>
              <a:schemeClr val="tx1"/>
            </a:solidFill>
            <a:effectLst/>
            <a:latin typeface="Times New Roman" charset="0"/>
            <a:ea typeface="Times New Roman" charset="0"/>
            <a:cs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Whirlpool">
  <a:themeElements>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fontScheme name="Whirlpoo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3">
        <a:dk1>
          <a:srgbClr val="393939"/>
        </a:dk1>
        <a:lt1>
          <a:srgbClr val="FFFFFF"/>
        </a:lt1>
        <a:dk2>
          <a:srgbClr val="000000"/>
        </a:dk2>
        <a:lt2>
          <a:srgbClr val="FFFFFF"/>
        </a:lt2>
        <a:accent1>
          <a:srgbClr val="CBCBCB"/>
        </a:accent1>
        <a:accent2>
          <a:srgbClr val="868686"/>
        </a:accent2>
        <a:accent3>
          <a:srgbClr val="AAAAAA"/>
        </a:accent3>
        <a:accent4>
          <a:srgbClr val="DADADA"/>
        </a:accent4>
        <a:accent5>
          <a:srgbClr val="E2E2E2"/>
        </a:accent5>
        <a:accent6>
          <a:srgbClr val="797979"/>
        </a:accent6>
        <a:hlink>
          <a:srgbClr val="4D4D4D"/>
        </a:hlink>
        <a:folHlink>
          <a:srgbClr val="EAEAEA"/>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11.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12.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13.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14.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15.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16.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17.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18.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19.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0.xml><?xml version="1.0" encoding="utf-8"?>
<a:themeOverride xmlns:a="http://schemas.openxmlformats.org/drawingml/2006/main">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themeOverride>
</file>

<file path=ppt/theme/themeOverride21.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22.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23.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24.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25.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6.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27.xml><?xml version="1.0" encoding="utf-8"?>
<a:themeOverride xmlns:a="http://schemas.openxmlformats.org/drawingml/2006/main">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themeOverride>
</file>

<file path=ppt/theme/themeOverride28.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29.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3.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30.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31.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32.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33.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6.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7.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8.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9.xml><?xml version="1.0" encoding="utf-8"?>
<a:themeOverride xmlns:a="http://schemas.openxmlformats.org/drawingml/2006/main">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Designs\Whirlpool.pot</Template>
  <TotalTime>25493</TotalTime>
  <Words>21379</Words>
  <Application>Microsoft Macintosh PowerPoint</Application>
  <PresentationFormat>On-screen Show (4:3)</PresentationFormat>
  <Paragraphs>2797</Paragraphs>
  <Slides>226</Slides>
  <Notes>192</Notes>
  <HiddenSlides>0</HiddenSlides>
  <MMClips>0</MMClips>
  <ScaleCrop>false</ScaleCrop>
  <HeadingPairs>
    <vt:vector size="8" baseType="variant">
      <vt:variant>
        <vt:lpstr>Fonts Used</vt:lpstr>
      </vt:variant>
      <vt:variant>
        <vt:i4>32</vt:i4>
      </vt:variant>
      <vt:variant>
        <vt:lpstr>Theme</vt:lpstr>
      </vt:variant>
      <vt:variant>
        <vt:i4>63</vt:i4>
      </vt:variant>
      <vt:variant>
        <vt:lpstr>Embedded OLE Servers</vt:lpstr>
      </vt:variant>
      <vt:variant>
        <vt:i4>1</vt:i4>
      </vt:variant>
      <vt:variant>
        <vt:lpstr>Slide Titles</vt:lpstr>
      </vt:variant>
      <vt:variant>
        <vt:i4>226</vt:i4>
      </vt:variant>
    </vt:vector>
  </HeadingPairs>
  <TitlesOfParts>
    <vt:vector size="322" baseType="lpstr">
      <vt:lpstr>AGaramond</vt:lpstr>
      <vt:lpstr>Arail</vt:lpstr>
      <vt:lpstr>Ariual</vt:lpstr>
      <vt:lpstr>BONES</vt:lpstr>
      <vt:lpstr>Firecat Medium</vt:lpstr>
      <vt:lpstr>Kosher-Normal</vt:lpstr>
      <vt:lpstr>ＭＳ Ｐゴシック</vt:lpstr>
      <vt:lpstr>Nadianne</vt:lpstr>
      <vt:lpstr>Osaka</vt:lpstr>
      <vt:lpstr>宋体</vt:lpstr>
      <vt:lpstr>Times</vt:lpstr>
      <vt:lpstr>Apple Chancery</vt:lpstr>
      <vt:lpstr>Arial</vt:lpstr>
      <vt:lpstr>Arial Black</vt:lpstr>
      <vt:lpstr>Arial Narrow</vt:lpstr>
      <vt:lpstr>Bank Gothic</vt:lpstr>
      <vt:lpstr>Braggadocio</vt:lpstr>
      <vt:lpstr>Bwgrkl</vt:lpstr>
      <vt:lpstr>Calibri</vt:lpstr>
      <vt:lpstr>Comic Sans MS</vt:lpstr>
      <vt:lpstr>Garamond</vt:lpstr>
      <vt:lpstr>Geneva</vt:lpstr>
      <vt:lpstr>Gill Sans</vt:lpstr>
      <vt:lpstr>Helvetica</vt:lpstr>
      <vt:lpstr>Impact</vt:lpstr>
      <vt:lpstr>Monotype Sorts</vt:lpstr>
      <vt:lpstr>News Gothic MT</vt:lpstr>
      <vt:lpstr>Papyrus</vt:lpstr>
      <vt:lpstr>Tahoma</vt:lpstr>
      <vt:lpstr>Times New Roman</vt:lpstr>
      <vt:lpstr>Verdana</vt:lpstr>
      <vt:lpstr>Wingdings</vt:lpstr>
      <vt:lpstr>Whirlpool</vt:lpstr>
      <vt:lpstr>Fireball</vt:lpstr>
      <vt:lpstr>Default Design</vt:lpstr>
      <vt:lpstr>1_Expedition</vt:lpstr>
      <vt:lpstr>1_Default Design</vt:lpstr>
      <vt:lpstr>Strategic</vt:lpstr>
      <vt:lpstr>3_Expedition</vt:lpstr>
      <vt:lpstr>Expedition</vt:lpstr>
      <vt:lpstr>1_Whirlpool</vt:lpstr>
      <vt:lpstr>14 Literary 2 - Dead Sea Scrolls</vt:lpstr>
      <vt:lpstr>Orbit</vt:lpstr>
      <vt:lpstr>Compass</vt:lpstr>
      <vt:lpstr>Balance</vt:lpstr>
      <vt:lpstr>2_Blank Presentation</vt:lpstr>
      <vt:lpstr>8_Blank Presentation</vt:lpstr>
      <vt:lpstr>1_Strategic</vt:lpstr>
      <vt:lpstr>Office Theme</vt:lpstr>
      <vt:lpstr>Contemporary</vt:lpstr>
      <vt:lpstr>Bar Code</vt:lpstr>
      <vt:lpstr>MEADOW</vt:lpstr>
      <vt:lpstr>2_Default Design</vt:lpstr>
      <vt:lpstr>1_Contemporary</vt:lpstr>
      <vt:lpstr>1_14 Literary 2 - Dead Sea Scrolls</vt:lpstr>
      <vt:lpstr>3_Default Design</vt:lpstr>
      <vt:lpstr>Full Moon</vt:lpstr>
      <vt:lpstr>Blank Presentation</vt:lpstr>
      <vt:lpstr>4_Office Theme</vt:lpstr>
      <vt:lpstr>23_Blank Presentation</vt:lpstr>
      <vt:lpstr>1_Blank Presentation</vt:lpstr>
      <vt:lpstr>3_Blank Presentation</vt:lpstr>
      <vt:lpstr>1_Orbit</vt:lpstr>
      <vt:lpstr>5_Blank Presentation</vt:lpstr>
      <vt:lpstr>7_Blank Presentation</vt:lpstr>
      <vt:lpstr>9_Blank Presentation</vt:lpstr>
      <vt:lpstr>49_Blank Presentation</vt:lpstr>
      <vt:lpstr>3_Notebook</vt:lpstr>
      <vt:lpstr>Title &amp; Subtitle</vt:lpstr>
      <vt:lpstr>50_Blank Presentation</vt:lpstr>
      <vt:lpstr>51_Blank Presentation</vt:lpstr>
      <vt:lpstr>10_Blank Presentation</vt:lpstr>
      <vt:lpstr>Beam</vt:lpstr>
      <vt:lpstr>1_Title &amp; Subtitle</vt:lpstr>
      <vt:lpstr>11_Blank Presentation</vt:lpstr>
      <vt:lpstr>1_Balance</vt:lpstr>
      <vt:lpstr>2_Strategic</vt:lpstr>
      <vt:lpstr>1_Azure</vt:lpstr>
      <vt:lpstr>2_Azure</vt:lpstr>
      <vt:lpstr>1_Office Theme</vt:lpstr>
      <vt:lpstr>4_Blank Presentation</vt:lpstr>
      <vt:lpstr>1_Topo</vt:lpstr>
      <vt:lpstr>5_MEADOW</vt:lpstr>
      <vt:lpstr>1_untitled 1</vt:lpstr>
      <vt:lpstr>2_Topo</vt:lpstr>
      <vt:lpstr>2_untitled 3</vt:lpstr>
      <vt:lpstr>2_Cascade</vt:lpstr>
      <vt:lpstr>12_Blank Presentation</vt:lpstr>
      <vt:lpstr>1_blstripc.ppt - Blue Stripes</vt:lpstr>
      <vt:lpstr>3_Contemporary</vt:lpstr>
      <vt:lpstr>1_Circuit</vt:lpstr>
      <vt:lpstr>2_Whirlpool</vt:lpstr>
      <vt:lpstr>8_untitled 3</vt:lpstr>
      <vt:lpstr>6_Blank Presentation</vt:lpstr>
      <vt:lpstr>Blue Diagonal</vt:lpstr>
      <vt:lpstr>Microsoft ClipArt Gallery</vt:lpstr>
      <vt:lpstr>Galatians</vt:lpstr>
      <vt:lpstr>Key Word</vt:lpstr>
      <vt:lpstr>Theme</vt:lpstr>
      <vt:lpstr>Key Verse</vt:lpstr>
      <vt:lpstr>Summary Statement</vt:lpstr>
      <vt:lpstr>Kingdom Statement</vt:lpstr>
      <vt:lpstr>Covenant</vt:lpstr>
      <vt:lpstr>Redemption</vt:lpstr>
      <vt:lpstr>Prophecy (Lord, Deity) </vt:lpstr>
      <vt:lpstr>Book Chart</vt:lpstr>
      <vt:lpstr>PowerPoint Presentation</vt:lpstr>
      <vt:lpstr>Be Free</vt:lpstr>
      <vt:lpstr>Slavery to false teaching is the worst slavery</vt:lpstr>
      <vt:lpstr>Why must salvation be by faith alone?</vt:lpstr>
      <vt:lpstr>I. Jesus called Paul to teach salvation by faith (Chapters 1–2).</vt:lpstr>
      <vt:lpstr>II. Salvation has always been by faith (Chapters 3–4).</vt:lpstr>
      <vt:lpstr>III. Salvation by faith alone changes us inside (Chap. 5–6).</vt:lpstr>
      <vt:lpstr>Main Idea</vt:lpstr>
      <vt:lpstr>Applying Galatians</vt:lpstr>
      <vt:lpstr>Black</vt:lpstr>
      <vt:lpstr>NT Overview (Paul's Letters)</vt:lpstr>
      <vt:lpstr>Contrasting Galatians &amp; James</vt:lpstr>
      <vt:lpstr>Contrasting Galatians &amp; James</vt:lpstr>
      <vt:lpstr>Contrasting Galatians &amp; James</vt:lpstr>
      <vt:lpstr>What Were the Ethnic Differences?</vt:lpstr>
      <vt:lpstr>East Meets West</vt:lpstr>
      <vt:lpstr>East Meets West</vt:lpstr>
      <vt:lpstr>East Meets West</vt:lpstr>
      <vt:lpstr>East Meets West</vt:lpstr>
      <vt:lpstr>East Meets West</vt:lpstr>
      <vt:lpstr>East Meets West</vt:lpstr>
      <vt:lpstr>East Meets West</vt:lpstr>
      <vt:lpstr>East Meets West</vt:lpstr>
      <vt:lpstr>The Cross Makes Ethnicity Irrelevant</vt:lpstr>
      <vt:lpstr>Applying the Law</vt:lpstr>
      <vt:lpstr>True or False?</vt:lpstr>
      <vt:lpstr>To Clip or Not to Clip?</vt:lpstr>
      <vt:lpstr>What do you think?</vt:lpstr>
      <vt:lpstr>Walk Carefully!</vt:lpstr>
      <vt:lpstr>Look Closely</vt:lpstr>
      <vt:lpstr>Look Again</vt:lpstr>
      <vt:lpstr>The Point?</vt:lpstr>
      <vt:lpstr>Paul's 1st &amp; 2nd Missionary Journeys</vt:lpstr>
      <vt:lpstr>Where were the Galatians?</vt:lpstr>
      <vt:lpstr>PowerPoint Presentation</vt:lpstr>
      <vt:lpstr>Date</vt:lpstr>
      <vt:lpstr>Origin/Recipients</vt:lpstr>
      <vt:lpstr>Which is the Most Accurate?</vt:lpstr>
      <vt:lpstr>Salvation in All Ages:</vt:lpstr>
      <vt:lpstr>Salvation &amp; Sanctification</vt:lpstr>
      <vt:lpstr>Salvation in the Old Testament</vt:lpstr>
      <vt:lpstr>Leviticus Synthesis</vt:lpstr>
      <vt:lpstr>In Other Words…</vt:lpstr>
      <vt:lpstr>Two Emphases</vt:lpstr>
      <vt:lpstr>Chart of Topics</vt:lpstr>
      <vt:lpstr>Galatians versus Romans</vt:lpstr>
      <vt:lpstr>Galatians versus Romans</vt:lpstr>
      <vt:lpstr>PowerPoint Presentation</vt:lpstr>
      <vt:lpstr>PowerPoint Presentation</vt:lpstr>
      <vt:lpstr>PowerPoint Presentation</vt:lpstr>
      <vt:lpstr>PowerPoint Presentation</vt:lpstr>
      <vt:lpstr>PowerPoint Presentation</vt:lpstr>
      <vt:lpstr>PowerPoint Presentation</vt:lpstr>
      <vt:lpstr>Author</vt:lpstr>
      <vt:lpstr>PowerPoint Presentation</vt:lpstr>
      <vt:lpstr>PowerPoint Presentation</vt:lpstr>
      <vt:lpstr>PowerPoint Presentation</vt:lpstr>
      <vt:lpstr>PowerPoint Presentation</vt:lpstr>
      <vt:lpstr>Be Free</vt:lpstr>
      <vt:lpstr>Slavery</vt:lpstr>
      <vt:lpstr>Slavery to false teaching is the worst slavery</vt:lpstr>
      <vt:lpstr>Are you a slave?</vt:lpstr>
      <vt:lpstr>PowerPoint Presentation</vt:lpstr>
      <vt:lpstr>MMT</vt:lpstr>
      <vt:lpstr>Paul versus Legalists</vt:lpstr>
      <vt:lpstr>Significance of the DSS</vt:lpstr>
      <vt:lpstr>How can you be free?</vt:lpstr>
      <vt:lpstr>Why must salvation be by faith alone?</vt:lpstr>
      <vt:lpstr>Let's Study Through Scripture</vt:lpstr>
      <vt:lpstr>Background</vt:lpstr>
      <vt:lpstr>Now make sure that you stay free, and don’t get tied up again in slavery to the law</vt:lpstr>
      <vt:lpstr>#1."The Hook: A Laboratory"</vt:lpstr>
      <vt:lpstr>1(--)2"The Jerusalem Council"</vt:lpstr>
      <vt:lpstr>How to Plant a Church (The Gospel According to Paul)</vt:lpstr>
      <vt:lpstr>To Clip or Not to Clip?</vt:lpstr>
      <vt:lpstr>Leviticus 19:28 "Do not cut your bodies for the dead, and do not mark your skin with tattoos. I am the LORD."</vt:lpstr>
      <vt:lpstr>What do you think?</vt:lpstr>
      <vt:lpstr>PowerPoint Presentation</vt:lpstr>
      <vt:lpstr>Paul &amp; His Letters</vt:lpstr>
      <vt:lpstr>Key Word &amp; Verse</vt:lpstr>
      <vt:lpstr>PowerPoint Presentation</vt:lpstr>
      <vt:lpstr>Summary Statement</vt:lpstr>
      <vt:lpstr>PowerPoint Presentation</vt:lpstr>
      <vt:lpstr>PowerPoint Presentation</vt:lpstr>
      <vt:lpstr>Why must salvation be by faith alone?</vt:lpstr>
      <vt:lpstr>PowerPoint Presentation</vt:lpstr>
      <vt:lpstr>I. Jesus called Paul to teach salvation by faith (Gal 1–2).</vt:lpstr>
      <vt:lpstr>Slides on  Galatians 1</vt:lpstr>
      <vt:lpstr>Paul's Biographical Argument  (Gal. 1–2)</vt:lpstr>
      <vt:lpstr>A Different Type of Salutation (1:1 NLT)</vt:lpstr>
      <vt:lpstr>Book Chart</vt:lpstr>
      <vt:lpstr>The Turning Away (Gal. 1:6-7 NLT)</vt:lpstr>
      <vt:lpstr>The Turning Away (Gal. 1:8-9 NLT)</vt:lpstr>
      <vt:lpstr>The Source of Paul's Teaching (1:12 NLT)</vt:lpstr>
      <vt:lpstr>The Source of Paul's Teaching (Acts 9:5b NLT)</vt:lpstr>
      <vt:lpstr>The Source of Paul's Teaching (1:15-16 NLT)</vt:lpstr>
      <vt:lpstr>The Source of Paul's Teaching (1:17 NLT)</vt:lpstr>
      <vt:lpstr>Slides on  Galatians 2</vt:lpstr>
      <vt:lpstr>Partners, Not Teachers (2:9 NLT)</vt:lpstr>
      <vt:lpstr>Was Peter beyond rebuke?  Could this "pillar" of the church sin publicly?</vt:lpstr>
      <vt:lpstr>Paul rebuked Peter (2:11-12 NLT)</vt:lpstr>
      <vt:lpstr>Key Verse</vt:lpstr>
      <vt:lpstr>Why must salvation be by faith alone?</vt:lpstr>
      <vt:lpstr>I. Jesus called Paul to teach salvation by faith (Gal 1–2).</vt:lpstr>
      <vt:lpstr>Book Chart</vt:lpstr>
      <vt:lpstr>Slides on  Galatians 3</vt:lpstr>
      <vt:lpstr>The Ten Commandments</vt:lpstr>
      <vt:lpstr>Should us Jews require the Gentiles to be circumcised and follow the law of Moses?</vt:lpstr>
      <vt:lpstr>Paul versus Legalists</vt:lpstr>
      <vt:lpstr>II. Salvation has always been by faith (Chapters 3–4).</vt:lpstr>
      <vt:lpstr>Why did God give the OT Law?</vt:lpstr>
      <vt:lpstr>Paul's Theological Argument  (Gal. 3–4)</vt:lpstr>
      <vt:lpstr>Which is the Most Accurate?</vt:lpstr>
      <vt:lpstr>In Other Words…</vt:lpstr>
      <vt:lpstr>Abraham</vt:lpstr>
      <vt:lpstr>Genesis 15:5-6</vt:lpstr>
      <vt:lpstr>Genesis 15 Ratification</vt:lpstr>
      <vt:lpstr>Galatians counters false teachers</vt:lpstr>
      <vt:lpstr>The Purposes of the Law</vt:lpstr>
      <vt:lpstr>The Purposes of the Law</vt:lpstr>
      <vt:lpstr>The Purposes of the Law</vt:lpstr>
      <vt:lpstr>Interpreting and Preaching Legal Literature </vt:lpstr>
      <vt:lpstr>A Suggested Strategy for Expounding the OT Law</vt:lpstr>
      <vt:lpstr>A Suggested Strategy for Expounding the OT Law</vt:lpstr>
      <vt:lpstr>A Suggested Strategy for Expounding the OT Law</vt:lpstr>
      <vt:lpstr>A Suggested Strategy for Expounding the OT Law</vt:lpstr>
      <vt:lpstr>A Suggested Strategy for Expounding the OT Law</vt:lpstr>
      <vt:lpstr>The heart of the Mosaic Covenant is the Ten Commandments</vt:lpstr>
      <vt:lpstr>TRADITIONAL VIEW ON LAW</vt:lpstr>
      <vt:lpstr>Moral law means God's rules that apply to…</vt:lpstr>
      <vt:lpstr>Does the Law of Moses Apply to Me? (5 Views)</vt:lpstr>
      <vt:lpstr>Does the Law of Moses Apply to Me?</vt:lpstr>
      <vt:lpstr>Does the Law of Moses Apply to Me?</vt:lpstr>
      <vt:lpstr>Does the Law of Moses Apply to Me?</vt:lpstr>
      <vt:lpstr>Does the Law of Moses Apply to Me?</vt:lpstr>
      <vt:lpstr>Does the Law of Moses Apply to Me?</vt:lpstr>
      <vt:lpstr>Does the Law of Moses Apply to Me?</vt:lpstr>
      <vt:lpstr>"Old" Replaced by "New"</vt:lpstr>
      <vt:lpstr>Galatians 3:13-14 ESV</vt:lpstr>
      <vt:lpstr>“’The promises were spoken to Abraham and to his seed. The Scripture does not say “and to seeds,’ meaning many people, but ‘and to your seed,’ meaning one person, who is Christ" (Gal 3:16 NIV).</vt:lpstr>
      <vt:lpstr>Kingdom &amp; Covenants Timeline</vt:lpstr>
      <vt:lpstr>Galatians 3:26-27 NLT</vt:lpstr>
      <vt:lpstr>Galatians 3:28 NLT</vt:lpstr>
      <vt:lpstr>Galatians 3:29 NIV</vt:lpstr>
      <vt:lpstr>Contrasting Two Key Covenants</vt:lpstr>
      <vt:lpstr>Contrasting Two Key Covenants</vt:lpstr>
      <vt:lpstr>Contrasting Two Key Covenants</vt:lpstr>
      <vt:lpstr>Slides on  Galatians 4</vt:lpstr>
      <vt:lpstr>"Think of it this way. If a father dies and leaves an inheritance for his young children, those children are not much better off than slaves until they grow up, even though they actually own everything their father had"  (Galatians 4:1 NLT).</vt:lpstr>
      <vt:lpstr>"They have to obey their guardians until they reach whatever age their father set.  3And that’s the way it was with us before Christ came. We were like children; we were slaves to the basic spiritual principles of this world"  (Gal 4:2-3 NLT).</vt:lpstr>
      <vt:lpstr>"We were slaves to the basic spiritual principles of this world"  (Gal 4:3b NLT).</vt:lpstr>
      <vt:lpstr>"But when the right time came, God sent his Son, born of a woman, subject to the law"  (Gal 4:4 NLT).</vt:lpstr>
      <vt:lpstr>"God sent him to buy freedom for us who were slaves to the law, so that he could adopt us as his very own children" (Gal 4:5 NLT).</vt:lpstr>
      <vt:lpstr>The Intertestamental Era (425 BC—5 BC)</vt:lpstr>
      <vt:lpstr>The Intertestamental Era (3 slides)</vt:lpstr>
      <vt:lpstr>The Intertestamental Era</vt:lpstr>
      <vt:lpstr>The “Kingdom Stage” is Set! </vt:lpstr>
      <vt:lpstr>No longer slaves</vt:lpstr>
      <vt:lpstr>PowerPoint Presentation</vt:lpstr>
      <vt:lpstr>PowerPoint Presentation</vt:lpstr>
      <vt:lpstr>Why must salvation be by faith alone?</vt:lpstr>
      <vt:lpstr>I. Jesus called Paul to teach salvation by faith (Gal 1–2).</vt:lpstr>
      <vt:lpstr>II. Salvation has always been by faith (Gal 3–4).</vt:lpstr>
      <vt:lpstr>Freedom to go the wrong way?</vt:lpstr>
      <vt:lpstr>Book Chart</vt:lpstr>
      <vt:lpstr>III. Salvation by faith alone changes us inside (Gal 5–6).</vt:lpstr>
      <vt:lpstr>Slides on  Galatians 5</vt:lpstr>
      <vt:lpstr>Now make sure that you stay free, and don’t get tied up again in slavery to the law</vt:lpstr>
      <vt:lpstr>GRACE</vt:lpstr>
      <vt:lpstr>"So Christ has truly set us free. Now make sure that you stay free, and don’t get tied up again in slavery to the law" (5:1 NLT).</vt:lpstr>
      <vt:lpstr>Paul's Practical Argument  (Gal. 5–6)</vt:lpstr>
      <vt:lpstr>"So Christ has truly set us free. Now make sure that you stay free, and don’t get tied up again in slavery to the law"  (Gal. 5:1 NLT).</vt:lpstr>
      <vt:lpstr>"So Christ has truly set us free. Now make sure that you stay free, and don’t get tied up again in slavery to the law"  (Galatians 5:1 NLT).</vt:lpstr>
      <vt:lpstr>Circumcision, Vitamin K &amp; Prothrombin</vt:lpstr>
      <vt:lpstr>Walking in the Spirit</vt:lpstr>
      <vt:lpstr>How the Spirit Leads Us</vt:lpstr>
      <vt:lpstr>George Mueller's Step #1  to Find the Will of God</vt:lpstr>
      <vt:lpstr>How the Spirit Leads Us</vt:lpstr>
      <vt:lpstr>Gifts versus Fruit of the Spirit</vt:lpstr>
      <vt:lpstr>Gifts versus Fruit of the Spirit</vt:lpstr>
      <vt:lpstr>The Fruit of the Spirit</vt:lpstr>
      <vt:lpstr>The Fruit of the Spirit</vt:lpstr>
      <vt:lpstr>The Fruit of the Spirit</vt:lpstr>
      <vt:lpstr>The Fruit of the Spirit</vt:lpstr>
      <vt:lpstr>Are you surrendered to Christ?</vt:lpstr>
      <vt:lpstr>Slides on  Galatians 6</vt:lpstr>
      <vt:lpstr>Restore People in Sin</vt:lpstr>
      <vt:lpstr>The word for "restore" in Galatians 6:1 refers in other contexts to fishermen mending nets</vt:lpstr>
      <vt:lpstr>Don't make it your priority to restore nets!</vt:lpstr>
      <vt:lpstr>ETERNAL </vt:lpstr>
      <vt:lpstr>GALATIANS 6:8</vt:lpstr>
      <vt:lpstr>Galatians 6:11</vt:lpstr>
      <vt:lpstr>Who is "the Israel of God" (Gal. 6:16)?</vt:lpstr>
      <vt:lpstr>"…and (kai) upon the Israel of God" (Gal. 6:16)</vt:lpstr>
      <vt:lpstr>PowerPoint Presentation</vt:lpstr>
      <vt:lpstr>Why must salvation be by faith alone?</vt:lpstr>
      <vt:lpstr>I. Jesus called Paul to teach salvation by faith (Chapters 1–2).</vt:lpstr>
      <vt:lpstr>II. Salvation has always been by faith (Chapters 3–4).</vt:lpstr>
      <vt:lpstr>III. Salvation by faith alone changes us inside (Chap. 5–6).</vt:lpstr>
      <vt:lpstr>Main Idea</vt:lpstr>
      <vt:lpstr>PowerPoint Presentation</vt:lpstr>
      <vt:lpstr>Christian Legalists</vt:lpstr>
      <vt:lpstr>Invited to Church...</vt:lpstr>
      <vt:lpstr>Boy with long hair</vt:lpstr>
      <vt:lpstr>True Jesus Church, Adam Road</vt:lpstr>
      <vt:lpstr>What Does the True Jesus Church Believe?</vt:lpstr>
      <vt:lpstr>Why do people like legalism?</vt:lpstr>
      <vt:lpstr>Why do people like legalism?</vt:lpstr>
      <vt:lpstr>Why do people like legalism?</vt:lpstr>
      <vt:lpstr>Applying Galatians</vt:lpstr>
      <vt:lpstr>Black</vt:lpstr>
      <vt:lpstr>NT Preaching link at BibleStudyDownloads.org</vt:lpstr>
      <vt:lpstr>Paul versus Legalists</vt:lpstr>
      <vt:lpstr>PowerPoint Presentation</vt:lpstr>
      <vt:lpstr>Black</vt:lpstr>
      <vt:lpstr>NT Survey link at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489</cp:revision>
  <dcterms:created xsi:type="dcterms:W3CDTF">2003-01-27T17:08:32Z</dcterms:created>
  <dcterms:modified xsi:type="dcterms:W3CDTF">2026-03-06T08:23:07Z</dcterms:modified>
</cp:coreProperties>
</file>